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5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91159"/>
            <a:ext cx="10692130" cy="1297305"/>
          </a:xfrm>
          <a:custGeom>
            <a:avLst/>
            <a:gdLst/>
            <a:ahLst/>
            <a:cxnLst/>
            <a:rect l="l" t="t" r="r" b="b"/>
            <a:pathLst>
              <a:path w="10692130" h="1297305">
                <a:moveTo>
                  <a:pt x="0" y="0"/>
                </a:moveTo>
                <a:lnTo>
                  <a:pt x="10692003" y="0"/>
                </a:lnTo>
                <a:lnTo>
                  <a:pt x="10692003" y="1296847"/>
                </a:lnTo>
                <a:lnTo>
                  <a:pt x="0" y="1296847"/>
                </a:lnTo>
                <a:lnTo>
                  <a:pt x="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3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1854" y="979383"/>
            <a:ext cx="6809609" cy="112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52789" y="6389700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702" y="0"/>
                </a:lnTo>
              </a:path>
            </a:pathLst>
          </a:custGeom>
          <a:ln w="3683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3845" y="626333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211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789" y="6244285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5">
                <a:moveTo>
                  <a:pt x="0" y="0"/>
                </a:moveTo>
                <a:lnTo>
                  <a:pt x="217195" y="0"/>
                </a:lnTo>
              </a:path>
            </a:pathLst>
          </a:custGeom>
          <a:ln w="38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3845" y="612871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519"/>
                </a:lnTo>
              </a:path>
            </a:pathLst>
          </a:custGeom>
          <a:ln w="4211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2789" y="6109665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>
                <a:moveTo>
                  <a:pt x="0" y="0"/>
                </a:moveTo>
                <a:lnTo>
                  <a:pt x="229171" y="0"/>
                </a:lnTo>
              </a:path>
            </a:pathLst>
          </a:custGeom>
          <a:ln w="38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5348" y="6091008"/>
            <a:ext cx="290195" cy="317500"/>
          </a:xfrm>
          <a:custGeom>
            <a:avLst/>
            <a:gdLst/>
            <a:ahLst/>
            <a:cxnLst/>
            <a:rect l="l" t="t" r="r" b="b"/>
            <a:pathLst>
              <a:path w="290194" h="317500">
                <a:moveTo>
                  <a:pt x="45504" y="0"/>
                </a:moveTo>
                <a:lnTo>
                  <a:pt x="0" y="0"/>
                </a:lnTo>
                <a:lnTo>
                  <a:pt x="122631" y="317381"/>
                </a:lnTo>
                <a:lnTo>
                  <a:pt x="166293" y="317381"/>
                </a:lnTo>
                <a:lnTo>
                  <a:pt x="179861" y="282583"/>
                </a:lnTo>
                <a:lnTo>
                  <a:pt x="144576" y="282583"/>
                </a:lnTo>
                <a:lnTo>
                  <a:pt x="141034" y="270240"/>
                </a:lnTo>
                <a:lnTo>
                  <a:pt x="137069" y="257475"/>
                </a:lnTo>
                <a:lnTo>
                  <a:pt x="132702" y="244280"/>
                </a:lnTo>
                <a:lnTo>
                  <a:pt x="127952" y="230649"/>
                </a:lnTo>
                <a:lnTo>
                  <a:pt x="45504" y="0"/>
                </a:lnTo>
                <a:close/>
              </a:path>
              <a:path w="290194" h="317500">
                <a:moveTo>
                  <a:pt x="290042" y="0"/>
                </a:moveTo>
                <a:lnTo>
                  <a:pt x="247192" y="0"/>
                </a:lnTo>
                <a:lnTo>
                  <a:pt x="161645" y="230649"/>
                </a:lnTo>
                <a:lnTo>
                  <a:pt x="156921" y="243616"/>
                </a:lnTo>
                <a:lnTo>
                  <a:pt x="152501" y="256589"/>
                </a:lnTo>
                <a:lnTo>
                  <a:pt x="148386" y="269576"/>
                </a:lnTo>
                <a:lnTo>
                  <a:pt x="144576" y="282583"/>
                </a:lnTo>
                <a:lnTo>
                  <a:pt x="179861" y="282583"/>
                </a:lnTo>
                <a:lnTo>
                  <a:pt x="29004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4101" y="6389700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02" y="0"/>
                </a:lnTo>
              </a:path>
            </a:pathLst>
          </a:custGeom>
          <a:ln w="3683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5151" y="626333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42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4101" y="6244285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195" y="0"/>
                </a:lnTo>
              </a:path>
            </a:pathLst>
          </a:custGeom>
          <a:ln w="38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5151" y="612871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519"/>
                </a:lnTo>
              </a:path>
            </a:pathLst>
          </a:custGeom>
          <a:ln w="42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4101" y="6109665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>
                <a:moveTo>
                  <a:pt x="0" y="0"/>
                </a:moveTo>
                <a:lnTo>
                  <a:pt x="229158" y="0"/>
                </a:lnTo>
              </a:path>
            </a:pathLst>
          </a:custGeom>
          <a:ln w="38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9756" y="6091008"/>
            <a:ext cx="279400" cy="317500"/>
          </a:xfrm>
          <a:custGeom>
            <a:avLst/>
            <a:gdLst/>
            <a:ahLst/>
            <a:cxnLst/>
            <a:rect l="l" t="t" r="r" b="b"/>
            <a:pathLst>
              <a:path w="279400" h="317500">
                <a:moveTo>
                  <a:pt x="140652" y="0"/>
                </a:moveTo>
                <a:lnTo>
                  <a:pt x="0" y="0"/>
                </a:lnTo>
                <a:lnTo>
                  <a:pt x="0" y="317381"/>
                </a:lnTo>
                <a:lnTo>
                  <a:pt x="42100" y="317381"/>
                </a:lnTo>
                <a:lnTo>
                  <a:pt x="42100" y="176428"/>
                </a:lnTo>
                <a:lnTo>
                  <a:pt x="171224" y="176428"/>
                </a:lnTo>
                <a:lnTo>
                  <a:pt x="164223" y="172872"/>
                </a:lnTo>
                <a:lnTo>
                  <a:pt x="185558" y="168676"/>
                </a:lnTo>
                <a:lnTo>
                  <a:pt x="203906" y="162386"/>
                </a:lnTo>
                <a:lnTo>
                  <a:pt x="219275" y="153989"/>
                </a:lnTo>
                <a:lnTo>
                  <a:pt x="231673" y="143471"/>
                </a:lnTo>
                <a:lnTo>
                  <a:pt x="234321" y="140080"/>
                </a:lnTo>
                <a:lnTo>
                  <a:pt x="42100" y="140080"/>
                </a:lnTo>
                <a:lnTo>
                  <a:pt x="42100" y="35026"/>
                </a:lnTo>
                <a:lnTo>
                  <a:pt x="237742" y="35026"/>
                </a:lnTo>
                <a:lnTo>
                  <a:pt x="233239" y="28730"/>
                </a:lnTo>
                <a:lnTo>
                  <a:pt x="192851" y="4832"/>
                </a:lnTo>
                <a:lnTo>
                  <a:pt x="160600" y="539"/>
                </a:lnTo>
                <a:lnTo>
                  <a:pt x="140652" y="0"/>
                </a:lnTo>
                <a:close/>
              </a:path>
              <a:path w="279400" h="317500">
                <a:moveTo>
                  <a:pt x="171224" y="176428"/>
                </a:moveTo>
                <a:lnTo>
                  <a:pt x="101574" y="176428"/>
                </a:lnTo>
                <a:lnTo>
                  <a:pt x="109334" y="176936"/>
                </a:lnTo>
                <a:lnTo>
                  <a:pt x="114058" y="177901"/>
                </a:lnTo>
                <a:lnTo>
                  <a:pt x="148728" y="200516"/>
                </a:lnTo>
                <a:lnTo>
                  <a:pt x="176006" y="237841"/>
                </a:lnTo>
                <a:lnTo>
                  <a:pt x="226720" y="317381"/>
                </a:lnTo>
                <a:lnTo>
                  <a:pt x="279171" y="317381"/>
                </a:lnTo>
                <a:lnTo>
                  <a:pt x="224281" y="230945"/>
                </a:lnTo>
                <a:lnTo>
                  <a:pt x="198634" y="197647"/>
                </a:lnTo>
                <a:lnTo>
                  <a:pt x="172075" y="176860"/>
                </a:lnTo>
                <a:lnTo>
                  <a:pt x="171224" y="176428"/>
                </a:lnTo>
                <a:close/>
              </a:path>
              <a:path w="279400" h="317500">
                <a:moveTo>
                  <a:pt x="237742" y="35026"/>
                </a:moveTo>
                <a:lnTo>
                  <a:pt x="142430" y="35026"/>
                </a:lnTo>
                <a:lnTo>
                  <a:pt x="158816" y="35927"/>
                </a:lnTo>
                <a:lnTo>
                  <a:pt x="172846" y="38636"/>
                </a:lnTo>
                <a:lnTo>
                  <a:pt x="206046" y="66051"/>
                </a:lnTo>
                <a:lnTo>
                  <a:pt x="210096" y="86588"/>
                </a:lnTo>
                <a:lnTo>
                  <a:pt x="209569" y="94141"/>
                </a:lnTo>
                <a:lnTo>
                  <a:pt x="184754" y="130701"/>
                </a:lnTo>
                <a:lnTo>
                  <a:pt x="145841" y="139707"/>
                </a:lnTo>
                <a:lnTo>
                  <a:pt x="132232" y="140080"/>
                </a:lnTo>
                <a:lnTo>
                  <a:pt x="234321" y="140080"/>
                </a:lnTo>
                <a:lnTo>
                  <a:pt x="241230" y="131232"/>
                </a:lnTo>
                <a:lnTo>
                  <a:pt x="248065" y="117659"/>
                </a:lnTo>
                <a:lnTo>
                  <a:pt x="252172" y="102752"/>
                </a:lnTo>
                <a:lnTo>
                  <a:pt x="253542" y="86512"/>
                </a:lnTo>
                <a:lnTo>
                  <a:pt x="252724" y="73719"/>
                </a:lnTo>
                <a:lnTo>
                  <a:pt x="250264" y="61483"/>
                </a:lnTo>
                <a:lnTo>
                  <a:pt x="246154" y="49814"/>
                </a:lnTo>
                <a:lnTo>
                  <a:pt x="240385" y="38722"/>
                </a:lnTo>
                <a:lnTo>
                  <a:pt x="237742" y="3502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2722" y="6128245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145"/>
                </a:lnTo>
              </a:path>
            </a:pathLst>
          </a:custGeom>
          <a:ln w="4211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7056" y="610962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332" y="0"/>
                </a:lnTo>
              </a:path>
            </a:pathLst>
          </a:custGeom>
          <a:ln w="3723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0919" y="6085700"/>
            <a:ext cx="304165" cy="328295"/>
          </a:xfrm>
          <a:custGeom>
            <a:avLst/>
            <a:gdLst/>
            <a:ahLst/>
            <a:cxnLst/>
            <a:rect l="l" t="t" r="r" b="b"/>
            <a:pathLst>
              <a:path w="304164" h="328295">
                <a:moveTo>
                  <a:pt x="152044" y="0"/>
                </a:moveTo>
                <a:lnTo>
                  <a:pt x="91085" y="11144"/>
                </a:lnTo>
                <a:lnTo>
                  <a:pt x="42481" y="44615"/>
                </a:lnTo>
                <a:lnTo>
                  <a:pt x="10629" y="97855"/>
                </a:lnTo>
                <a:lnTo>
                  <a:pt x="0" y="168211"/>
                </a:lnTo>
                <a:lnTo>
                  <a:pt x="1135" y="188823"/>
                </a:lnTo>
                <a:lnTo>
                  <a:pt x="10222" y="228386"/>
                </a:lnTo>
                <a:lnTo>
                  <a:pt x="28339" y="265066"/>
                </a:lnTo>
                <a:lnTo>
                  <a:pt x="55099" y="294574"/>
                </a:lnTo>
                <a:lnTo>
                  <a:pt x="89920" y="315823"/>
                </a:lnTo>
                <a:lnTo>
                  <a:pt x="129982" y="326653"/>
                </a:lnTo>
                <a:lnTo>
                  <a:pt x="151815" y="328010"/>
                </a:lnTo>
                <a:lnTo>
                  <a:pt x="172137" y="326790"/>
                </a:lnTo>
                <a:lnTo>
                  <a:pt x="210699" y="317007"/>
                </a:lnTo>
                <a:lnTo>
                  <a:pt x="245773" y="297516"/>
                </a:lnTo>
                <a:lnTo>
                  <a:pt x="251825" y="292105"/>
                </a:lnTo>
                <a:lnTo>
                  <a:pt x="151599" y="292105"/>
                </a:lnTo>
                <a:lnTo>
                  <a:pt x="129263" y="290027"/>
                </a:lnTo>
                <a:lnTo>
                  <a:pt x="90631" y="273560"/>
                </a:lnTo>
                <a:lnTo>
                  <a:pt x="60768" y="241177"/>
                </a:lnTo>
                <a:lnTo>
                  <a:pt x="45370" y="196073"/>
                </a:lnTo>
                <a:lnTo>
                  <a:pt x="43446" y="168948"/>
                </a:lnTo>
                <a:lnTo>
                  <a:pt x="45454" y="135771"/>
                </a:lnTo>
                <a:lnTo>
                  <a:pt x="61518" y="84767"/>
                </a:lnTo>
                <a:lnTo>
                  <a:pt x="92422" y="53545"/>
                </a:lnTo>
                <a:lnTo>
                  <a:pt x="130764" y="38257"/>
                </a:lnTo>
                <a:lnTo>
                  <a:pt x="152260" y="36347"/>
                </a:lnTo>
                <a:lnTo>
                  <a:pt x="252003" y="36347"/>
                </a:lnTo>
                <a:lnTo>
                  <a:pt x="247886" y="32488"/>
                </a:lnTo>
                <a:lnTo>
                  <a:pt x="231305" y="20980"/>
                </a:lnTo>
                <a:lnTo>
                  <a:pt x="213105" y="11808"/>
                </a:lnTo>
                <a:lnTo>
                  <a:pt x="193836" y="5251"/>
                </a:lnTo>
                <a:lnTo>
                  <a:pt x="173487" y="1313"/>
                </a:lnTo>
                <a:lnTo>
                  <a:pt x="152044" y="0"/>
                </a:lnTo>
                <a:close/>
              </a:path>
              <a:path w="304164" h="328295">
                <a:moveTo>
                  <a:pt x="252003" y="36347"/>
                </a:moveTo>
                <a:lnTo>
                  <a:pt x="152260" y="36347"/>
                </a:lnTo>
                <a:lnTo>
                  <a:pt x="167553" y="37343"/>
                </a:lnTo>
                <a:lnTo>
                  <a:pt x="182079" y="40327"/>
                </a:lnTo>
                <a:lnTo>
                  <a:pt x="220677" y="60962"/>
                </a:lnTo>
                <a:lnTo>
                  <a:pt x="247116" y="96926"/>
                </a:lnTo>
                <a:lnTo>
                  <a:pt x="259380" y="145714"/>
                </a:lnTo>
                <a:lnTo>
                  <a:pt x="260192" y="164515"/>
                </a:lnTo>
                <a:lnTo>
                  <a:pt x="258285" y="193282"/>
                </a:lnTo>
                <a:lnTo>
                  <a:pt x="242988" y="240493"/>
                </a:lnTo>
                <a:lnTo>
                  <a:pt x="213229" y="273405"/>
                </a:lnTo>
                <a:lnTo>
                  <a:pt x="174246" y="290027"/>
                </a:lnTo>
                <a:lnTo>
                  <a:pt x="151599" y="292105"/>
                </a:lnTo>
                <a:lnTo>
                  <a:pt x="251825" y="292105"/>
                </a:lnTo>
                <a:lnTo>
                  <a:pt x="284124" y="250808"/>
                </a:lnTo>
                <a:lnTo>
                  <a:pt x="298754" y="210213"/>
                </a:lnTo>
                <a:lnTo>
                  <a:pt x="303627" y="164439"/>
                </a:lnTo>
                <a:lnTo>
                  <a:pt x="302470" y="141373"/>
                </a:lnTo>
                <a:lnTo>
                  <a:pt x="293194" y="98852"/>
                </a:lnTo>
                <a:lnTo>
                  <a:pt x="274787" y="61744"/>
                </a:lnTo>
                <a:lnTo>
                  <a:pt x="262383" y="46077"/>
                </a:lnTo>
                <a:lnTo>
                  <a:pt x="252003" y="363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8119" y="6091008"/>
            <a:ext cx="250190" cy="317500"/>
          </a:xfrm>
          <a:custGeom>
            <a:avLst/>
            <a:gdLst/>
            <a:ahLst/>
            <a:cxnLst/>
            <a:rect l="l" t="t" r="r" b="b"/>
            <a:pathLst>
              <a:path w="250189" h="317500">
                <a:moveTo>
                  <a:pt x="43141" y="0"/>
                </a:moveTo>
                <a:lnTo>
                  <a:pt x="0" y="0"/>
                </a:lnTo>
                <a:lnTo>
                  <a:pt x="0" y="317381"/>
                </a:lnTo>
                <a:lnTo>
                  <a:pt x="40335" y="317381"/>
                </a:lnTo>
                <a:lnTo>
                  <a:pt x="40335" y="68262"/>
                </a:lnTo>
                <a:lnTo>
                  <a:pt x="88768" y="68262"/>
                </a:lnTo>
                <a:lnTo>
                  <a:pt x="43141" y="0"/>
                </a:lnTo>
                <a:close/>
              </a:path>
              <a:path w="250189" h="317500">
                <a:moveTo>
                  <a:pt x="88768" y="68262"/>
                </a:moveTo>
                <a:lnTo>
                  <a:pt x="40335" y="68262"/>
                </a:lnTo>
                <a:lnTo>
                  <a:pt x="206844" y="317381"/>
                </a:lnTo>
                <a:lnTo>
                  <a:pt x="249999" y="317381"/>
                </a:lnTo>
                <a:lnTo>
                  <a:pt x="249999" y="249118"/>
                </a:lnTo>
                <a:lnTo>
                  <a:pt x="209651" y="249118"/>
                </a:lnTo>
                <a:lnTo>
                  <a:pt x="88768" y="68262"/>
                </a:lnTo>
                <a:close/>
              </a:path>
              <a:path w="250189" h="317500">
                <a:moveTo>
                  <a:pt x="249999" y="0"/>
                </a:moveTo>
                <a:lnTo>
                  <a:pt x="209651" y="0"/>
                </a:lnTo>
                <a:lnTo>
                  <a:pt x="209651" y="249118"/>
                </a:lnTo>
                <a:lnTo>
                  <a:pt x="249999" y="249118"/>
                </a:lnTo>
                <a:lnTo>
                  <a:pt x="24999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2789" y="6486438"/>
            <a:ext cx="351155" cy="456565"/>
          </a:xfrm>
          <a:custGeom>
            <a:avLst/>
            <a:gdLst/>
            <a:ahLst/>
            <a:cxnLst/>
            <a:rect l="l" t="t" r="r" b="b"/>
            <a:pathLst>
              <a:path w="351155" h="456565">
                <a:moveTo>
                  <a:pt x="54902" y="302215"/>
                </a:moveTo>
                <a:lnTo>
                  <a:pt x="0" y="307148"/>
                </a:lnTo>
                <a:lnTo>
                  <a:pt x="1970" y="328696"/>
                </a:lnTo>
                <a:lnTo>
                  <a:pt x="6656" y="349089"/>
                </a:lnTo>
                <a:lnTo>
                  <a:pt x="24256" y="386406"/>
                </a:lnTo>
                <a:lnTo>
                  <a:pt x="51577" y="417101"/>
                </a:lnTo>
                <a:lnTo>
                  <a:pt x="87680" y="438933"/>
                </a:lnTo>
                <a:lnTo>
                  <a:pt x="132942" y="452025"/>
                </a:lnTo>
                <a:lnTo>
                  <a:pt x="187909" y="456407"/>
                </a:lnTo>
                <a:lnTo>
                  <a:pt x="211086" y="455310"/>
                </a:lnTo>
                <a:lnTo>
                  <a:pt x="253453" y="446693"/>
                </a:lnTo>
                <a:lnTo>
                  <a:pt x="290695" y="429636"/>
                </a:lnTo>
                <a:lnTo>
                  <a:pt x="320240" y="404600"/>
                </a:lnTo>
                <a:lnTo>
                  <a:pt x="185242" y="404600"/>
                </a:lnTo>
                <a:lnTo>
                  <a:pt x="166894" y="403773"/>
                </a:lnTo>
                <a:lnTo>
                  <a:pt x="117500" y="391441"/>
                </a:lnTo>
                <a:lnTo>
                  <a:pt x="81242" y="367041"/>
                </a:lnTo>
                <a:lnTo>
                  <a:pt x="61371" y="332528"/>
                </a:lnTo>
                <a:lnTo>
                  <a:pt x="57481" y="318119"/>
                </a:lnTo>
                <a:lnTo>
                  <a:pt x="54902" y="302215"/>
                </a:lnTo>
                <a:close/>
              </a:path>
              <a:path w="351155" h="456565">
                <a:moveTo>
                  <a:pt x="172072" y="0"/>
                </a:moveTo>
                <a:lnTo>
                  <a:pt x="129535" y="3777"/>
                </a:lnTo>
                <a:lnTo>
                  <a:pt x="91084" y="15113"/>
                </a:lnTo>
                <a:lnTo>
                  <a:pt x="46235" y="45626"/>
                </a:lnTo>
                <a:lnTo>
                  <a:pt x="21418" y="89456"/>
                </a:lnTo>
                <a:lnTo>
                  <a:pt x="16649" y="121913"/>
                </a:lnTo>
                <a:lnTo>
                  <a:pt x="17615" y="136751"/>
                </a:lnTo>
                <a:lnTo>
                  <a:pt x="32169" y="176911"/>
                </a:lnTo>
                <a:lnTo>
                  <a:pt x="64364" y="209305"/>
                </a:lnTo>
                <a:lnTo>
                  <a:pt x="112622" y="231480"/>
                </a:lnTo>
                <a:lnTo>
                  <a:pt x="192129" y="252519"/>
                </a:lnTo>
                <a:lnTo>
                  <a:pt x="214487" y="258387"/>
                </a:lnTo>
                <a:lnTo>
                  <a:pt x="255903" y="272773"/>
                </a:lnTo>
                <a:lnTo>
                  <a:pt x="288050" y="301266"/>
                </a:lnTo>
                <a:lnTo>
                  <a:pt x="294817" y="329352"/>
                </a:lnTo>
                <a:lnTo>
                  <a:pt x="294028" y="339354"/>
                </a:lnTo>
                <a:lnTo>
                  <a:pt x="275218" y="375431"/>
                </a:lnTo>
                <a:lnTo>
                  <a:pt x="230962" y="399005"/>
                </a:lnTo>
                <a:lnTo>
                  <a:pt x="185242" y="404600"/>
                </a:lnTo>
                <a:lnTo>
                  <a:pt x="320240" y="404600"/>
                </a:lnTo>
                <a:lnTo>
                  <a:pt x="345916" y="358610"/>
                </a:lnTo>
                <a:lnTo>
                  <a:pt x="350939" y="324421"/>
                </a:lnTo>
                <a:lnTo>
                  <a:pt x="349788" y="307148"/>
                </a:lnTo>
                <a:lnTo>
                  <a:pt x="332651" y="261816"/>
                </a:lnTo>
                <a:lnTo>
                  <a:pt x="293756" y="226343"/>
                </a:lnTo>
                <a:lnTo>
                  <a:pt x="238094" y="203853"/>
                </a:lnTo>
                <a:lnTo>
                  <a:pt x="145828" y="180737"/>
                </a:lnTo>
                <a:lnTo>
                  <a:pt x="120424" y="172811"/>
                </a:lnTo>
                <a:lnTo>
                  <a:pt x="82454" y="149045"/>
                </a:lnTo>
                <a:lnTo>
                  <a:pt x="72783" y="118112"/>
                </a:lnTo>
                <a:lnTo>
                  <a:pt x="74303" y="104889"/>
                </a:lnTo>
                <a:lnTo>
                  <a:pt x="97040" y="71236"/>
                </a:lnTo>
                <a:lnTo>
                  <a:pt x="149609" y="53021"/>
                </a:lnTo>
                <a:lnTo>
                  <a:pt x="174332" y="51807"/>
                </a:lnTo>
                <a:lnTo>
                  <a:pt x="308124" y="51807"/>
                </a:lnTo>
                <a:lnTo>
                  <a:pt x="305121" y="47921"/>
                </a:lnTo>
                <a:lnTo>
                  <a:pt x="258635" y="15829"/>
                </a:lnTo>
                <a:lnTo>
                  <a:pt x="218244" y="3944"/>
                </a:lnTo>
                <a:lnTo>
                  <a:pt x="195875" y="984"/>
                </a:lnTo>
                <a:lnTo>
                  <a:pt x="172072" y="0"/>
                </a:lnTo>
                <a:close/>
              </a:path>
              <a:path w="351155" h="456565">
                <a:moveTo>
                  <a:pt x="308124" y="51807"/>
                </a:moveTo>
                <a:lnTo>
                  <a:pt x="174332" y="51807"/>
                </a:lnTo>
                <a:lnTo>
                  <a:pt x="198237" y="53139"/>
                </a:lnTo>
                <a:lnTo>
                  <a:pt x="219043" y="57140"/>
                </a:lnTo>
                <a:lnTo>
                  <a:pt x="263013" y="85119"/>
                </a:lnTo>
                <a:lnTo>
                  <a:pt x="281863" y="136306"/>
                </a:lnTo>
                <a:lnTo>
                  <a:pt x="337985" y="131986"/>
                </a:lnTo>
                <a:lnTo>
                  <a:pt x="336056" y="113062"/>
                </a:lnTo>
                <a:lnTo>
                  <a:pt x="331808" y="95149"/>
                </a:lnTo>
                <a:lnTo>
                  <a:pt x="325228" y="78257"/>
                </a:lnTo>
                <a:lnTo>
                  <a:pt x="316306" y="62395"/>
                </a:lnTo>
                <a:lnTo>
                  <a:pt x="308124" y="5180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4881" y="6493840"/>
            <a:ext cx="414020" cy="441959"/>
          </a:xfrm>
          <a:custGeom>
            <a:avLst/>
            <a:gdLst/>
            <a:ahLst/>
            <a:cxnLst/>
            <a:rect l="l" t="t" r="r" b="b"/>
            <a:pathLst>
              <a:path w="414019" h="441959">
                <a:moveTo>
                  <a:pt x="233641" y="0"/>
                </a:moveTo>
                <a:lnTo>
                  <a:pt x="169405" y="0"/>
                </a:lnTo>
                <a:lnTo>
                  <a:pt x="0" y="441604"/>
                </a:lnTo>
                <a:lnTo>
                  <a:pt x="61975" y="441604"/>
                </a:lnTo>
                <a:lnTo>
                  <a:pt x="109880" y="307767"/>
                </a:lnTo>
                <a:lnTo>
                  <a:pt x="358945" y="307767"/>
                </a:lnTo>
                <a:lnTo>
                  <a:pt x="339610" y="260276"/>
                </a:lnTo>
                <a:lnTo>
                  <a:pt x="127050" y="260276"/>
                </a:lnTo>
                <a:lnTo>
                  <a:pt x="175463" y="130651"/>
                </a:lnTo>
                <a:lnTo>
                  <a:pt x="182714" y="109619"/>
                </a:lnTo>
                <a:lnTo>
                  <a:pt x="189190" y="88453"/>
                </a:lnTo>
                <a:lnTo>
                  <a:pt x="194892" y="67133"/>
                </a:lnTo>
                <a:lnTo>
                  <a:pt x="199821" y="45639"/>
                </a:lnTo>
                <a:lnTo>
                  <a:pt x="252223" y="45639"/>
                </a:lnTo>
                <a:lnTo>
                  <a:pt x="233641" y="0"/>
                </a:lnTo>
                <a:close/>
              </a:path>
              <a:path w="414019" h="441959">
                <a:moveTo>
                  <a:pt x="358945" y="307767"/>
                </a:moveTo>
                <a:lnTo>
                  <a:pt x="295833" y="307767"/>
                </a:lnTo>
                <a:lnTo>
                  <a:pt x="346925" y="441604"/>
                </a:lnTo>
                <a:lnTo>
                  <a:pt x="413435" y="441604"/>
                </a:lnTo>
                <a:lnTo>
                  <a:pt x="358945" y="307767"/>
                </a:lnTo>
                <a:close/>
              </a:path>
              <a:path w="414019" h="441959">
                <a:moveTo>
                  <a:pt x="252223" y="45639"/>
                </a:moveTo>
                <a:lnTo>
                  <a:pt x="199821" y="45639"/>
                </a:lnTo>
                <a:lnTo>
                  <a:pt x="205899" y="65049"/>
                </a:lnTo>
                <a:lnTo>
                  <a:pt x="213191" y="86886"/>
                </a:lnTo>
                <a:lnTo>
                  <a:pt x="221717" y="111152"/>
                </a:lnTo>
                <a:lnTo>
                  <a:pt x="231495" y="137847"/>
                </a:lnTo>
                <a:lnTo>
                  <a:pt x="277545" y="260276"/>
                </a:lnTo>
                <a:lnTo>
                  <a:pt x="339610" y="260276"/>
                </a:lnTo>
                <a:lnTo>
                  <a:pt x="252223" y="4563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4062" y="6493840"/>
            <a:ext cx="347980" cy="441959"/>
          </a:xfrm>
          <a:custGeom>
            <a:avLst/>
            <a:gdLst/>
            <a:ahLst/>
            <a:cxnLst/>
            <a:rect l="l" t="t" r="r" b="b"/>
            <a:pathLst>
              <a:path w="347979" h="441959">
                <a:moveTo>
                  <a:pt x="60032" y="0"/>
                </a:moveTo>
                <a:lnTo>
                  <a:pt x="0" y="0"/>
                </a:lnTo>
                <a:lnTo>
                  <a:pt x="0" y="441604"/>
                </a:lnTo>
                <a:lnTo>
                  <a:pt x="56121" y="441604"/>
                </a:lnTo>
                <a:lnTo>
                  <a:pt x="56121" y="94982"/>
                </a:lnTo>
                <a:lnTo>
                  <a:pt x="123523" y="94982"/>
                </a:lnTo>
                <a:lnTo>
                  <a:pt x="60032" y="0"/>
                </a:lnTo>
                <a:close/>
              </a:path>
              <a:path w="347979" h="441959">
                <a:moveTo>
                  <a:pt x="123523" y="94982"/>
                </a:moveTo>
                <a:lnTo>
                  <a:pt x="56121" y="94982"/>
                </a:lnTo>
                <a:lnTo>
                  <a:pt x="287820" y="441604"/>
                </a:lnTo>
                <a:lnTo>
                  <a:pt x="347852" y="441604"/>
                </a:lnTo>
                <a:lnTo>
                  <a:pt x="347852" y="346622"/>
                </a:lnTo>
                <a:lnTo>
                  <a:pt x="291731" y="346622"/>
                </a:lnTo>
                <a:lnTo>
                  <a:pt x="123523" y="94982"/>
                </a:lnTo>
                <a:close/>
              </a:path>
              <a:path w="347979" h="441959">
                <a:moveTo>
                  <a:pt x="347852" y="0"/>
                </a:moveTo>
                <a:lnTo>
                  <a:pt x="291731" y="0"/>
                </a:lnTo>
                <a:lnTo>
                  <a:pt x="291731" y="346622"/>
                </a:lnTo>
                <a:lnTo>
                  <a:pt x="347852" y="346622"/>
                </a:lnTo>
                <a:lnTo>
                  <a:pt x="34785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1628" y="6545646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0"/>
                </a:moveTo>
                <a:lnTo>
                  <a:pt x="0" y="389797"/>
                </a:lnTo>
              </a:path>
            </a:pathLst>
          </a:custGeom>
          <a:ln w="58597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6774" y="6519743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>
                <a:moveTo>
                  <a:pt x="0" y="0"/>
                </a:moveTo>
                <a:lnTo>
                  <a:pt x="349707" y="0"/>
                </a:lnTo>
              </a:path>
            </a:pathLst>
          </a:custGeom>
          <a:ln w="51807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87838" y="6486438"/>
            <a:ext cx="422909" cy="456565"/>
          </a:xfrm>
          <a:custGeom>
            <a:avLst/>
            <a:gdLst/>
            <a:ahLst/>
            <a:cxnLst/>
            <a:rect l="l" t="t" r="r" b="b"/>
            <a:pathLst>
              <a:path w="422910" h="456565">
                <a:moveTo>
                  <a:pt x="211556" y="0"/>
                </a:moveTo>
                <a:lnTo>
                  <a:pt x="166992" y="3875"/>
                </a:lnTo>
                <a:lnTo>
                  <a:pt x="126734" y="15508"/>
                </a:lnTo>
                <a:lnTo>
                  <a:pt x="90775" y="34909"/>
                </a:lnTo>
                <a:lnTo>
                  <a:pt x="59105" y="62089"/>
                </a:lnTo>
                <a:lnTo>
                  <a:pt x="33261" y="96143"/>
                </a:lnTo>
                <a:lnTo>
                  <a:pt x="14789" y="136164"/>
                </a:lnTo>
                <a:lnTo>
                  <a:pt x="3698" y="182141"/>
                </a:lnTo>
                <a:lnTo>
                  <a:pt x="0" y="234064"/>
                </a:lnTo>
                <a:lnTo>
                  <a:pt x="1580" y="262742"/>
                </a:lnTo>
                <a:lnTo>
                  <a:pt x="14224" y="317788"/>
                </a:lnTo>
                <a:lnTo>
                  <a:pt x="39432" y="368828"/>
                </a:lnTo>
                <a:lnTo>
                  <a:pt x="76659" y="409886"/>
                </a:lnTo>
                <a:lnTo>
                  <a:pt x="125114" y="439452"/>
                </a:lnTo>
                <a:lnTo>
                  <a:pt x="180860" y="454520"/>
                </a:lnTo>
                <a:lnTo>
                  <a:pt x="211239" y="456407"/>
                </a:lnTo>
                <a:lnTo>
                  <a:pt x="239513" y="454709"/>
                </a:lnTo>
                <a:lnTo>
                  <a:pt x="293172" y="441098"/>
                </a:lnTo>
                <a:lnTo>
                  <a:pt x="341976" y="413979"/>
                </a:lnTo>
                <a:lnTo>
                  <a:pt x="350395" y="406450"/>
                </a:lnTo>
                <a:lnTo>
                  <a:pt x="210934" y="406450"/>
                </a:lnTo>
                <a:lnTo>
                  <a:pt x="179925" y="403580"/>
                </a:lnTo>
                <a:lnTo>
                  <a:pt x="126109" y="380647"/>
                </a:lnTo>
                <a:lnTo>
                  <a:pt x="84549" y="335586"/>
                </a:lnTo>
                <a:lnTo>
                  <a:pt x="63118" y="272830"/>
                </a:lnTo>
                <a:lnTo>
                  <a:pt x="60439" y="235090"/>
                </a:lnTo>
                <a:lnTo>
                  <a:pt x="63234" y="188928"/>
                </a:lnTo>
                <a:lnTo>
                  <a:pt x="71620" y="149887"/>
                </a:lnTo>
                <a:lnTo>
                  <a:pt x="105155" y="93131"/>
                </a:lnTo>
                <a:lnTo>
                  <a:pt x="154193" y="61214"/>
                </a:lnTo>
                <a:lnTo>
                  <a:pt x="211861" y="50576"/>
                </a:lnTo>
                <a:lnTo>
                  <a:pt x="350638" y="50576"/>
                </a:lnTo>
                <a:lnTo>
                  <a:pt x="344913" y="45209"/>
                </a:lnTo>
                <a:lnTo>
                  <a:pt x="321843" y="29192"/>
                </a:lnTo>
                <a:lnTo>
                  <a:pt x="296515" y="16435"/>
                </a:lnTo>
                <a:lnTo>
                  <a:pt x="269705" y="7311"/>
                </a:lnTo>
                <a:lnTo>
                  <a:pt x="241392" y="1829"/>
                </a:lnTo>
                <a:lnTo>
                  <a:pt x="211556" y="0"/>
                </a:lnTo>
                <a:close/>
              </a:path>
              <a:path w="422910" h="456565">
                <a:moveTo>
                  <a:pt x="350638" y="50576"/>
                </a:moveTo>
                <a:lnTo>
                  <a:pt x="211861" y="50576"/>
                </a:lnTo>
                <a:lnTo>
                  <a:pt x="233137" y="51962"/>
                </a:lnTo>
                <a:lnTo>
                  <a:pt x="253345" y="56114"/>
                </a:lnTo>
                <a:lnTo>
                  <a:pt x="290601" y="72677"/>
                </a:lnTo>
                <a:lnTo>
                  <a:pt x="321422" y="99261"/>
                </a:lnTo>
                <a:lnTo>
                  <a:pt x="343852" y="134866"/>
                </a:lnTo>
                <a:lnTo>
                  <a:pt x="357493" y="178412"/>
                </a:lnTo>
                <a:lnTo>
                  <a:pt x="362031" y="228923"/>
                </a:lnTo>
                <a:lnTo>
                  <a:pt x="359379" y="268948"/>
                </a:lnTo>
                <a:lnTo>
                  <a:pt x="338100" y="334633"/>
                </a:lnTo>
                <a:lnTo>
                  <a:pt x="296695" y="380430"/>
                </a:lnTo>
                <a:lnTo>
                  <a:pt x="242450" y="403559"/>
                </a:lnTo>
                <a:lnTo>
                  <a:pt x="210934" y="406450"/>
                </a:lnTo>
                <a:lnTo>
                  <a:pt x="350395" y="406450"/>
                </a:lnTo>
                <a:lnTo>
                  <a:pt x="380372" y="373890"/>
                </a:lnTo>
                <a:lnTo>
                  <a:pt x="407219" y="321640"/>
                </a:lnTo>
                <a:lnTo>
                  <a:pt x="420782" y="261589"/>
                </a:lnTo>
                <a:lnTo>
                  <a:pt x="422472" y="228819"/>
                </a:lnTo>
                <a:lnTo>
                  <a:pt x="420862" y="196718"/>
                </a:lnTo>
                <a:lnTo>
                  <a:pt x="407958" y="137549"/>
                </a:lnTo>
                <a:lnTo>
                  <a:pt x="382343" y="85915"/>
                </a:lnTo>
                <a:lnTo>
                  <a:pt x="365083" y="64117"/>
                </a:lnTo>
                <a:lnTo>
                  <a:pt x="350638" y="5057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66348" y="6486438"/>
            <a:ext cx="351155" cy="456565"/>
          </a:xfrm>
          <a:custGeom>
            <a:avLst/>
            <a:gdLst/>
            <a:ahLst/>
            <a:cxnLst/>
            <a:rect l="l" t="t" r="r" b="b"/>
            <a:pathLst>
              <a:path w="351154" h="456565">
                <a:moveTo>
                  <a:pt x="54889" y="302215"/>
                </a:moveTo>
                <a:lnTo>
                  <a:pt x="0" y="307148"/>
                </a:lnTo>
                <a:lnTo>
                  <a:pt x="1970" y="328696"/>
                </a:lnTo>
                <a:lnTo>
                  <a:pt x="6656" y="349089"/>
                </a:lnTo>
                <a:lnTo>
                  <a:pt x="24256" y="386406"/>
                </a:lnTo>
                <a:lnTo>
                  <a:pt x="51573" y="417101"/>
                </a:lnTo>
                <a:lnTo>
                  <a:pt x="87680" y="438933"/>
                </a:lnTo>
                <a:lnTo>
                  <a:pt x="132937" y="452025"/>
                </a:lnTo>
                <a:lnTo>
                  <a:pt x="187909" y="456407"/>
                </a:lnTo>
                <a:lnTo>
                  <a:pt x="211086" y="455310"/>
                </a:lnTo>
                <a:lnTo>
                  <a:pt x="253453" y="446693"/>
                </a:lnTo>
                <a:lnTo>
                  <a:pt x="290690" y="429636"/>
                </a:lnTo>
                <a:lnTo>
                  <a:pt x="320238" y="404600"/>
                </a:lnTo>
                <a:lnTo>
                  <a:pt x="185229" y="404600"/>
                </a:lnTo>
                <a:lnTo>
                  <a:pt x="166883" y="403773"/>
                </a:lnTo>
                <a:lnTo>
                  <a:pt x="117487" y="391441"/>
                </a:lnTo>
                <a:lnTo>
                  <a:pt x="81236" y="367041"/>
                </a:lnTo>
                <a:lnTo>
                  <a:pt x="61369" y="332528"/>
                </a:lnTo>
                <a:lnTo>
                  <a:pt x="57475" y="318119"/>
                </a:lnTo>
                <a:lnTo>
                  <a:pt x="54889" y="302215"/>
                </a:lnTo>
                <a:close/>
              </a:path>
              <a:path w="351154" h="456565">
                <a:moveTo>
                  <a:pt x="172072" y="0"/>
                </a:moveTo>
                <a:lnTo>
                  <a:pt x="129528" y="3777"/>
                </a:lnTo>
                <a:lnTo>
                  <a:pt x="91071" y="15113"/>
                </a:lnTo>
                <a:lnTo>
                  <a:pt x="46230" y="45626"/>
                </a:lnTo>
                <a:lnTo>
                  <a:pt x="21416" y="89456"/>
                </a:lnTo>
                <a:lnTo>
                  <a:pt x="16649" y="121913"/>
                </a:lnTo>
                <a:lnTo>
                  <a:pt x="17615" y="136751"/>
                </a:lnTo>
                <a:lnTo>
                  <a:pt x="32169" y="176911"/>
                </a:lnTo>
                <a:lnTo>
                  <a:pt x="64364" y="209305"/>
                </a:lnTo>
                <a:lnTo>
                  <a:pt x="112620" y="231480"/>
                </a:lnTo>
                <a:lnTo>
                  <a:pt x="192122" y="252519"/>
                </a:lnTo>
                <a:lnTo>
                  <a:pt x="214479" y="258387"/>
                </a:lnTo>
                <a:lnTo>
                  <a:pt x="255896" y="272773"/>
                </a:lnTo>
                <a:lnTo>
                  <a:pt x="288050" y="301266"/>
                </a:lnTo>
                <a:lnTo>
                  <a:pt x="294817" y="329352"/>
                </a:lnTo>
                <a:lnTo>
                  <a:pt x="294028" y="339354"/>
                </a:lnTo>
                <a:lnTo>
                  <a:pt x="275212" y="375431"/>
                </a:lnTo>
                <a:lnTo>
                  <a:pt x="230956" y="399005"/>
                </a:lnTo>
                <a:lnTo>
                  <a:pt x="185229" y="404600"/>
                </a:lnTo>
                <a:lnTo>
                  <a:pt x="320238" y="404600"/>
                </a:lnTo>
                <a:lnTo>
                  <a:pt x="345916" y="358610"/>
                </a:lnTo>
                <a:lnTo>
                  <a:pt x="350939" y="324421"/>
                </a:lnTo>
                <a:lnTo>
                  <a:pt x="349788" y="307148"/>
                </a:lnTo>
                <a:lnTo>
                  <a:pt x="332638" y="261816"/>
                </a:lnTo>
                <a:lnTo>
                  <a:pt x="293756" y="226343"/>
                </a:lnTo>
                <a:lnTo>
                  <a:pt x="238094" y="203853"/>
                </a:lnTo>
                <a:lnTo>
                  <a:pt x="145828" y="180737"/>
                </a:lnTo>
                <a:lnTo>
                  <a:pt x="120422" y="172811"/>
                </a:lnTo>
                <a:lnTo>
                  <a:pt x="82447" y="149045"/>
                </a:lnTo>
                <a:lnTo>
                  <a:pt x="72771" y="118112"/>
                </a:lnTo>
                <a:lnTo>
                  <a:pt x="74293" y="104889"/>
                </a:lnTo>
                <a:lnTo>
                  <a:pt x="97040" y="71236"/>
                </a:lnTo>
                <a:lnTo>
                  <a:pt x="149607" y="53021"/>
                </a:lnTo>
                <a:lnTo>
                  <a:pt x="174332" y="51807"/>
                </a:lnTo>
                <a:lnTo>
                  <a:pt x="308116" y="51807"/>
                </a:lnTo>
                <a:lnTo>
                  <a:pt x="305116" y="47921"/>
                </a:lnTo>
                <a:lnTo>
                  <a:pt x="258635" y="15829"/>
                </a:lnTo>
                <a:lnTo>
                  <a:pt x="218244" y="3944"/>
                </a:lnTo>
                <a:lnTo>
                  <a:pt x="195875" y="984"/>
                </a:lnTo>
                <a:lnTo>
                  <a:pt x="172072" y="0"/>
                </a:lnTo>
                <a:close/>
              </a:path>
              <a:path w="351154" h="456565">
                <a:moveTo>
                  <a:pt x="308116" y="51807"/>
                </a:moveTo>
                <a:lnTo>
                  <a:pt x="174332" y="51807"/>
                </a:lnTo>
                <a:lnTo>
                  <a:pt x="198231" y="53139"/>
                </a:lnTo>
                <a:lnTo>
                  <a:pt x="219038" y="57140"/>
                </a:lnTo>
                <a:lnTo>
                  <a:pt x="263013" y="85119"/>
                </a:lnTo>
                <a:lnTo>
                  <a:pt x="281863" y="136306"/>
                </a:lnTo>
                <a:lnTo>
                  <a:pt x="337985" y="131986"/>
                </a:lnTo>
                <a:lnTo>
                  <a:pt x="336056" y="113062"/>
                </a:lnTo>
                <a:lnTo>
                  <a:pt x="331806" y="95149"/>
                </a:lnTo>
                <a:lnTo>
                  <a:pt x="325222" y="78257"/>
                </a:lnTo>
                <a:lnTo>
                  <a:pt x="316293" y="62395"/>
                </a:lnTo>
                <a:lnTo>
                  <a:pt x="308116" y="5180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52789" y="6486438"/>
            <a:ext cx="351155" cy="456565"/>
          </a:xfrm>
          <a:custGeom>
            <a:avLst/>
            <a:gdLst/>
            <a:ahLst/>
            <a:cxnLst/>
            <a:rect l="l" t="t" r="r" b="b"/>
            <a:pathLst>
              <a:path w="351155" h="456565">
                <a:moveTo>
                  <a:pt x="0" y="307148"/>
                </a:moveTo>
                <a:lnTo>
                  <a:pt x="54902" y="302215"/>
                </a:lnTo>
                <a:lnTo>
                  <a:pt x="57481" y="318119"/>
                </a:lnTo>
                <a:lnTo>
                  <a:pt x="61371" y="332528"/>
                </a:lnTo>
                <a:lnTo>
                  <a:pt x="81242" y="367041"/>
                </a:lnTo>
                <a:lnTo>
                  <a:pt x="117500" y="391441"/>
                </a:lnTo>
                <a:lnTo>
                  <a:pt x="166894" y="403773"/>
                </a:lnTo>
                <a:lnTo>
                  <a:pt x="185242" y="404600"/>
                </a:lnTo>
                <a:lnTo>
                  <a:pt x="201469" y="403981"/>
                </a:lnTo>
                <a:lnTo>
                  <a:pt x="244246" y="394628"/>
                </a:lnTo>
                <a:lnTo>
                  <a:pt x="282270" y="367181"/>
                </a:lnTo>
                <a:lnTo>
                  <a:pt x="294817" y="329352"/>
                </a:lnTo>
                <a:lnTo>
                  <a:pt x="294065" y="319348"/>
                </a:lnTo>
                <a:lnTo>
                  <a:pt x="275795" y="285767"/>
                </a:lnTo>
                <a:lnTo>
                  <a:pt x="231448" y="263272"/>
                </a:lnTo>
                <a:lnTo>
                  <a:pt x="192129" y="252519"/>
                </a:lnTo>
                <a:lnTo>
                  <a:pt x="164376" y="245677"/>
                </a:lnTo>
                <a:lnTo>
                  <a:pt x="136208" y="238468"/>
                </a:lnTo>
                <a:lnTo>
                  <a:pt x="93604" y="224704"/>
                </a:lnTo>
                <a:lnTo>
                  <a:pt x="51614" y="199486"/>
                </a:lnTo>
                <a:lnTo>
                  <a:pt x="25366" y="164268"/>
                </a:lnTo>
                <a:lnTo>
                  <a:pt x="16649" y="121913"/>
                </a:lnTo>
                <a:lnTo>
                  <a:pt x="17843" y="105395"/>
                </a:lnTo>
                <a:lnTo>
                  <a:pt x="35674" y="59312"/>
                </a:lnTo>
                <a:lnTo>
                  <a:pt x="73921" y="23536"/>
                </a:lnTo>
                <a:lnTo>
                  <a:pt x="109794" y="8500"/>
                </a:lnTo>
                <a:lnTo>
                  <a:pt x="150297" y="944"/>
                </a:lnTo>
                <a:lnTo>
                  <a:pt x="172072" y="0"/>
                </a:lnTo>
                <a:lnTo>
                  <a:pt x="195875" y="984"/>
                </a:lnTo>
                <a:lnTo>
                  <a:pt x="239168" y="8889"/>
                </a:lnTo>
                <a:lnTo>
                  <a:pt x="276285" y="24638"/>
                </a:lnTo>
                <a:lnTo>
                  <a:pt x="316306" y="62395"/>
                </a:lnTo>
                <a:lnTo>
                  <a:pt x="336056" y="113062"/>
                </a:lnTo>
                <a:lnTo>
                  <a:pt x="337985" y="131986"/>
                </a:lnTo>
                <a:lnTo>
                  <a:pt x="281863" y="136306"/>
                </a:lnTo>
                <a:lnTo>
                  <a:pt x="278277" y="116687"/>
                </a:lnTo>
                <a:lnTo>
                  <a:pt x="271994" y="99621"/>
                </a:lnTo>
                <a:lnTo>
                  <a:pt x="236744" y="63822"/>
                </a:lnTo>
                <a:lnTo>
                  <a:pt x="198237" y="53139"/>
                </a:lnTo>
                <a:lnTo>
                  <a:pt x="174332" y="51807"/>
                </a:lnTo>
                <a:lnTo>
                  <a:pt x="149609" y="53021"/>
                </a:lnTo>
                <a:lnTo>
                  <a:pt x="110955" y="62736"/>
                </a:lnTo>
                <a:lnTo>
                  <a:pt x="78859" y="92669"/>
                </a:lnTo>
                <a:lnTo>
                  <a:pt x="72783" y="118112"/>
                </a:lnTo>
                <a:lnTo>
                  <a:pt x="73861" y="129464"/>
                </a:lnTo>
                <a:lnTo>
                  <a:pt x="101806" y="164981"/>
                </a:lnTo>
                <a:lnTo>
                  <a:pt x="145828" y="180737"/>
                </a:lnTo>
                <a:lnTo>
                  <a:pt x="210861" y="196556"/>
                </a:lnTo>
                <a:lnTo>
                  <a:pt x="238094" y="203853"/>
                </a:lnTo>
                <a:lnTo>
                  <a:pt x="275793" y="216895"/>
                </a:lnTo>
                <a:lnTo>
                  <a:pt x="309232" y="236966"/>
                </a:lnTo>
                <a:lnTo>
                  <a:pt x="340668" y="275907"/>
                </a:lnTo>
                <a:lnTo>
                  <a:pt x="350939" y="324421"/>
                </a:lnTo>
                <a:lnTo>
                  <a:pt x="349684" y="341790"/>
                </a:lnTo>
                <a:lnTo>
                  <a:pt x="330796" y="390721"/>
                </a:lnTo>
                <a:lnTo>
                  <a:pt x="290695" y="429636"/>
                </a:lnTo>
                <a:lnTo>
                  <a:pt x="253453" y="446693"/>
                </a:lnTo>
                <a:lnTo>
                  <a:pt x="210965" y="455328"/>
                </a:lnTo>
                <a:lnTo>
                  <a:pt x="187909" y="456407"/>
                </a:lnTo>
                <a:lnTo>
                  <a:pt x="159212" y="455310"/>
                </a:lnTo>
                <a:lnTo>
                  <a:pt x="109097" y="446563"/>
                </a:lnTo>
                <a:lnTo>
                  <a:pt x="68523" y="429120"/>
                </a:lnTo>
                <a:lnTo>
                  <a:pt x="36828" y="402866"/>
                </a:lnTo>
                <a:lnTo>
                  <a:pt x="14078" y="368326"/>
                </a:lnTo>
                <a:lnTo>
                  <a:pt x="1970" y="328696"/>
                </a:lnTo>
                <a:lnTo>
                  <a:pt x="0" y="307148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34881" y="6493840"/>
            <a:ext cx="414020" cy="441959"/>
          </a:xfrm>
          <a:custGeom>
            <a:avLst/>
            <a:gdLst/>
            <a:ahLst/>
            <a:cxnLst/>
            <a:rect l="l" t="t" r="r" b="b"/>
            <a:pathLst>
              <a:path w="414019" h="441959">
                <a:moveTo>
                  <a:pt x="0" y="441604"/>
                </a:moveTo>
                <a:lnTo>
                  <a:pt x="169405" y="0"/>
                </a:lnTo>
                <a:lnTo>
                  <a:pt x="233641" y="0"/>
                </a:lnTo>
                <a:lnTo>
                  <a:pt x="413435" y="441604"/>
                </a:lnTo>
                <a:lnTo>
                  <a:pt x="346925" y="441604"/>
                </a:lnTo>
                <a:lnTo>
                  <a:pt x="295833" y="307767"/>
                </a:lnTo>
                <a:lnTo>
                  <a:pt x="109880" y="307767"/>
                </a:lnTo>
                <a:lnTo>
                  <a:pt x="61975" y="441604"/>
                </a:lnTo>
                <a:lnTo>
                  <a:pt x="0" y="441604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61932" y="6539479"/>
            <a:ext cx="150495" cy="215265"/>
          </a:xfrm>
          <a:custGeom>
            <a:avLst/>
            <a:gdLst/>
            <a:ahLst/>
            <a:cxnLst/>
            <a:rect l="l" t="t" r="r" b="b"/>
            <a:pathLst>
              <a:path w="150494" h="215265">
                <a:moveTo>
                  <a:pt x="0" y="214636"/>
                </a:moveTo>
                <a:lnTo>
                  <a:pt x="150494" y="214636"/>
                </a:lnTo>
                <a:lnTo>
                  <a:pt x="104444" y="92207"/>
                </a:lnTo>
                <a:lnTo>
                  <a:pt x="94666" y="65512"/>
                </a:lnTo>
                <a:lnTo>
                  <a:pt x="86140" y="41246"/>
                </a:lnTo>
                <a:lnTo>
                  <a:pt x="78848" y="19409"/>
                </a:lnTo>
                <a:lnTo>
                  <a:pt x="72770" y="0"/>
                </a:lnTo>
                <a:lnTo>
                  <a:pt x="67841" y="21493"/>
                </a:lnTo>
                <a:lnTo>
                  <a:pt x="62139" y="42813"/>
                </a:lnTo>
                <a:lnTo>
                  <a:pt x="55663" y="63979"/>
                </a:lnTo>
                <a:lnTo>
                  <a:pt x="48412" y="85011"/>
                </a:lnTo>
                <a:lnTo>
                  <a:pt x="0" y="214636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4062" y="6493840"/>
            <a:ext cx="347980" cy="441959"/>
          </a:xfrm>
          <a:custGeom>
            <a:avLst/>
            <a:gdLst/>
            <a:ahLst/>
            <a:cxnLst/>
            <a:rect l="l" t="t" r="r" b="b"/>
            <a:pathLst>
              <a:path w="347979" h="441959">
                <a:moveTo>
                  <a:pt x="0" y="441604"/>
                </a:moveTo>
                <a:lnTo>
                  <a:pt x="0" y="0"/>
                </a:lnTo>
                <a:lnTo>
                  <a:pt x="60032" y="0"/>
                </a:lnTo>
                <a:lnTo>
                  <a:pt x="291731" y="346622"/>
                </a:lnTo>
                <a:lnTo>
                  <a:pt x="291731" y="0"/>
                </a:lnTo>
                <a:lnTo>
                  <a:pt x="347852" y="0"/>
                </a:lnTo>
                <a:lnTo>
                  <a:pt x="347852" y="441604"/>
                </a:lnTo>
                <a:lnTo>
                  <a:pt x="287820" y="441604"/>
                </a:lnTo>
                <a:lnTo>
                  <a:pt x="56121" y="94982"/>
                </a:lnTo>
                <a:lnTo>
                  <a:pt x="56121" y="441604"/>
                </a:lnTo>
                <a:lnTo>
                  <a:pt x="0" y="441604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6774" y="6493840"/>
            <a:ext cx="349885" cy="441959"/>
          </a:xfrm>
          <a:custGeom>
            <a:avLst/>
            <a:gdLst/>
            <a:ahLst/>
            <a:cxnLst/>
            <a:rect l="l" t="t" r="r" b="b"/>
            <a:pathLst>
              <a:path w="349885" h="441959">
                <a:moveTo>
                  <a:pt x="145554" y="441604"/>
                </a:moveTo>
                <a:lnTo>
                  <a:pt x="145554" y="51807"/>
                </a:lnTo>
                <a:lnTo>
                  <a:pt x="0" y="51807"/>
                </a:lnTo>
                <a:lnTo>
                  <a:pt x="0" y="0"/>
                </a:lnTo>
                <a:lnTo>
                  <a:pt x="349707" y="0"/>
                </a:lnTo>
                <a:lnTo>
                  <a:pt x="349707" y="51807"/>
                </a:lnTo>
                <a:lnTo>
                  <a:pt x="204152" y="51807"/>
                </a:lnTo>
                <a:lnTo>
                  <a:pt x="204152" y="441604"/>
                </a:lnTo>
                <a:lnTo>
                  <a:pt x="145554" y="441604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87838" y="6486438"/>
            <a:ext cx="422909" cy="456565"/>
          </a:xfrm>
          <a:custGeom>
            <a:avLst/>
            <a:gdLst/>
            <a:ahLst/>
            <a:cxnLst/>
            <a:rect l="l" t="t" r="r" b="b"/>
            <a:pathLst>
              <a:path w="422910" h="456565">
                <a:moveTo>
                  <a:pt x="0" y="234064"/>
                </a:moveTo>
                <a:lnTo>
                  <a:pt x="3698" y="182141"/>
                </a:lnTo>
                <a:lnTo>
                  <a:pt x="14789" y="136164"/>
                </a:lnTo>
                <a:lnTo>
                  <a:pt x="33261" y="96143"/>
                </a:lnTo>
                <a:lnTo>
                  <a:pt x="59105" y="62089"/>
                </a:lnTo>
                <a:lnTo>
                  <a:pt x="90775" y="34909"/>
                </a:lnTo>
                <a:lnTo>
                  <a:pt x="126734" y="15508"/>
                </a:lnTo>
                <a:lnTo>
                  <a:pt x="166992" y="3875"/>
                </a:lnTo>
                <a:lnTo>
                  <a:pt x="211556" y="0"/>
                </a:lnTo>
                <a:lnTo>
                  <a:pt x="241392" y="1829"/>
                </a:lnTo>
                <a:lnTo>
                  <a:pt x="296515" y="16435"/>
                </a:lnTo>
                <a:lnTo>
                  <a:pt x="344913" y="45209"/>
                </a:lnTo>
                <a:lnTo>
                  <a:pt x="382343" y="85915"/>
                </a:lnTo>
                <a:lnTo>
                  <a:pt x="407958" y="137549"/>
                </a:lnTo>
                <a:lnTo>
                  <a:pt x="420862" y="196718"/>
                </a:lnTo>
                <a:lnTo>
                  <a:pt x="422478" y="228923"/>
                </a:lnTo>
                <a:lnTo>
                  <a:pt x="420782" y="261589"/>
                </a:lnTo>
                <a:lnTo>
                  <a:pt x="407219" y="321640"/>
                </a:lnTo>
                <a:lnTo>
                  <a:pt x="380372" y="373890"/>
                </a:lnTo>
                <a:lnTo>
                  <a:pt x="341976" y="413979"/>
                </a:lnTo>
                <a:lnTo>
                  <a:pt x="293172" y="441098"/>
                </a:lnTo>
                <a:lnTo>
                  <a:pt x="239513" y="454709"/>
                </a:lnTo>
                <a:lnTo>
                  <a:pt x="211239" y="456407"/>
                </a:lnTo>
                <a:lnTo>
                  <a:pt x="180860" y="454520"/>
                </a:lnTo>
                <a:lnTo>
                  <a:pt x="125114" y="439452"/>
                </a:lnTo>
                <a:lnTo>
                  <a:pt x="76659" y="409886"/>
                </a:lnTo>
                <a:lnTo>
                  <a:pt x="39432" y="368828"/>
                </a:lnTo>
                <a:lnTo>
                  <a:pt x="14224" y="317788"/>
                </a:lnTo>
                <a:lnTo>
                  <a:pt x="1580" y="262742"/>
                </a:lnTo>
                <a:lnTo>
                  <a:pt x="0" y="234064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8277" y="6537014"/>
            <a:ext cx="301625" cy="356235"/>
          </a:xfrm>
          <a:custGeom>
            <a:avLst/>
            <a:gdLst/>
            <a:ahLst/>
            <a:cxnLst/>
            <a:rect l="l" t="t" r="r" b="b"/>
            <a:pathLst>
              <a:path w="301625" h="356234">
                <a:moveTo>
                  <a:pt x="0" y="184514"/>
                </a:moveTo>
                <a:lnTo>
                  <a:pt x="10715" y="255752"/>
                </a:lnTo>
                <a:lnTo>
                  <a:pt x="42862" y="310028"/>
                </a:lnTo>
                <a:lnTo>
                  <a:pt x="91211" y="344399"/>
                </a:lnTo>
                <a:lnTo>
                  <a:pt x="150494" y="355874"/>
                </a:lnTo>
                <a:lnTo>
                  <a:pt x="182010" y="352983"/>
                </a:lnTo>
                <a:lnTo>
                  <a:pt x="236255" y="329853"/>
                </a:lnTo>
                <a:lnTo>
                  <a:pt x="277660" y="284057"/>
                </a:lnTo>
                <a:lnTo>
                  <a:pt x="298939" y="218371"/>
                </a:lnTo>
                <a:lnTo>
                  <a:pt x="301599" y="178243"/>
                </a:lnTo>
                <a:lnTo>
                  <a:pt x="300463" y="152186"/>
                </a:lnTo>
                <a:lnTo>
                  <a:pt x="291371" y="105200"/>
                </a:lnTo>
                <a:lnTo>
                  <a:pt x="273251" y="65364"/>
                </a:lnTo>
                <a:lnTo>
                  <a:pt x="246617" y="34259"/>
                </a:lnTo>
                <a:lnTo>
                  <a:pt x="212058" y="12446"/>
                </a:lnTo>
                <a:lnTo>
                  <a:pt x="172697" y="1386"/>
                </a:lnTo>
                <a:lnTo>
                  <a:pt x="151422" y="0"/>
                </a:lnTo>
                <a:lnTo>
                  <a:pt x="121508" y="2659"/>
                </a:lnTo>
                <a:lnTo>
                  <a:pt x="68158" y="23936"/>
                </a:lnTo>
                <a:lnTo>
                  <a:pt x="25154" y="67381"/>
                </a:lnTo>
                <a:lnTo>
                  <a:pt x="2795" y="138352"/>
                </a:lnTo>
                <a:lnTo>
                  <a:pt x="0" y="184514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6348" y="6486438"/>
            <a:ext cx="351155" cy="456565"/>
          </a:xfrm>
          <a:custGeom>
            <a:avLst/>
            <a:gdLst/>
            <a:ahLst/>
            <a:cxnLst/>
            <a:rect l="l" t="t" r="r" b="b"/>
            <a:pathLst>
              <a:path w="351154" h="456565">
                <a:moveTo>
                  <a:pt x="0" y="307148"/>
                </a:moveTo>
                <a:lnTo>
                  <a:pt x="54889" y="302215"/>
                </a:lnTo>
                <a:lnTo>
                  <a:pt x="57475" y="318119"/>
                </a:lnTo>
                <a:lnTo>
                  <a:pt x="61369" y="332528"/>
                </a:lnTo>
                <a:lnTo>
                  <a:pt x="81236" y="367041"/>
                </a:lnTo>
                <a:lnTo>
                  <a:pt x="117487" y="391441"/>
                </a:lnTo>
                <a:lnTo>
                  <a:pt x="166883" y="403773"/>
                </a:lnTo>
                <a:lnTo>
                  <a:pt x="185229" y="404600"/>
                </a:lnTo>
                <a:lnTo>
                  <a:pt x="201464" y="403981"/>
                </a:lnTo>
                <a:lnTo>
                  <a:pt x="244233" y="394628"/>
                </a:lnTo>
                <a:lnTo>
                  <a:pt x="282270" y="367181"/>
                </a:lnTo>
                <a:lnTo>
                  <a:pt x="294817" y="329352"/>
                </a:lnTo>
                <a:lnTo>
                  <a:pt x="294065" y="319348"/>
                </a:lnTo>
                <a:lnTo>
                  <a:pt x="275789" y="285767"/>
                </a:lnTo>
                <a:lnTo>
                  <a:pt x="231437" y="263272"/>
                </a:lnTo>
                <a:lnTo>
                  <a:pt x="192122" y="252519"/>
                </a:lnTo>
                <a:lnTo>
                  <a:pt x="164363" y="245677"/>
                </a:lnTo>
                <a:lnTo>
                  <a:pt x="136203" y="238468"/>
                </a:lnTo>
                <a:lnTo>
                  <a:pt x="93604" y="224704"/>
                </a:lnTo>
                <a:lnTo>
                  <a:pt x="51614" y="199486"/>
                </a:lnTo>
                <a:lnTo>
                  <a:pt x="25366" y="164268"/>
                </a:lnTo>
                <a:lnTo>
                  <a:pt x="16649" y="121913"/>
                </a:lnTo>
                <a:lnTo>
                  <a:pt x="17843" y="105395"/>
                </a:lnTo>
                <a:lnTo>
                  <a:pt x="35661" y="59312"/>
                </a:lnTo>
                <a:lnTo>
                  <a:pt x="73916" y="23536"/>
                </a:lnTo>
                <a:lnTo>
                  <a:pt x="109784" y="8500"/>
                </a:lnTo>
                <a:lnTo>
                  <a:pt x="150295" y="944"/>
                </a:lnTo>
                <a:lnTo>
                  <a:pt x="172072" y="0"/>
                </a:lnTo>
                <a:lnTo>
                  <a:pt x="195875" y="984"/>
                </a:lnTo>
                <a:lnTo>
                  <a:pt x="239168" y="8889"/>
                </a:lnTo>
                <a:lnTo>
                  <a:pt x="276284" y="24638"/>
                </a:lnTo>
                <a:lnTo>
                  <a:pt x="316293" y="62395"/>
                </a:lnTo>
                <a:lnTo>
                  <a:pt x="336056" y="113062"/>
                </a:lnTo>
                <a:lnTo>
                  <a:pt x="337985" y="131986"/>
                </a:lnTo>
                <a:lnTo>
                  <a:pt x="281863" y="136306"/>
                </a:lnTo>
                <a:lnTo>
                  <a:pt x="278277" y="116687"/>
                </a:lnTo>
                <a:lnTo>
                  <a:pt x="271994" y="99621"/>
                </a:lnTo>
                <a:lnTo>
                  <a:pt x="236742" y="63822"/>
                </a:lnTo>
                <a:lnTo>
                  <a:pt x="198231" y="53139"/>
                </a:lnTo>
                <a:lnTo>
                  <a:pt x="174332" y="51807"/>
                </a:lnTo>
                <a:lnTo>
                  <a:pt x="149607" y="53021"/>
                </a:lnTo>
                <a:lnTo>
                  <a:pt x="110949" y="62736"/>
                </a:lnTo>
                <a:lnTo>
                  <a:pt x="78852" y="92669"/>
                </a:lnTo>
                <a:lnTo>
                  <a:pt x="72771" y="118112"/>
                </a:lnTo>
                <a:lnTo>
                  <a:pt x="73850" y="129464"/>
                </a:lnTo>
                <a:lnTo>
                  <a:pt x="101801" y="164981"/>
                </a:lnTo>
                <a:lnTo>
                  <a:pt x="145828" y="180737"/>
                </a:lnTo>
                <a:lnTo>
                  <a:pt x="210861" y="196556"/>
                </a:lnTo>
                <a:lnTo>
                  <a:pt x="238094" y="203853"/>
                </a:lnTo>
                <a:lnTo>
                  <a:pt x="275793" y="216895"/>
                </a:lnTo>
                <a:lnTo>
                  <a:pt x="309230" y="236966"/>
                </a:lnTo>
                <a:lnTo>
                  <a:pt x="340662" y="275907"/>
                </a:lnTo>
                <a:lnTo>
                  <a:pt x="350939" y="324421"/>
                </a:lnTo>
                <a:lnTo>
                  <a:pt x="349684" y="341790"/>
                </a:lnTo>
                <a:lnTo>
                  <a:pt x="330796" y="390721"/>
                </a:lnTo>
                <a:lnTo>
                  <a:pt x="290690" y="429636"/>
                </a:lnTo>
                <a:lnTo>
                  <a:pt x="253453" y="446693"/>
                </a:lnTo>
                <a:lnTo>
                  <a:pt x="210965" y="455328"/>
                </a:lnTo>
                <a:lnTo>
                  <a:pt x="187909" y="456407"/>
                </a:lnTo>
                <a:lnTo>
                  <a:pt x="159207" y="455310"/>
                </a:lnTo>
                <a:lnTo>
                  <a:pt x="109095" y="446563"/>
                </a:lnTo>
                <a:lnTo>
                  <a:pt x="68517" y="429120"/>
                </a:lnTo>
                <a:lnTo>
                  <a:pt x="36826" y="402866"/>
                </a:lnTo>
                <a:lnTo>
                  <a:pt x="14078" y="368326"/>
                </a:lnTo>
                <a:lnTo>
                  <a:pt x="1970" y="328696"/>
                </a:lnTo>
                <a:lnTo>
                  <a:pt x="0" y="307148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15469" y="6085700"/>
            <a:ext cx="960755" cy="244475"/>
          </a:xfrm>
          <a:custGeom>
            <a:avLst/>
            <a:gdLst/>
            <a:ahLst/>
            <a:cxnLst/>
            <a:rect l="l" t="t" r="r" b="b"/>
            <a:pathLst>
              <a:path w="960755" h="244475">
                <a:moveTo>
                  <a:pt x="960307" y="0"/>
                </a:moveTo>
                <a:lnTo>
                  <a:pt x="253222" y="0"/>
                </a:lnTo>
                <a:lnTo>
                  <a:pt x="196043" y="3867"/>
                </a:lnTo>
                <a:lnTo>
                  <a:pt x="146952" y="15621"/>
                </a:lnTo>
                <a:lnTo>
                  <a:pt x="105346" y="35493"/>
                </a:lnTo>
                <a:lnTo>
                  <a:pt x="70621" y="63710"/>
                </a:lnTo>
                <a:lnTo>
                  <a:pt x="42174" y="100503"/>
                </a:lnTo>
                <a:lnTo>
                  <a:pt x="19402" y="146100"/>
                </a:lnTo>
                <a:lnTo>
                  <a:pt x="7720" y="183799"/>
                </a:lnTo>
                <a:lnTo>
                  <a:pt x="1571" y="221339"/>
                </a:lnTo>
                <a:lnTo>
                  <a:pt x="272" y="229315"/>
                </a:lnTo>
                <a:lnTo>
                  <a:pt x="0" y="236673"/>
                </a:lnTo>
                <a:lnTo>
                  <a:pt x="2446" y="242072"/>
                </a:lnTo>
                <a:lnTo>
                  <a:pt x="9305" y="244170"/>
                </a:lnTo>
                <a:lnTo>
                  <a:pt x="694763" y="244170"/>
                </a:lnTo>
                <a:lnTo>
                  <a:pt x="750290" y="241221"/>
                </a:lnTo>
                <a:lnTo>
                  <a:pt x="799970" y="231801"/>
                </a:lnTo>
                <a:lnTo>
                  <a:pt x="843618" y="215048"/>
                </a:lnTo>
                <a:lnTo>
                  <a:pt x="881045" y="190099"/>
                </a:lnTo>
                <a:lnTo>
                  <a:pt x="912066" y="156092"/>
                </a:lnTo>
                <a:lnTo>
                  <a:pt x="936494" y="112166"/>
                </a:lnTo>
                <a:lnTo>
                  <a:pt x="954592" y="60336"/>
                </a:lnTo>
                <a:lnTo>
                  <a:pt x="958908" y="33154"/>
                </a:lnTo>
                <a:lnTo>
                  <a:pt x="960307" y="0"/>
                </a:lnTo>
                <a:close/>
              </a:path>
            </a:pathLst>
          </a:custGeom>
          <a:solidFill>
            <a:srgbClr val="5E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5504" y="6391686"/>
            <a:ext cx="602615" cy="244475"/>
          </a:xfrm>
          <a:custGeom>
            <a:avLst/>
            <a:gdLst/>
            <a:ahLst/>
            <a:cxnLst/>
            <a:rect l="l" t="t" r="r" b="b"/>
            <a:pathLst>
              <a:path w="602614" h="244475">
                <a:moveTo>
                  <a:pt x="602094" y="0"/>
                </a:moveTo>
                <a:lnTo>
                  <a:pt x="237756" y="0"/>
                </a:lnTo>
                <a:lnTo>
                  <a:pt x="188496" y="4124"/>
                </a:lnTo>
                <a:lnTo>
                  <a:pt x="143990" y="16395"/>
                </a:lnTo>
                <a:lnTo>
                  <a:pt x="104574" y="36661"/>
                </a:lnTo>
                <a:lnTo>
                  <a:pt x="70588" y="64769"/>
                </a:lnTo>
                <a:lnTo>
                  <a:pt x="42370" y="100566"/>
                </a:lnTo>
                <a:lnTo>
                  <a:pt x="20256" y="143902"/>
                </a:lnTo>
                <a:lnTo>
                  <a:pt x="6232" y="190779"/>
                </a:lnTo>
                <a:lnTo>
                  <a:pt x="0" y="244174"/>
                </a:lnTo>
                <a:lnTo>
                  <a:pt x="364350" y="244174"/>
                </a:lnTo>
                <a:lnTo>
                  <a:pt x="414387" y="239826"/>
                </a:lnTo>
                <a:lnTo>
                  <a:pt x="459774" y="226856"/>
                </a:lnTo>
                <a:lnTo>
                  <a:pt x="500499" y="205366"/>
                </a:lnTo>
                <a:lnTo>
                  <a:pt x="536549" y="175464"/>
                </a:lnTo>
                <a:lnTo>
                  <a:pt x="561123" y="143162"/>
                </a:lnTo>
                <a:lnTo>
                  <a:pt x="582061" y="100455"/>
                </a:lnTo>
                <a:lnTo>
                  <a:pt x="596630" y="51387"/>
                </a:lnTo>
                <a:lnTo>
                  <a:pt x="602094" y="0"/>
                </a:lnTo>
                <a:close/>
              </a:path>
            </a:pathLst>
          </a:custGeom>
          <a:solidFill>
            <a:srgbClr val="5E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15504" y="6697286"/>
            <a:ext cx="361315" cy="245745"/>
          </a:xfrm>
          <a:custGeom>
            <a:avLst/>
            <a:gdLst/>
            <a:ahLst/>
            <a:cxnLst/>
            <a:rect l="l" t="t" r="r" b="b"/>
            <a:pathLst>
              <a:path w="361314" h="245745">
                <a:moveTo>
                  <a:pt x="310207" y="0"/>
                </a:moveTo>
                <a:lnTo>
                  <a:pt x="255143" y="482"/>
                </a:lnTo>
                <a:lnTo>
                  <a:pt x="201697" y="4286"/>
                </a:lnTo>
                <a:lnTo>
                  <a:pt x="155498" y="13866"/>
                </a:lnTo>
                <a:lnTo>
                  <a:pt x="111303" y="33393"/>
                </a:lnTo>
                <a:lnTo>
                  <a:pt x="74772" y="60517"/>
                </a:lnTo>
                <a:lnTo>
                  <a:pt x="45454" y="95264"/>
                </a:lnTo>
                <a:lnTo>
                  <a:pt x="22898" y="137663"/>
                </a:lnTo>
                <a:lnTo>
                  <a:pt x="7062" y="187367"/>
                </a:lnTo>
                <a:lnTo>
                  <a:pt x="0" y="244558"/>
                </a:lnTo>
                <a:lnTo>
                  <a:pt x="50682" y="245238"/>
                </a:lnTo>
                <a:lnTo>
                  <a:pt x="103357" y="245330"/>
                </a:lnTo>
                <a:lnTo>
                  <a:pt x="155921" y="241907"/>
                </a:lnTo>
                <a:lnTo>
                  <a:pt x="206268" y="232045"/>
                </a:lnTo>
                <a:lnTo>
                  <a:pt x="252295" y="212818"/>
                </a:lnTo>
                <a:lnTo>
                  <a:pt x="291896" y="181303"/>
                </a:lnTo>
                <a:lnTo>
                  <a:pt x="317417" y="149590"/>
                </a:lnTo>
                <a:lnTo>
                  <a:pt x="337642" y="112737"/>
                </a:lnTo>
                <a:lnTo>
                  <a:pt x="355592" y="58991"/>
                </a:lnTo>
                <a:lnTo>
                  <a:pt x="361264" y="384"/>
                </a:lnTo>
                <a:lnTo>
                  <a:pt x="310207" y="0"/>
                </a:lnTo>
                <a:close/>
              </a:path>
            </a:pathLst>
          </a:custGeom>
          <a:solidFill>
            <a:srgbClr val="5E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7471" y="6842455"/>
            <a:ext cx="639445" cy="100330"/>
          </a:xfrm>
          <a:custGeom>
            <a:avLst/>
            <a:gdLst/>
            <a:ahLst/>
            <a:cxnLst/>
            <a:rect l="l" t="t" r="r" b="b"/>
            <a:pathLst>
              <a:path w="639444" h="100329">
                <a:moveTo>
                  <a:pt x="0" y="100329"/>
                </a:moveTo>
                <a:lnTo>
                  <a:pt x="639267" y="100329"/>
                </a:lnTo>
                <a:lnTo>
                  <a:pt x="639267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471" y="6550355"/>
            <a:ext cx="114300" cy="292100"/>
          </a:xfrm>
          <a:custGeom>
            <a:avLst/>
            <a:gdLst/>
            <a:ahLst/>
            <a:cxnLst/>
            <a:rect l="l" t="t" r="r" b="b"/>
            <a:pathLst>
              <a:path w="114300" h="292100">
                <a:moveTo>
                  <a:pt x="0" y="292100"/>
                </a:moveTo>
                <a:lnTo>
                  <a:pt x="113728" y="292100"/>
                </a:lnTo>
                <a:lnTo>
                  <a:pt x="113728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471" y="6450025"/>
            <a:ext cx="586740" cy="100330"/>
          </a:xfrm>
          <a:custGeom>
            <a:avLst/>
            <a:gdLst/>
            <a:ahLst/>
            <a:cxnLst/>
            <a:rect l="l" t="t" r="r" b="b"/>
            <a:pathLst>
              <a:path w="586740" h="100329">
                <a:moveTo>
                  <a:pt x="0" y="100329"/>
                </a:moveTo>
                <a:lnTo>
                  <a:pt x="586591" y="100329"/>
                </a:lnTo>
                <a:lnTo>
                  <a:pt x="586591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7471" y="6185865"/>
            <a:ext cx="114300" cy="264160"/>
          </a:xfrm>
          <a:custGeom>
            <a:avLst/>
            <a:gdLst/>
            <a:ahLst/>
            <a:cxnLst/>
            <a:rect l="l" t="t" r="r" b="b"/>
            <a:pathLst>
              <a:path w="114300" h="264160">
                <a:moveTo>
                  <a:pt x="0" y="264159"/>
                </a:moveTo>
                <a:lnTo>
                  <a:pt x="113728" y="264159"/>
                </a:lnTo>
                <a:lnTo>
                  <a:pt x="113728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471" y="6085535"/>
            <a:ext cx="619125" cy="100330"/>
          </a:xfrm>
          <a:custGeom>
            <a:avLst/>
            <a:gdLst/>
            <a:ahLst/>
            <a:cxnLst/>
            <a:rect l="l" t="t" r="r" b="b"/>
            <a:pathLst>
              <a:path w="619125" h="100329">
                <a:moveTo>
                  <a:pt x="0" y="100330"/>
                </a:moveTo>
                <a:lnTo>
                  <a:pt x="618915" y="100330"/>
                </a:lnTo>
                <a:lnTo>
                  <a:pt x="618915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7471" y="6085700"/>
            <a:ext cx="639445" cy="857250"/>
          </a:xfrm>
          <a:custGeom>
            <a:avLst/>
            <a:gdLst/>
            <a:ahLst/>
            <a:cxnLst/>
            <a:rect l="l" t="t" r="r" b="b"/>
            <a:pathLst>
              <a:path w="639444" h="857250">
                <a:moveTo>
                  <a:pt x="0" y="857145"/>
                </a:moveTo>
                <a:lnTo>
                  <a:pt x="0" y="0"/>
                </a:lnTo>
                <a:lnTo>
                  <a:pt x="618915" y="0"/>
                </a:lnTo>
                <a:lnTo>
                  <a:pt x="618915" y="100558"/>
                </a:lnTo>
                <a:lnTo>
                  <a:pt x="113728" y="100558"/>
                </a:lnTo>
                <a:lnTo>
                  <a:pt x="113728" y="363931"/>
                </a:lnTo>
                <a:lnTo>
                  <a:pt x="586591" y="363931"/>
                </a:lnTo>
                <a:lnTo>
                  <a:pt x="586591" y="464491"/>
                </a:lnTo>
                <a:lnTo>
                  <a:pt x="113728" y="464491"/>
                </a:lnTo>
                <a:lnTo>
                  <a:pt x="113728" y="756587"/>
                </a:lnTo>
                <a:lnTo>
                  <a:pt x="639267" y="756587"/>
                </a:lnTo>
                <a:lnTo>
                  <a:pt x="639267" y="857145"/>
                </a:lnTo>
                <a:lnTo>
                  <a:pt x="0" y="857145"/>
                </a:lnTo>
                <a:close/>
              </a:path>
            </a:pathLst>
          </a:custGeom>
          <a:ln w="126997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64423" y="6101486"/>
            <a:ext cx="252729" cy="328295"/>
          </a:xfrm>
          <a:custGeom>
            <a:avLst/>
            <a:gdLst/>
            <a:ahLst/>
            <a:cxnLst/>
            <a:rect l="l" t="t" r="r" b="b"/>
            <a:pathLst>
              <a:path w="252729" h="328295">
                <a:moveTo>
                  <a:pt x="39446" y="217195"/>
                </a:moveTo>
                <a:lnTo>
                  <a:pt x="0" y="220741"/>
                </a:lnTo>
                <a:lnTo>
                  <a:pt x="1411" y="236227"/>
                </a:lnTo>
                <a:lnTo>
                  <a:pt x="4779" y="250882"/>
                </a:lnTo>
                <a:lnTo>
                  <a:pt x="26466" y="289530"/>
                </a:lnTo>
                <a:lnTo>
                  <a:pt x="63017" y="315450"/>
                </a:lnTo>
                <a:lnTo>
                  <a:pt x="114414" y="327222"/>
                </a:lnTo>
                <a:lnTo>
                  <a:pt x="135039" y="328010"/>
                </a:lnTo>
                <a:lnTo>
                  <a:pt x="151692" y="327222"/>
                </a:lnTo>
                <a:lnTo>
                  <a:pt x="196138" y="315597"/>
                </a:lnTo>
                <a:lnTo>
                  <a:pt x="229694" y="291372"/>
                </a:lnTo>
                <a:lnTo>
                  <a:pt x="230148" y="290775"/>
                </a:lnTo>
                <a:lnTo>
                  <a:pt x="133121" y="290775"/>
                </a:lnTo>
                <a:lnTo>
                  <a:pt x="119937" y="290181"/>
                </a:lnTo>
                <a:lnTo>
                  <a:pt x="74340" y="276193"/>
                </a:lnTo>
                <a:lnTo>
                  <a:pt x="47845" y="248268"/>
                </a:lnTo>
                <a:lnTo>
                  <a:pt x="41306" y="228625"/>
                </a:lnTo>
                <a:lnTo>
                  <a:pt x="39446" y="217195"/>
                </a:lnTo>
                <a:close/>
              </a:path>
              <a:path w="252729" h="328295">
                <a:moveTo>
                  <a:pt x="123672" y="0"/>
                </a:moveTo>
                <a:lnTo>
                  <a:pt x="78899" y="6107"/>
                </a:lnTo>
                <a:lnTo>
                  <a:pt x="42386" y="24220"/>
                </a:lnTo>
                <a:lnTo>
                  <a:pt x="15392" y="64290"/>
                </a:lnTo>
                <a:lnTo>
                  <a:pt x="11963" y="87617"/>
                </a:lnTo>
                <a:lnTo>
                  <a:pt x="12657" y="98280"/>
                </a:lnTo>
                <a:lnTo>
                  <a:pt x="29415" y="135635"/>
                </a:lnTo>
                <a:lnTo>
                  <a:pt x="67273" y="161489"/>
                </a:lnTo>
                <a:lnTo>
                  <a:pt x="118122" y="176568"/>
                </a:lnTo>
                <a:lnTo>
                  <a:pt x="138070" y="181480"/>
                </a:lnTo>
                <a:lnTo>
                  <a:pt x="154138" y="185695"/>
                </a:lnTo>
                <a:lnTo>
                  <a:pt x="191760" y="200489"/>
                </a:lnTo>
                <a:lnTo>
                  <a:pt x="211874" y="236700"/>
                </a:lnTo>
                <a:lnTo>
                  <a:pt x="211308" y="243886"/>
                </a:lnTo>
                <a:lnTo>
                  <a:pt x="184131" y="279676"/>
                </a:lnTo>
                <a:lnTo>
                  <a:pt x="144783" y="290330"/>
                </a:lnTo>
                <a:lnTo>
                  <a:pt x="133121" y="290775"/>
                </a:lnTo>
                <a:lnTo>
                  <a:pt x="230148" y="290775"/>
                </a:lnTo>
                <a:lnTo>
                  <a:pt x="251307" y="245637"/>
                </a:lnTo>
                <a:lnTo>
                  <a:pt x="252209" y="233154"/>
                </a:lnTo>
                <a:lnTo>
                  <a:pt x="251382" y="220741"/>
                </a:lnTo>
                <a:lnTo>
                  <a:pt x="231554" y="178795"/>
                </a:lnTo>
                <a:lnTo>
                  <a:pt x="198208" y="155879"/>
                </a:lnTo>
                <a:lnTo>
                  <a:pt x="151538" y="141261"/>
                </a:lnTo>
                <a:lnTo>
                  <a:pt x="104801" y="129891"/>
                </a:lnTo>
                <a:lnTo>
                  <a:pt x="86544" y="124194"/>
                </a:lnTo>
                <a:lnTo>
                  <a:pt x="55400" y="100453"/>
                </a:lnTo>
                <a:lnTo>
                  <a:pt x="52311" y="84886"/>
                </a:lnTo>
                <a:lnTo>
                  <a:pt x="53403" y="75380"/>
                </a:lnTo>
                <a:lnTo>
                  <a:pt x="79733" y="45085"/>
                </a:lnTo>
                <a:lnTo>
                  <a:pt x="125285" y="37236"/>
                </a:lnTo>
                <a:lnTo>
                  <a:pt x="221444" y="37236"/>
                </a:lnTo>
                <a:lnTo>
                  <a:pt x="219283" y="34437"/>
                </a:lnTo>
                <a:lnTo>
                  <a:pt x="185877" y="11379"/>
                </a:lnTo>
                <a:lnTo>
                  <a:pt x="140773" y="708"/>
                </a:lnTo>
                <a:lnTo>
                  <a:pt x="123672" y="0"/>
                </a:lnTo>
                <a:close/>
              </a:path>
              <a:path w="252729" h="328295">
                <a:moveTo>
                  <a:pt x="221444" y="37236"/>
                </a:moveTo>
                <a:lnTo>
                  <a:pt x="125285" y="37236"/>
                </a:lnTo>
                <a:lnTo>
                  <a:pt x="142463" y="38192"/>
                </a:lnTo>
                <a:lnTo>
                  <a:pt x="157416" y="41067"/>
                </a:lnTo>
                <a:lnTo>
                  <a:pt x="195475" y="71597"/>
                </a:lnTo>
                <a:lnTo>
                  <a:pt x="202565" y="97955"/>
                </a:lnTo>
                <a:lnTo>
                  <a:pt x="242900" y="94856"/>
                </a:lnTo>
                <a:lnTo>
                  <a:pt x="241515" y="81255"/>
                </a:lnTo>
                <a:lnTo>
                  <a:pt x="238461" y="68383"/>
                </a:lnTo>
                <a:lnTo>
                  <a:pt x="233731" y="56244"/>
                </a:lnTo>
                <a:lnTo>
                  <a:pt x="227317" y="44843"/>
                </a:lnTo>
                <a:lnTo>
                  <a:pt x="221444" y="3723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39011" y="6106807"/>
            <a:ext cx="297180" cy="317500"/>
          </a:xfrm>
          <a:custGeom>
            <a:avLst/>
            <a:gdLst/>
            <a:ahLst/>
            <a:cxnLst/>
            <a:rect l="l" t="t" r="r" b="b"/>
            <a:pathLst>
              <a:path w="297179" h="317500">
                <a:moveTo>
                  <a:pt x="167932" y="0"/>
                </a:moveTo>
                <a:lnTo>
                  <a:pt x="121754" y="0"/>
                </a:lnTo>
                <a:lnTo>
                  <a:pt x="0" y="317369"/>
                </a:lnTo>
                <a:lnTo>
                  <a:pt x="44551" y="317369"/>
                </a:lnTo>
                <a:lnTo>
                  <a:pt x="78981" y="221184"/>
                </a:lnTo>
                <a:lnTo>
                  <a:pt x="257982" y="221184"/>
                </a:lnTo>
                <a:lnTo>
                  <a:pt x="244086" y="187051"/>
                </a:lnTo>
                <a:lnTo>
                  <a:pt x="91313" y="187051"/>
                </a:lnTo>
                <a:lnTo>
                  <a:pt x="126111" y="93891"/>
                </a:lnTo>
                <a:lnTo>
                  <a:pt x="131319" y="78777"/>
                </a:lnTo>
                <a:lnTo>
                  <a:pt x="135972" y="63566"/>
                </a:lnTo>
                <a:lnTo>
                  <a:pt x="140073" y="48246"/>
                </a:lnTo>
                <a:lnTo>
                  <a:pt x="143624" y="32804"/>
                </a:lnTo>
                <a:lnTo>
                  <a:pt x="181287" y="32804"/>
                </a:lnTo>
                <a:lnTo>
                  <a:pt x="167932" y="0"/>
                </a:lnTo>
                <a:close/>
              </a:path>
              <a:path w="297179" h="317500">
                <a:moveTo>
                  <a:pt x="257982" y="221184"/>
                </a:moveTo>
                <a:lnTo>
                  <a:pt x="212623" y="221184"/>
                </a:lnTo>
                <a:lnTo>
                  <a:pt x="249339" y="317369"/>
                </a:lnTo>
                <a:lnTo>
                  <a:pt x="297141" y="317369"/>
                </a:lnTo>
                <a:lnTo>
                  <a:pt x="257982" y="221184"/>
                </a:lnTo>
                <a:close/>
              </a:path>
              <a:path w="297179" h="317500">
                <a:moveTo>
                  <a:pt x="181287" y="32804"/>
                </a:moveTo>
                <a:lnTo>
                  <a:pt x="143624" y="32804"/>
                </a:lnTo>
                <a:lnTo>
                  <a:pt x="147989" y="46748"/>
                </a:lnTo>
                <a:lnTo>
                  <a:pt x="153227" y="62441"/>
                </a:lnTo>
                <a:lnTo>
                  <a:pt x="159353" y="79879"/>
                </a:lnTo>
                <a:lnTo>
                  <a:pt x="166382" y="99060"/>
                </a:lnTo>
                <a:lnTo>
                  <a:pt x="199466" y="187051"/>
                </a:lnTo>
                <a:lnTo>
                  <a:pt x="244086" y="187051"/>
                </a:lnTo>
                <a:lnTo>
                  <a:pt x="181287" y="32804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68575" y="6106807"/>
            <a:ext cx="302895" cy="317500"/>
          </a:xfrm>
          <a:custGeom>
            <a:avLst/>
            <a:gdLst/>
            <a:ahLst/>
            <a:cxnLst/>
            <a:rect l="l" t="t" r="r" b="b"/>
            <a:pathLst>
              <a:path w="302895" h="317500">
                <a:moveTo>
                  <a:pt x="62941" y="0"/>
                </a:moveTo>
                <a:lnTo>
                  <a:pt x="0" y="0"/>
                </a:lnTo>
                <a:lnTo>
                  <a:pt x="0" y="317369"/>
                </a:lnTo>
                <a:lnTo>
                  <a:pt x="40335" y="317369"/>
                </a:lnTo>
                <a:lnTo>
                  <a:pt x="40335" y="46990"/>
                </a:lnTo>
                <a:lnTo>
                  <a:pt x="78640" y="46990"/>
                </a:lnTo>
                <a:lnTo>
                  <a:pt x="62941" y="0"/>
                </a:lnTo>
                <a:close/>
              </a:path>
              <a:path w="302895" h="317500">
                <a:moveTo>
                  <a:pt x="78640" y="46990"/>
                </a:moveTo>
                <a:lnTo>
                  <a:pt x="40335" y="46990"/>
                </a:lnTo>
                <a:lnTo>
                  <a:pt x="131940" y="317369"/>
                </a:lnTo>
                <a:lnTo>
                  <a:pt x="169773" y="317369"/>
                </a:lnTo>
                <a:lnTo>
                  <a:pt x="185727" y="271641"/>
                </a:lnTo>
                <a:lnTo>
                  <a:pt x="153149" y="271641"/>
                </a:lnTo>
                <a:lnTo>
                  <a:pt x="150419" y="262844"/>
                </a:lnTo>
                <a:lnTo>
                  <a:pt x="146988" y="252081"/>
                </a:lnTo>
                <a:lnTo>
                  <a:pt x="142849" y="239351"/>
                </a:lnTo>
                <a:lnTo>
                  <a:pt x="137998" y="224654"/>
                </a:lnTo>
                <a:lnTo>
                  <a:pt x="78640" y="46990"/>
                </a:lnTo>
                <a:close/>
              </a:path>
              <a:path w="302895" h="317500">
                <a:moveTo>
                  <a:pt x="302742" y="51866"/>
                </a:moveTo>
                <a:lnTo>
                  <a:pt x="262407" y="51866"/>
                </a:lnTo>
                <a:lnTo>
                  <a:pt x="262407" y="317369"/>
                </a:lnTo>
                <a:lnTo>
                  <a:pt x="302742" y="317369"/>
                </a:lnTo>
                <a:lnTo>
                  <a:pt x="302742" y="51866"/>
                </a:lnTo>
                <a:close/>
              </a:path>
              <a:path w="302895" h="317500">
                <a:moveTo>
                  <a:pt x="302742" y="0"/>
                </a:moveTo>
                <a:lnTo>
                  <a:pt x="246519" y="0"/>
                </a:lnTo>
                <a:lnTo>
                  <a:pt x="170141" y="220741"/>
                </a:lnTo>
                <a:lnTo>
                  <a:pt x="164754" y="236515"/>
                </a:lnTo>
                <a:lnTo>
                  <a:pt x="160121" y="250261"/>
                </a:lnTo>
                <a:lnTo>
                  <a:pt x="156250" y="261972"/>
                </a:lnTo>
                <a:lnTo>
                  <a:pt x="153149" y="271641"/>
                </a:lnTo>
                <a:lnTo>
                  <a:pt x="185727" y="271641"/>
                </a:lnTo>
                <a:lnTo>
                  <a:pt x="262407" y="51866"/>
                </a:lnTo>
                <a:lnTo>
                  <a:pt x="302742" y="51866"/>
                </a:lnTo>
                <a:lnTo>
                  <a:pt x="30274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39580" y="6106807"/>
            <a:ext cx="249554" cy="323215"/>
          </a:xfrm>
          <a:custGeom>
            <a:avLst/>
            <a:gdLst/>
            <a:ahLst/>
            <a:cxnLst/>
            <a:rect l="l" t="t" r="r" b="b"/>
            <a:pathLst>
              <a:path w="249554" h="323214">
                <a:moveTo>
                  <a:pt x="42113" y="0"/>
                </a:moveTo>
                <a:lnTo>
                  <a:pt x="0" y="0"/>
                </a:lnTo>
                <a:lnTo>
                  <a:pt x="0" y="183282"/>
                </a:lnTo>
                <a:lnTo>
                  <a:pt x="3038" y="228383"/>
                </a:lnTo>
                <a:lnTo>
                  <a:pt x="19167" y="276551"/>
                </a:lnTo>
                <a:lnTo>
                  <a:pt x="52527" y="307320"/>
                </a:lnTo>
                <a:lnTo>
                  <a:pt x="104076" y="321732"/>
                </a:lnTo>
                <a:lnTo>
                  <a:pt x="125298" y="322689"/>
                </a:lnTo>
                <a:lnTo>
                  <a:pt x="147116" y="321582"/>
                </a:lnTo>
                <a:lnTo>
                  <a:pt x="199313" y="305031"/>
                </a:lnTo>
                <a:lnTo>
                  <a:pt x="222902" y="285012"/>
                </a:lnTo>
                <a:lnTo>
                  <a:pt x="121678" y="285012"/>
                </a:lnTo>
                <a:lnTo>
                  <a:pt x="108725" y="284347"/>
                </a:lnTo>
                <a:lnTo>
                  <a:pt x="67438" y="268529"/>
                </a:lnTo>
                <a:lnTo>
                  <a:pt x="46442" y="233025"/>
                </a:lnTo>
                <a:lnTo>
                  <a:pt x="42114" y="183282"/>
                </a:lnTo>
                <a:lnTo>
                  <a:pt x="42113" y="0"/>
                </a:lnTo>
                <a:close/>
              </a:path>
              <a:path w="249554" h="323214">
                <a:moveTo>
                  <a:pt x="249110" y="0"/>
                </a:moveTo>
                <a:lnTo>
                  <a:pt x="206997" y="0"/>
                </a:lnTo>
                <a:lnTo>
                  <a:pt x="206994" y="183282"/>
                </a:lnTo>
                <a:lnTo>
                  <a:pt x="205777" y="210694"/>
                </a:lnTo>
                <a:lnTo>
                  <a:pt x="195997" y="251091"/>
                </a:lnTo>
                <a:lnTo>
                  <a:pt x="161167" y="279756"/>
                </a:lnTo>
                <a:lnTo>
                  <a:pt x="121678" y="285012"/>
                </a:lnTo>
                <a:lnTo>
                  <a:pt x="222902" y="285012"/>
                </a:lnTo>
                <a:lnTo>
                  <a:pt x="243034" y="243995"/>
                </a:lnTo>
                <a:lnTo>
                  <a:pt x="248433" y="205986"/>
                </a:lnTo>
                <a:lnTo>
                  <a:pt x="249110" y="183282"/>
                </a:lnTo>
                <a:lnTo>
                  <a:pt x="2491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9684" y="6405575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689" y="0"/>
                </a:lnTo>
              </a:path>
            </a:pathLst>
          </a:custGeom>
          <a:ln w="38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80734" y="627857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49"/>
                </a:lnTo>
              </a:path>
            </a:pathLst>
          </a:custGeom>
          <a:ln w="42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59684" y="6260160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195" y="0"/>
                </a:lnTo>
              </a:path>
            </a:pathLst>
          </a:custGeom>
          <a:ln w="3683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80734" y="614395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42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59684" y="6125540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9158" y="0"/>
                </a:lnTo>
              </a:path>
            </a:pathLst>
          </a:custGeom>
          <a:ln w="3683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52673" y="6405575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>
                <a:moveTo>
                  <a:pt x="0" y="0"/>
                </a:moveTo>
                <a:lnTo>
                  <a:pt x="198132" y="0"/>
                </a:lnTo>
              </a:path>
            </a:pathLst>
          </a:custGeom>
          <a:ln w="381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73729" y="6107125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399"/>
                </a:lnTo>
              </a:path>
            </a:pathLst>
          </a:custGeom>
          <a:ln w="4211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64423" y="6925640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5">
                <a:moveTo>
                  <a:pt x="0" y="0"/>
                </a:moveTo>
                <a:lnTo>
                  <a:pt x="329349" y="0"/>
                </a:lnTo>
              </a:path>
            </a:pathLst>
          </a:custGeom>
          <a:ln w="5206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93716" y="6748474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1129"/>
                </a:lnTo>
              </a:path>
            </a:pathLst>
          </a:custGeom>
          <a:ln w="58585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64423" y="672307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09" y="0"/>
                </a:lnTo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93716" y="6561785"/>
            <a:ext cx="0" cy="135890"/>
          </a:xfrm>
          <a:custGeom>
            <a:avLst/>
            <a:gdLst/>
            <a:ahLst/>
            <a:cxnLst/>
            <a:rect l="l" t="t" r="r" b="b"/>
            <a:pathLst>
              <a:path h="135890">
                <a:moveTo>
                  <a:pt x="0" y="0"/>
                </a:moveTo>
                <a:lnTo>
                  <a:pt x="0" y="135890"/>
                </a:lnTo>
              </a:path>
            </a:pathLst>
          </a:custGeom>
          <a:ln w="58585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64423" y="6535749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>
                <a:moveTo>
                  <a:pt x="0" y="0"/>
                </a:moveTo>
                <a:lnTo>
                  <a:pt x="318871" y="0"/>
                </a:lnTo>
              </a:path>
            </a:pathLst>
          </a:custGeom>
          <a:ln w="5206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73338" y="6509622"/>
            <a:ext cx="421640" cy="441959"/>
          </a:xfrm>
          <a:custGeom>
            <a:avLst/>
            <a:gdLst/>
            <a:ahLst/>
            <a:cxnLst/>
            <a:rect l="l" t="t" r="r" b="b"/>
            <a:pathLst>
              <a:path w="421640" h="441959">
                <a:moveTo>
                  <a:pt x="87579" y="0"/>
                </a:moveTo>
                <a:lnTo>
                  <a:pt x="0" y="0"/>
                </a:lnTo>
                <a:lnTo>
                  <a:pt x="0" y="441600"/>
                </a:lnTo>
                <a:lnTo>
                  <a:pt x="56121" y="441600"/>
                </a:lnTo>
                <a:lnTo>
                  <a:pt x="56121" y="65375"/>
                </a:lnTo>
                <a:lnTo>
                  <a:pt x="109420" y="65375"/>
                </a:lnTo>
                <a:lnTo>
                  <a:pt x="87579" y="0"/>
                </a:lnTo>
                <a:close/>
              </a:path>
              <a:path w="421640" h="441959">
                <a:moveTo>
                  <a:pt x="109420" y="65375"/>
                </a:moveTo>
                <a:lnTo>
                  <a:pt x="56121" y="65375"/>
                </a:lnTo>
                <a:lnTo>
                  <a:pt x="183578" y="441600"/>
                </a:lnTo>
                <a:lnTo>
                  <a:pt x="236220" y="441600"/>
                </a:lnTo>
                <a:lnTo>
                  <a:pt x="258419" y="377971"/>
                </a:lnTo>
                <a:lnTo>
                  <a:pt x="213080" y="377971"/>
                </a:lnTo>
                <a:lnTo>
                  <a:pt x="209288" y="365732"/>
                </a:lnTo>
                <a:lnTo>
                  <a:pt x="204517" y="350757"/>
                </a:lnTo>
                <a:lnTo>
                  <a:pt x="198760" y="333045"/>
                </a:lnTo>
                <a:lnTo>
                  <a:pt x="192011" y="312595"/>
                </a:lnTo>
                <a:lnTo>
                  <a:pt x="109420" y="65375"/>
                </a:lnTo>
                <a:close/>
              </a:path>
              <a:path w="421640" h="441959">
                <a:moveTo>
                  <a:pt x="421246" y="72161"/>
                </a:moveTo>
                <a:lnTo>
                  <a:pt x="365112" y="72161"/>
                </a:lnTo>
                <a:lnTo>
                  <a:pt x="365112" y="441600"/>
                </a:lnTo>
                <a:lnTo>
                  <a:pt x="421246" y="441600"/>
                </a:lnTo>
                <a:lnTo>
                  <a:pt x="421246" y="72161"/>
                </a:lnTo>
                <a:close/>
              </a:path>
              <a:path w="421640" h="441959">
                <a:moveTo>
                  <a:pt x="421246" y="0"/>
                </a:moveTo>
                <a:lnTo>
                  <a:pt x="343014" y="0"/>
                </a:lnTo>
                <a:lnTo>
                  <a:pt x="236727" y="307148"/>
                </a:lnTo>
                <a:lnTo>
                  <a:pt x="229230" y="329098"/>
                </a:lnTo>
                <a:lnTo>
                  <a:pt x="222784" y="348226"/>
                </a:lnTo>
                <a:lnTo>
                  <a:pt x="217398" y="364520"/>
                </a:lnTo>
                <a:lnTo>
                  <a:pt x="213080" y="377971"/>
                </a:lnTo>
                <a:lnTo>
                  <a:pt x="258419" y="377971"/>
                </a:lnTo>
                <a:lnTo>
                  <a:pt x="365112" y="72161"/>
                </a:lnTo>
                <a:lnTo>
                  <a:pt x="421246" y="72161"/>
                </a:lnTo>
                <a:lnTo>
                  <a:pt x="42124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59684" y="6509622"/>
            <a:ext cx="365125" cy="441959"/>
          </a:xfrm>
          <a:custGeom>
            <a:avLst/>
            <a:gdLst/>
            <a:ahLst/>
            <a:cxnLst/>
            <a:rect l="l" t="t" r="r" b="b"/>
            <a:pathLst>
              <a:path w="365125" h="441959">
                <a:moveTo>
                  <a:pt x="152133" y="0"/>
                </a:moveTo>
                <a:lnTo>
                  <a:pt x="0" y="0"/>
                </a:lnTo>
                <a:lnTo>
                  <a:pt x="0" y="441600"/>
                </a:lnTo>
                <a:lnTo>
                  <a:pt x="159334" y="441600"/>
                </a:lnTo>
                <a:lnTo>
                  <a:pt x="178799" y="441136"/>
                </a:lnTo>
                <a:lnTo>
                  <a:pt x="230365" y="434098"/>
                </a:lnTo>
                <a:lnTo>
                  <a:pt x="271549" y="418774"/>
                </a:lnTo>
                <a:lnTo>
                  <a:pt x="303985" y="394638"/>
                </a:lnTo>
                <a:lnTo>
                  <a:pt x="308453" y="389793"/>
                </a:lnTo>
                <a:lnTo>
                  <a:pt x="58597" y="389793"/>
                </a:lnTo>
                <a:lnTo>
                  <a:pt x="58597" y="51807"/>
                </a:lnTo>
                <a:lnTo>
                  <a:pt x="309917" y="51807"/>
                </a:lnTo>
                <a:lnTo>
                  <a:pt x="295528" y="37929"/>
                </a:lnTo>
                <a:lnTo>
                  <a:pt x="249042" y="11549"/>
                </a:lnTo>
                <a:lnTo>
                  <a:pt x="197548" y="1554"/>
                </a:lnTo>
                <a:lnTo>
                  <a:pt x="176364" y="387"/>
                </a:lnTo>
                <a:lnTo>
                  <a:pt x="152133" y="0"/>
                </a:lnTo>
                <a:close/>
              </a:path>
              <a:path w="365125" h="441959">
                <a:moveTo>
                  <a:pt x="309917" y="51807"/>
                </a:moveTo>
                <a:lnTo>
                  <a:pt x="151218" y="51807"/>
                </a:lnTo>
                <a:lnTo>
                  <a:pt x="175479" y="52367"/>
                </a:lnTo>
                <a:lnTo>
                  <a:pt x="196157" y="54055"/>
                </a:lnTo>
                <a:lnTo>
                  <a:pt x="242415" y="68717"/>
                </a:lnTo>
                <a:lnTo>
                  <a:pt x="281965" y="110811"/>
                </a:lnTo>
                <a:lnTo>
                  <a:pt x="298992" y="156142"/>
                </a:lnTo>
                <a:lnTo>
                  <a:pt x="304685" y="217511"/>
                </a:lnTo>
                <a:lnTo>
                  <a:pt x="303954" y="241624"/>
                </a:lnTo>
                <a:lnTo>
                  <a:pt x="298133" y="284222"/>
                </a:lnTo>
                <a:lnTo>
                  <a:pt x="279201" y="334323"/>
                </a:lnTo>
                <a:lnTo>
                  <a:pt x="252775" y="365729"/>
                </a:lnTo>
                <a:lnTo>
                  <a:pt x="207628" y="385238"/>
                </a:lnTo>
                <a:lnTo>
                  <a:pt x="152755" y="389793"/>
                </a:lnTo>
                <a:lnTo>
                  <a:pt x="308453" y="389793"/>
                </a:lnTo>
                <a:lnTo>
                  <a:pt x="332057" y="358340"/>
                </a:lnTo>
                <a:lnTo>
                  <a:pt x="353402" y="307558"/>
                </a:lnTo>
                <a:lnTo>
                  <a:pt x="362192" y="265849"/>
                </a:lnTo>
                <a:lnTo>
                  <a:pt x="365125" y="218437"/>
                </a:lnTo>
                <a:lnTo>
                  <a:pt x="364044" y="189720"/>
                </a:lnTo>
                <a:lnTo>
                  <a:pt x="355368" y="137183"/>
                </a:lnTo>
                <a:lnTo>
                  <a:pt x="338020" y="91444"/>
                </a:lnTo>
                <a:lnTo>
                  <a:pt x="311918" y="53737"/>
                </a:lnTo>
                <a:lnTo>
                  <a:pt x="309917" y="5180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58566" y="6502220"/>
            <a:ext cx="422909" cy="456565"/>
          </a:xfrm>
          <a:custGeom>
            <a:avLst/>
            <a:gdLst/>
            <a:ahLst/>
            <a:cxnLst/>
            <a:rect l="l" t="t" r="r" b="b"/>
            <a:pathLst>
              <a:path w="422909" h="456565">
                <a:moveTo>
                  <a:pt x="211543" y="0"/>
                </a:moveTo>
                <a:lnTo>
                  <a:pt x="166981" y="3875"/>
                </a:lnTo>
                <a:lnTo>
                  <a:pt x="126728" y="15508"/>
                </a:lnTo>
                <a:lnTo>
                  <a:pt x="90773" y="34908"/>
                </a:lnTo>
                <a:lnTo>
                  <a:pt x="59105" y="62085"/>
                </a:lnTo>
                <a:lnTo>
                  <a:pt x="33261" y="96142"/>
                </a:lnTo>
                <a:lnTo>
                  <a:pt x="14789" y="136163"/>
                </a:lnTo>
                <a:lnTo>
                  <a:pt x="3698" y="182139"/>
                </a:lnTo>
                <a:lnTo>
                  <a:pt x="0" y="234060"/>
                </a:lnTo>
                <a:lnTo>
                  <a:pt x="1580" y="262740"/>
                </a:lnTo>
                <a:lnTo>
                  <a:pt x="14224" y="317785"/>
                </a:lnTo>
                <a:lnTo>
                  <a:pt x="39426" y="368824"/>
                </a:lnTo>
                <a:lnTo>
                  <a:pt x="76658" y="409882"/>
                </a:lnTo>
                <a:lnTo>
                  <a:pt x="125114" y="439448"/>
                </a:lnTo>
                <a:lnTo>
                  <a:pt x="180860" y="454516"/>
                </a:lnTo>
                <a:lnTo>
                  <a:pt x="211239" y="456403"/>
                </a:lnTo>
                <a:lnTo>
                  <a:pt x="239513" y="454705"/>
                </a:lnTo>
                <a:lnTo>
                  <a:pt x="293172" y="441095"/>
                </a:lnTo>
                <a:lnTo>
                  <a:pt x="341970" y="413976"/>
                </a:lnTo>
                <a:lnTo>
                  <a:pt x="350390" y="406446"/>
                </a:lnTo>
                <a:lnTo>
                  <a:pt x="210934" y="406446"/>
                </a:lnTo>
                <a:lnTo>
                  <a:pt x="179918" y="403576"/>
                </a:lnTo>
                <a:lnTo>
                  <a:pt x="126102" y="380643"/>
                </a:lnTo>
                <a:lnTo>
                  <a:pt x="84549" y="335582"/>
                </a:lnTo>
                <a:lnTo>
                  <a:pt x="63118" y="272826"/>
                </a:lnTo>
                <a:lnTo>
                  <a:pt x="60439" y="235087"/>
                </a:lnTo>
                <a:lnTo>
                  <a:pt x="63234" y="188924"/>
                </a:lnTo>
                <a:lnTo>
                  <a:pt x="71620" y="149884"/>
                </a:lnTo>
                <a:lnTo>
                  <a:pt x="105155" y="93131"/>
                </a:lnTo>
                <a:lnTo>
                  <a:pt x="154189" y="61212"/>
                </a:lnTo>
                <a:lnTo>
                  <a:pt x="211861" y="50572"/>
                </a:lnTo>
                <a:lnTo>
                  <a:pt x="350634" y="50572"/>
                </a:lnTo>
                <a:lnTo>
                  <a:pt x="344913" y="45209"/>
                </a:lnTo>
                <a:lnTo>
                  <a:pt x="321843" y="29192"/>
                </a:lnTo>
                <a:lnTo>
                  <a:pt x="296515" y="16434"/>
                </a:lnTo>
                <a:lnTo>
                  <a:pt x="269703" y="7309"/>
                </a:lnTo>
                <a:lnTo>
                  <a:pt x="241386" y="1828"/>
                </a:lnTo>
                <a:lnTo>
                  <a:pt x="211543" y="0"/>
                </a:lnTo>
                <a:close/>
              </a:path>
              <a:path w="422909" h="456565">
                <a:moveTo>
                  <a:pt x="350634" y="50572"/>
                </a:moveTo>
                <a:lnTo>
                  <a:pt x="211861" y="50572"/>
                </a:lnTo>
                <a:lnTo>
                  <a:pt x="233137" y="51958"/>
                </a:lnTo>
                <a:lnTo>
                  <a:pt x="253345" y="56110"/>
                </a:lnTo>
                <a:lnTo>
                  <a:pt x="290601" y="72673"/>
                </a:lnTo>
                <a:lnTo>
                  <a:pt x="321421" y="99259"/>
                </a:lnTo>
                <a:lnTo>
                  <a:pt x="343839" y="134862"/>
                </a:lnTo>
                <a:lnTo>
                  <a:pt x="357487" y="178409"/>
                </a:lnTo>
                <a:lnTo>
                  <a:pt x="362032" y="228920"/>
                </a:lnTo>
                <a:lnTo>
                  <a:pt x="359379" y="268946"/>
                </a:lnTo>
                <a:lnTo>
                  <a:pt x="338100" y="334630"/>
                </a:lnTo>
                <a:lnTo>
                  <a:pt x="296695" y="380426"/>
                </a:lnTo>
                <a:lnTo>
                  <a:pt x="242450" y="403555"/>
                </a:lnTo>
                <a:lnTo>
                  <a:pt x="210934" y="406446"/>
                </a:lnTo>
                <a:lnTo>
                  <a:pt x="350390" y="406446"/>
                </a:lnTo>
                <a:lnTo>
                  <a:pt x="380365" y="373886"/>
                </a:lnTo>
                <a:lnTo>
                  <a:pt x="407213" y="321637"/>
                </a:lnTo>
                <a:lnTo>
                  <a:pt x="420782" y="261586"/>
                </a:lnTo>
                <a:lnTo>
                  <a:pt x="422473" y="228819"/>
                </a:lnTo>
                <a:lnTo>
                  <a:pt x="420860" y="196716"/>
                </a:lnTo>
                <a:lnTo>
                  <a:pt x="407953" y="137549"/>
                </a:lnTo>
                <a:lnTo>
                  <a:pt x="382343" y="85916"/>
                </a:lnTo>
                <a:lnTo>
                  <a:pt x="365083" y="64117"/>
                </a:lnTo>
                <a:lnTo>
                  <a:pt x="350634" y="5057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64423" y="6509622"/>
            <a:ext cx="329565" cy="441959"/>
          </a:xfrm>
          <a:custGeom>
            <a:avLst/>
            <a:gdLst/>
            <a:ahLst/>
            <a:cxnLst/>
            <a:rect l="l" t="t" r="r" b="b"/>
            <a:pathLst>
              <a:path w="329565" h="441959">
                <a:moveTo>
                  <a:pt x="0" y="441600"/>
                </a:moveTo>
                <a:lnTo>
                  <a:pt x="0" y="0"/>
                </a:lnTo>
                <a:lnTo>
                  <a:pt x="318871" y="0"/>
                </a:lnTo>
                <a:lnTo>
                  <a:pt x="318871" y="51807"/>
                </a:lnTo>
                <a:lnTo>
                  <a:pt x="58585" y="51807"/>
                </a:lnTo>
                <a:lnTo>
                  <a:pt x="58585" y="187495"/>
                </a:lnTo>
                <a:lnTo>
                  <a:pt x="302209" y="187495"/>
                </a:lnTo>
                <a:lnTo>
                  <a:pt x="302209" y="239302"/>
                </a:lnTo>
                <a:lnTo>
                  <a:pt x="58585" y="239302"/>
                </a:lnTo>
                <a:lnTo>
                  <a:pt x="58585" y="389793"/>
                </a:lnTo>
                <a:lnTo>
                  <a:pt x="329349" y="389793"/>
                </a:lnTo>
                <a:lnTo>
                  <a:pt x="329349" y="441600"/>
                </a:lnTo>
                <a:lnTo>
                  <a:pt x="0" y="441600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73338" y="6509622"/>
            <a:ext cx="421640" cy="441959"/>
          </a:xfrm>
          <a:custGeom>
            <a:avLst/>
            <a:gdLst/>
            <a:ahLst/>
            <a:cxnLst/>
            <a:rect l="l" t="t" r="r" b="b"/>
            <a:pathLst>
              <a:path w="421640" h="441959">
                <a:moveTo>
                  <a:pt x="0" y="441600"/>
                </a:moveTo>
                <a:lnTo>
                  <a:pt x="0" y="0"/>
                </a:lnTo>
                <a:lnTo>
                  <a:pt x="87579" y="0"/>
                </a:lnTo>
                <a:lnTo>
                  <a:pt x="192011" y="312595"/>
                </a:lnTo>
                <a:lnTo>
                  <a:pt x="204517" y="350757"/>
                </a:lnTo>
                <a:lnTo>
                  <a:pt x="213080" y="377971"/>
                </a:lnTo>
                <a:lnTo>
                  <a:pt x="217398" y="364520"/>
                </a:lnTo>
                <a:lnTo>
                  <a:pt x="222784" y="348226"/>
                </a:lnTo>
                <a:lnTo>
                  <a:pt x="229230" y="329098"/>
                </a:lnTo>
                <a:lnTo>
                  <a:pt x="236727" y="307148"/>
                </a:lnTo>
                <a:lnTo>
                  <a:pt x="343014" y="0"/>
                </a:lnTo>
                <a:lnTo>
                  <a:pt x="421246" y="0"/>
                </a:lnTo>
                <a:lnTo>
                  <a:pt x="421246" y="441600"/>
                </a:lnTo>
                <a:lnTo>
                  <a:pt x="365112" y="441600"/>
                </a:lnTo>
                <a:lnTo>
                  <a:pt x="365112" y="72161"/>
                </a:lnTo>
                <a:lnTo>
                  <a:pt x="236220" y="441600"/>
                </a:lnTo>
                <a:lnTo>
                  <a:pt x="183578" y="441600"/>
                </a:lnTo>
                <a:lnTo>
                  <a:pt x="56121" y="65375"/>
                </a:lnTo>
                <a:lnTo>
                  <a:pt x="56121" y="441600"/>
                </a:lnTo>
                <a:lnTo>
                  <a:pt x="0" y="441600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98204" y="6509622"/>
            <a:ext cx="59055" cy="441959"/>
          </a:xfrm>
          <a:custGeom>
            <a:avLst/>
            <a:gdLst/>
            <a:ahLst/>
            <a:cxnLst/>
            <a:rect l="l" t="t" r="r" b="b"/>
            <a:pathLst>
              <a:path w="59054" h="441959">
                <a:moveTo>
                  <a:pt x="0" y="441600"/>
                </a:moveTo>
                <a:lnTo>
                  <a:pt x="0" y="0"/>
                </a:lnTo>
                <a:lnTo>
                  <a:pt x="58585" y="0"/>
                </a:lnTo>
                <a:lnTo>
                  <a:pt x="58585" y="441600"/>
                </a:lnTo>
                <a:lnTo>
                  <a:pt x="0" y="441600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059684" y="6509622"/>
            <a:ext cx="365125" cy="441959"/>
          </a:xfrm>
          <a:custGeom>
            <a:avLst/>
            <a:gdLst/>
            <a:ahLst/>
            <a:cxnLst/>
            <a:rect l="l" t="t" r="r" b="b"/>
            <a:pathLst>
              <a:path w="365125" h="441959">
                <a:moveTo>
                  <a:pt x="0" y="441600"/>
                </a:moveTo>
                <a:lnTo>
                  <a:pt x="0" y="0"/>
                </a:lnTo>
                <a:lnTo>
                  <a:pt x="152133" y="0"/>
                </a:lnTo>
                <a:lnTo>
                  <a:pt x="197548" y="1554"/>
                </a:lnTo>
                <a:lnTo>
                  <a:pt x="249042" y="11549"/>
                </a:lnTo>
                <a:lnTo>
                  <a:pt x="295528" y="37929"/>
                </a:lnTo>
                <a:lnTo>
                  <a:pt x="326078" y="71569"/>
                </a:lnTo>
                <a:lnTo>
                  <a:pt x="347751" y="113381"/>
                </a:lnTo>
                <a:lnTo>
                  <a:pt x="360795" y="162633"/>
                </a:lnTo>
                <a:lnTo>
                  <a:pt x="365125" y="218437"/>
                </a:lnTo>
                <a:lnTo>
                  <a:pt x="364391" y="242856"/>
                </a:lnTo>
                <a:lnTo>
                  <a:pt x="358529" y="287416"/>
                </a:lnTo>
                <a:lnTo>
                  <a:pt x="347122" y="326155"/>
                </a:lnTo>
                <a:lnTo>
                  <a:pt x="323291" y="371909"/>
                </a:lnTo>
                <a:lnTo>
                  <a:pt x="293710" y="403955"/>
                </a:lnTo>
                <a:lnTo>
                  <a:pt x="258956" y="424768"/>
                </a:lnTo>
                <a:lnTo>
                  <a:pt x="214307" y="437395"/>
                </a:lnTo>
                <a:lnTo>
                  <a:pt x="159334" y="441600"/>
                </a:lnTo>
                <a:lnTo>
                  <a:pt x="0" y="441600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18282" y="6561429"/>
            <a:ext cx="246379" cy="338455"/>
          </a:xfrm>
          <a:custGeom>
            <a:avLst/>
            <a:gdLst/>
            <a:ahLst/>
            <a:cxnLst/>
            <a:rect l="l" t="t" r="r" b="b"/>
            <a:pathLst>
              <a:path w="246379" h="338454">
                <a:moveTo>
                  <a:pt x="0" y="337986"/>
                </a:moveTo>
                <a:lnTo>
                  <a:pt x="94157" y="337986"/>
                </a:lnTo>
                <a:lnTo>
                  <a:pt x="114801" y="337483"/>
                </a:lnTo>
                <a:lnTo>
                  <a:pt x="162623" y="329864"/>
                </a:lnTo>
                <a:lnTo>
                  <a:pt x="202196" y="306943"/>
                </a:lnTo>
                <a:lnTo>
                  <a:pt x="228108" y="267609"/>
                </a:lnTo>
                <a:lnTo>
                  <a:pt x="243168" y="212050"/>
                </a:lnTo>
                <a:lnTo>
                  <a:pt x="246087" y="165704"/>
                </a:lnTo>
                <a:lnTo>
                  <a:pt x="244663" y="133015"/>
                </a:lnTo>
                <a:lnTo>
                  <a:pt x="233293" y="79665"/>
                </a:lnTo>
                <a:lnTo>
                  <a:pt x="211416" y="41889"/>
                </a:lnTo>
                <a:lnTo>
                  <a:pt x="168173" y="9047"/>
                </a:lnTo>
                <a:lnTo>
                  <a:pt x="116881" y="560"/>
                </a:lnTo>
                <a:lnTo>
                  <a:pt x="92621" y="0"/>
                </a:lnTo>
                <a:lnTo>
                  <a:pt x="0" y="0"/>
                </a:lnTo>
                <a:lnTo>
                  <a:pt x="0" y="337986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14967" y="6509622"/>
            <a:ext cx="59055" cy="441959"/>
          </a:xfrm>
          <a:custGeom>
            <a:avLst/>
            <a:gdLst/>
            <a:ahLst/>
            <a:cxnLst/>
            <a:rect l="l" t="t" r="r" b="b"/>
            <a:pathLst>
              <a:path w="59054" h="441959">
                <a:moveTo>
                  <a:pt x="0" y="441600"/>
                </a:moveTo>
                <a:lnTo>
                  <a:pt x="0" y="0"/>
                </a:lnTo>
                <a:lnTo>
                  <a:pt x="58585" y="0"/>
                </a:lnTo>
                <a:lnTo>
                  <a:pt x="58585" y="441600"/>
                </a:lnTo>
                <a:lnTo>
                  <a:pt x="0" y="441600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658566" y="6502220"/>
            <a:ext cx="422909" cy="456565"/>
          </a:xfrm>
          <a:custGeom>
            <a:avLst/>
            <a:gdLst/>
            <a:ahLst/>
            <a:cxnLst/>
            <a:rect l="l" t="t" r="r" b="b"/>
            <a:pathLst>
              <a:path w="422909" h="456565">
                <a:moveTo>
                  <a:pt x="0" y="234060"/>
                </a:moveTo>
                <a:lnTo>
                  <a:pt x="3698" y="182139"/>
                </a:lnTo>
                <a:lnTo>
                  <a:pt x="14789" y="136163"/>
                </a:lnTo>
                <a:lnTo>
                  <a:pt x="33261" y="96142"/>
                </a:lnTo>
                <a:lnTo>
                  <a:pt x="59105" y="62085"/>
                </a:lnTo>
                <a:lnTo>
                  <a:pt x="90773" y="34908"/>
                </a:lnTo>
                <a:lnTo>
                  <a:pt x="126728" y="15508"/>
                </a:lnTo>
                <a:lnTo>
                  <a:pt x="166981" y="3875"/>
                </a:lnTo>
                <a:lnTo>
                  <a:pt x="211543" y="0"/>
                </a:lnTo>
                <a:lnTo>
                  <a:pt x="241386" y="1828"/>
                </a:lnTo>
                <a:lnTo>
                  <a:pt x="296515" y="16434"/>
                </a:lnTo>
                <a:lnTo>
                  <a:pt x="344913" y="45209"/>
                </a:lnTo>
                <a:lnTo>
                  <a:pt x="382343" y="85916"/>
                </a:lnTo>
                <a:lnTo>
                  <a:pt x="407953" y="137549"/>
                </a:lnTo>
                <a:lnTo>
                  <a:pt x="420860" y="196716"/>
                </a:lnTo>
                <a:lnTo>
                  <a:pt x="422478" y="228920"/>
                </a:lnTo>
                <a:lnTo>
                  <a:pt x="420782" y="261586"/>
                </a:lnTo>
                <a:lnTo>
                  <a:pt x="407213" y="321637"/>
                </a:lnTo>
                <a:lnTo>
                  <a:pt x="380365" y="373886"/>
                </a:lnTo>
                <a:lnTo>
                  <a:pt x="341970" y="413976"/>
                </a:lnTo>
                <a:lnTo>
                  <a:pt x="293172" y="441095"/>
                </a:lnTo>
                <a:lnTo>
                  <a:pt x="239513" y="454705"/>
                </a:lnTo>
                <a:lnTo>
                  <a:pt x="211239" y="456403"/>
                </a:lnTo>
                <a:lnTo>
                  <a:pt x="180860" y="454516"/>
                </a:lnTo>
                <a:lnTo>
                  <a:pt x="125114" y="439448"/>
                </a:lnTo>
                <a:lnTo>
                  <a:pt x="76658" y="409882"/>
                </a:lnTo>
                <a:lnTo>
                  <a:pt x="39426" y="368824"/>
                </a:lnTo>
                <a:lnTo>
                  <a:pt x="14224" y="317785"/>
                </a:lnTo>
                <a:lnTo>
                  <a:pt x="1580" y="262740"/>
                </a:lnTo>
                <a:lnTo>
                  <a:pt x="0" y="234060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19005" y="6552793"/>
            <a:ext cx="301625" cy="356235"/>
          </a:xfrm>
          <a:custGeom>
            <a:avLst/>
            <a:gdLst/>
            <a:ahLst/>
            <a:cxnLst/>
            <a:rect l="l" t="t" r="r" b="b"/>
            <a:pathLst>
              <a:path w="301625" h="356234">
                <a:moveTo>
                  <a:pt x="0" y="184514"/>
                </a:moveTo>
                <a:lnTo>
                  <a:pt x="10715" y="255752"/>
                </a:lnTo>
                <a:lnTo>
                  <a:pt x="42862" y="310028"/>
                </a:lnTo>
                <a:lnTo>
                  <a:pt x="91201" y="344399"/>
                </a:lnTo>
                <a:lnTo>
                  <a:pt x="150495" y="355874"/>
                </a:lnTo>
                <a:lnTo>
                  <a:pt x="182010" y="352983"/>
                </a:lnTo>
                <a:lnTo>
                  <a:pt x="236255" y="329853"/>
                </a:lnTo>
                <a:lnTo>
                  <a:pt x="277660" y="284057"/>
                </a:lnTo>
                <a:lnTo>
                  <a:pt x="298939" y="218373"/>
                </a:lnTo>
                <a:lnTo>
                  <a:pt x="301599" y="178247"/>
                </a:lnTo>
                <a:lnTo>
                  <a:pt x="300461" y="152188"/>
                </a:lnTo>
                <a:lnTo>
                  <a:pt x="291360" y="105200"/>
                </a:lnTo>
                <a:lnTo>
                  <a:pt x="273246" y="65365"/>
                </a:lnTo>
                <a:lnTo>
                  <a:pt x="246617" y="34262"/>
                </a:lnTo>
                <a:lnTo>
                  <a:pt x="212058" y="12446"/>
                </a:lnTo>
                <a:lnTo>
                  <a:pt x="172697" y="1386"/>
                </a:lnTo>
                <a:lnTo>
                  <a:pt x="151422" y="0"/>
                </a:lnTo>
                <a:lnTo>
                  <a:pt x="121506" y="2660"/>
                </a:lnTo>
                <a:lnTo>
                  <a:pt x="68152" y="23939"/>
                </a:lnTo>
                <a:lnTo>
                  <a:pt x="25154" y="67383"/>
                </a:lnTo>
                <a:lnTo>
                  <a:pt x="2795" y="138352"/>
                </a:lnTo>
                <a:lnTo>
                  <a:pt x="0" y="184514"/>
                </a:lnTo>
                <a:close/>
              </a:path>
            </a:pathLst>
          </a:custGeom>
          <a:ln w="5080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8161" y="6069914"/>
            <a:ext cx="681355" cy="886460"/>
          </a:xfrm>
          <a:custGeom>
            <a:avLst/>
            <a:gdLst/>
            <a:ahLst/>
            <a:cxnLst/>
            <a:rect l="l" t="t" r="r" b="b"/>
            <a:pathLst>
              <a:path w="681354" h="886459">
                <a:moveTo>
                  <a:pt x="106540" y="586595"/>
                </a:moveTo>
                <a:lnTo>
                  <a:pt x="0" y="596171"/>
                </a:lnTo>
                <a:lnTo>
                  <a:pt x="3816" y="637995"/>
                </a:lnTo>
                <a:lnTo>
                  <a:pt x="12909" y="677575"/>
                </a:lnTo>
                <a:lnTo>
                  <a:pt x="27317" y="714912"/>
                </a:lnTo>
                <a:lnTo>
                  <a:pt x="47078" y="750003"/>
                </a:lnTo>
                <a:lnTo>
                  <a:pt x="71478" y="781954"/>
                </a:lnTo>
                <a:lnTo>
                  <a:pt x="100104" y="809584"/>
                </a:lnTo>
                <a:lnTo>
                  <a:pt x="132993" y="832913"/>
                </a:lnTo>
                <a:lnTo>
                  <a:pt x="170180" y="851959"/>
                </a:lnTo>
                <a:lnTo>
                  <a:pt x="211742" y="866768"/>
                </a:lnTo>
                <a:lnTo>
                  <a:pt x="258019" y="877370"/>
                </a:lnTo>
                <a:lnTo>
                  <a:pt x="309011" y="883745"/>
                </a:lnTo>
                <a:lnTo>
                  <a:pt x="364718" y="885874"/>
                </a:lnTo>
                <a:lnTo>
                  <a:pt x="409466" y="883779"/>
                </a:lnTo>
                <a:lnTo>
                  <a:pt x="451856" y="877495"/>
                </a:lnTo>
                <a:lnTo>
                  <a:pt x="491927" y="867020"/>
                </a:lnTo>
                <a:lnTo>
                  <a:pt x="529717" y="852354"/>
                </a:lnTo>
                <a:lnTo>
                  <a:pt x="564215" y="833912"/>
                </a:lnTo>
                <a:lnTo>
                  <a:pt x="620344" y="786925"/>
                </a:lnTo>
                <a:lnTo>
                  <a:pt x="621568" y="785315"/>
                </a:lnTo>
                <a:lnTo>
                  <a:pt x="359524" y="785315"/>
                </a:lnTo>
                <a:lnTo>
                  <a:pt x="323915" y="783710"/>
                </a:lnTo>
                <a:lnTo>
                  <a:pt x="258156" y="770922"/>
                </a:lnTo>
                <a:lnTo>
                  <a:pt x="200771" y="745936"/>
                </a:lnTo>
                <a:lnTo>
                  <a:pt x="157677" y="712416"/>
                </a:lnTo>
                <a:lnTo>
                  <a:pt x="129209" y="670514"/>
                </a:lnTo>
                <a:lnTo>
                  <a:pt x="111553" y="617461"/>
                </a:lnTo>
                <a:lnTo>
                  <a:pt x="106540" y="586595"/>
                </a:lnTo>
                <a:close/>
              </a:path>
              <a:path w="681354" h="886459">
                <a:moveTo>
                  <a:pt x="333997" y="0"/>
                </a:moveTo>
                <a:lnTo>
                  <a:pt x="291721" y="1833"/>
                </a:lnTo>
                <a:lnTo>
                  <a:pt x="251412" y="7334"/>
                </a:lnTo>
                <a:lnTo>
                  <a:pt x="213089" y="16502"/>
                </a:lnTo>
                <a:lnTo>
                  <a:pt x="176771" y="29336"/>
                </a:lnTo>
                <a:lnTo>
                  <a:pt x="114465" y="65420"/>
                </a:lnTo>
                <a:lnTo>
                  <a:pt x="69227" y="115125"/>
                </a:lnTo>
                <a:lnTo>
                  <a:pt x="41562" y="173638"/>
                </a:lnTo>
                <a:lnTo>
                  <a:pt x="32308" y="236635"/>
                </a:lnTo>
                <a:lnTo>
                  <a:pt x="34183" y="265434"/>
                </a:lnTo>
                <a:lnTo>
                  <a:pt x="49234" y="318843"/>
                </a:lnTo>
                <a:lnTo>
                  <a:pt x="79358" y="366232"/>
                </a:lnTo>
                <a:lnTo>
                  <a:pt x="124926" y="406254"/>
                </a:lnTo>
                <a:lnTo>
                  <a:pt x="181685" y="436146"/>
                </a:lnTo>
                <a:lnTo>
                  <a:pt x="218595" y="449299"/>
                </a:lnTo>
                <a:lnTo>
                  <a:pt x="264368" y="462862"/>
                </a:lnTo>
                <a:lnTo>
                  <a:pt x="372897" y="490134"/>
                </a:lnTo>
                <a:lnTo>
                  <a:pt x="416294" y="501522"/>
                </a:lnTo>
                <a:lnTo>
                  <a:pt x="471665" y="518558"/>
                </a:lnTo>
                <a:lnTo>
                  <a:pt x="517898" y="541477"/>
                </a:lnTo>
                <a:lnTo>
                  <a:pt x="548881" y="569034"/>
                </a:lnTo>
                <a:lnTo>
                  <a:pt x="570753" y="619849"/>
                </a:lnTo>
                <a:lnTo>
                  <a:pt x="572211" y="639267"/>
                </a:lnTo>
                <a:lnTo>
                  <a:pt x="570682" y="658680"/>
                </a:lnTo>
                <a:lnTo>
                  <a:pt x="558500" y="695411"/>
                </a:lnTo>
                <a:lnTo>
                  <a:pt x="534185" y="728702"/>
                </a:lnTo>
                <a:lnTo>
                  <a:pt x="497289" y="755338"/>
                </a:lnTo>
                <a:lnTo>
                  <a:pt x="448274" y="774458"/>
                </a:lnTo>
                <a:lnTo>
                  <a:pt x="391031" y="784115"/>
                </a:lnTo>
                <a:lnTo>
                  <a:pt x="359524" y="785315"/>
                </a:lnTo>
                <a:lnTo>
                  <a:pt x="621568" y="785315"/>
                </a:lnTo>
                <a:lnTo>
                  <a:pt x="659184" y="727695"/>
                </a:lnTo>
                <a:lnTo>
                  <a:pt x="678717" y="663407"/>
                </a:lnTo>
                <a:lnTo>
                  <a:pt x="681151" y="629691"/>
                </a:lnTo>
                <a:lnTo>
                  <a:pt x="678943" y="596283"/>
                </a:lnTo>
                <a:lnTo>
                  <a:pt x="661210" y="535530"/>
                </a:lnTo>
                <a:lnTo>
                  <a:pt x="625375" y="482888"/>
                </a:lnTo>
                <a:lnTo>
                  <a:pt x="570167" y="439330"/>
                </a:lnTo>
                <a:lnTo>
                  <a:pt x="535304" y="420992"/>
                </a:lnTo>
                <a:lnTo>
                  <a:pt x="462133" y="395677"/>
                </a:lnTo>
                <a:lnTo>
                  <a:pt x="409274" y="381514"/>
                </a:lnTo>
                <a:lnTo>
                  <a:pt x="283043" y="350806"/>
                </a:lnTo>
                <a:lnTo>
                  <a:pt x="233729" y="335422"/>
                </a:lnTo>
                <a:lnTo>
                  <a:pt x="197586" y="320224"/>
                </a:lnTo>
                <a:lnTo>
                  <a:pt x="160023" y="289295"/>
                </a:lnTo>
                <a:lnTo>
                  <a:pt x="143341" y="251286"/>
                </a:lnTo>
                <a:lnTo>
                  <a:pt x="141249" y="229252"/>
                </a:lnTo>
                <a:lnTo>
                  <a:pt x="144201" y="203589"/>
                </a:lnTo>
                <a:lnTo>
                  <a:pt x="167765" y="158096"/>
                </a:lnTo>
                <a:lnTo>
                  <a:pt x="215350" y="121770"/>
                </a:lnTo>
                <a:lnTo>
                  <a:pt x="290387" y="102915"/>
                </a:lnTo>
                <a:lnTo>
                  <a:pt x="338378" y="100558"/>
                </a:lnTo>
                <a:lnTo>
                  <a:pt x="598047" y="100558"/>
                </a:lnTo>
                <a:lnTo>
                  <a:pt x="592220" y="93013"/>
                </a:lnTo>
                <a:lnTo>
                  <a:pt x="536256" y="47826"/>
                </a:lnTo>
                <a:lnTo>
                  <a:pt x="501992" y="30733"/>
                </a:lnTo>
                <a:lnTo>
                  <a:pt x="464208" y="17257"/>
                </a:lnTo>
                <a:lnTo>
                  <a:pt x="423600" y="7656"/>
                </a:lnTo>
                <a:lnTo>
                  <a:pt x="380190" y="1910"/>
                </a:lnTo>
                <a:lnTo>
                  <a:pt x="333997" y="0"/>
                </a:lnTo>
                <a:close/>
              </a:path>
              <a:path w="681354" h="886459">
                <a:moveTo>
                  <a:pt x="598047" y="100558"/>
                </a:moveTo>
                <a:lnTo>
                  <a:pt x="338378" y="100558"/>
                </a:lnTo>
                <a:lnTo>
                  <a:pt x="384767" y="103143"/>
                </a:lnTo>
                <a:lnTo>
                  <a:pt x="425148" y="110909"/>
                </a:lnTo>
                <a:lnTo>
                  <a:pt x="487819" y="142062"/>
                </a:lnTo>
                <a:lnTo>
                  <a:pt x="527926" y="193360"/>
                </a:lnTo>
                <a:lnTo>
                  <a:pt x="547077" y="264567"/>
                </a:lnTo>
                <a:lnTo>
                  <a:pt x="656018" y="256186"/>
                </a:lnTo>
                <a:lnTo>
                  <a:pt x="652274" y="219452"/>
                </a:lnTo>
                <a:lnTo>
                  <a:pt x="644021" y="184683"/>
                </a:lnTo>
                <a:lnTo>
                  <a:pt x="631242" y="151896"/>
                </a:lnTo>
                <a:lnTo>
                  <a:pt x="613918" y="121107"/>
                </a:lnTo>
                <a:lnTo>
                  <a:pt x="598047" y="10055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18161" y="6069914"/>
            <a:ext cx="681355" cy="886460"/>
          </a:xfrm>
          <a:custGeom>
            <a:avLst/>
            <a:gdLst/>
            <a:ahLst/>
            <a:cxnLst/>
            <a:rect l="l" t="t" r="r" b="b"/>
            <a:pathLst>
              <a:path w="681354" h="886459">
                <a:moveTo>
                  <a:pt x="0" y="596171"/>
                </a:moveTo>
                <a:lnTo>
                  <a:pt x="106540" y="586595"/>
                </a:lnTo>
                <a:lnTo>
                  <a:pt x="111553" y="617461"/>
                </a:lnTo>
                <a:lnTo>
                  <a:pt x="119108" y="645428"/>
                </a:lnTo>
                <a:lnTo>
                  <a:pt x="141859" y="692738"/>
                </a:lnTo>
                <a:lnTo>
                  <a:pt x="177315" y="730149"/>
                </a:lnTo>
                <a:lnTo>
                  <a:pt x="228041" y="759777"/>
                </a:lnTo>
                <a:lnTo>
                  <a:pt x="290120" y="778906"/>
                </a:lnTo>
                <a:lnTo>
                  <a:pt x="359524" y="785315"/>
                </a:lnTo>
                <a:lnTo>
                  <a:pt x="391031" y="784115"/>
                </a:lnTo>
                <a:lnTo>
                  <a:pt x="448274" y="774458"/>
                </a:lnTo>
                <a:lnTo>
                  <a:pt x="497289" y="755338"/>
                </a:lnTo>
                <a:lnTo>
                  <a:pt x="534185" y="728702"/>
                </a:lnTo>
                <a:lnTo>
                  <a:pt x="558500" y="695411"/>
                </a:lnTo>
                <a:lnTo>
                  <a:pt x="570682" y="658680"/>
                </a:lnTo>
                <a:lnTo>
                  <a:pt x="572211" y="639267"/>
                </a:lnTo>
                <a:lnTo>
                  <a:pt x="570753" y="619849"/>
                </a:lnTo>
                <a:lnTo>
                  <a:pt x="548881" y="569034"/>
                </a:lnTo>
                <a:lnTo>
                  <a:pt x="517898" y="541477"/>
                </a:lnTo>
                <a:lnTo>
                  <a:pt x="471665" y="518558"/>
                </a:lnTo>
                <a:lnTo>
                  <a:pt x="416294" y="501522"/>
                </a:lnTo>
                <a:lnTo>
                  <a:pt x="372897" y="490134"/>
                </a:lnTo>
                <a:lnTo>
                  <a:pt x="319024" y="476857"/>
                </a:lnTo>
                <a:lnTo>
                  <a:pt x="264368" y="462862"/>
                </a:lnTo>
                <a:lnTo>
                  <a:pt x="218595" y="449299"/>
                </a:lnTo>
                <a:lnTo>
                  <a:pt x="181685" y="436146"/>
                </a:lnTo>
                <a:lnTo>
                  <a:pt x="124926" y="406254"/>
                </a:lnTo>
                <a:lnTo>
                  <a:pt x="79358" y="366232"/>
                </a:lnTo>
                <a:lnTo>
                  <a:pt x="49234" y="318843"/>
                </a:lnTo>
                <a:lnTo>
                  <a:pt x="34183" y="265434"/>
                </a:lnTo>
                <a:lnTo>
                  <a:pt x="32308" y="236635"/>
                </a:lnTo>
                <a:lnTo>
                  <a:pt x="34625" y="204576"/>
                </a:lnTo>
                <a:lnTo>
                  <a:pt x="53102" y="143822"/>
                </a:lnTo>
                <a:lnTo>
                  <a:pt x="89731" y="88562"/>
                </a:lnTo>
                <a:lnTo>
                  <a:pt x="143465" y="45684"/>
                </a:lnTo>
                <a:lnTo>
                  <a:pt x="213089" y="16502"/>
                </a:lnTo>
                <a:lnTo>
                  <a:pt x="251412" y="7334"/>
                </a:lnTo>
                <a:lnTo>
                  <a:pt x="291721" y="1833"/>
                </a:lnTo>
                <a:lnTo>
                  <a:pt x="333997" y="0"/>
                </a:lnTo>
                <a:lnTo>
                  <a:pt x="380190" y="1910"/>
                </a:lnTo>
                <a:lnTo>
                  <a:pt x="423600" y="7656"/>
                </a:lnTo>
                <a:lnTo>
                  <a:pt x="464208" y="17257"/>
                </a:lnTo>
                <a:lnTo>
                  <a:pt x="501992" y="30733"/>
                </a:lnTo>
                <a:lnTo>
                  <a:pt x="536256" y="47826"/>
                </a:lnTo>
                <a:lnTo>
                  <a:pt x="592220" y="93013"/>
                </a:lnTo>
                <a:lnTo>
                  <a:pt x="631242" y="151896"/>
                </a:lnTo>
                <a:lnTo>
                  <a:pt x="652274" y="219452"/>
                </a:lnTo>
                <a:lnTo>
                  <a:pt x="656018" y="256186"/>
                </a:lnTo>
                <a:lnTo>
                  <a:pt x="547077" y="264567"/>
                </a:lnTo>
                <a:lnTo>
                  <a:pt x="540122" y="226484"/>
                </a:lnTo>
                <a:lnTo>
                  <a:pt x="527926" y="193360"/>
                </a:lnTo>
                <a:lnTo>
                  <a:pt x="487819" y="142062"/>
                </a:lnTo>
                <a:lnTo>
                  <a:pt x="425148" y="110909"/>
                </a:lnTo>
                <a:lnTo>
                  <a:pt x="384767" y="103143"/>
                </a:lnTo>
                <a:lnTo>
                  <a:pt x="338378" y="100558"/>
                </a:lnTo>
                <a:lnTo>
                  <a:pt x="290387" y="102915"/>
                </a:lnTo>
                <a:lnTo>
                  <a:pt x="249372" y="109986"/>
                </a:lnTo>
                <a:lnTo>
                  <a:pt x="188341" y="138264"/>
                </a:lnTo>
                <a:lnTo>
                  <a:pt x="153046" y="179870"/>
                </a:lnTo>
                <a:lnTo>
                  <a:pt x="141249" y="229252"/>
                </a:lnTo>
                <a:lnTo>
                  <a:pt x="143341" y="251286"/>
                </a:lnTo>
                <a:lnTo>
                  <a:pt x="160023" y="289295"/>
                </a:lnTo>
                <a:lnTo>
                  <a:pt x="197586" y="320224"/>
                </a:lnTo>
                <a:lnTo>
                  <a:pt x="233729" y="335422"/>
                </a:lnTo>
                <a:lnTo>
                  <a:pt x="283043" y="350806"/>
                </a:lnTo>
                <a:lnTo>
                  <a:pt x="345567" y="366322"/>
                </a:lnTo>
                <a:lnTo>
                  <a:pt x="409274" y="381514"/>
                </a:lnTo>
                <a:lnTo>
                  <a:pt x="462133" y="395677"/>
                </a:lnTo>
                <a:lnTo>
                  <a:pt x="504143" y="408830"/>
                </a:lnTo>
                <a:lnTo>
                  <a:pt x="570167" y="439330"/>
                </a:lnTo>
                <a:lnTo>
                  <a:pt x="625375" y="482888"/>
                </a:lnTo>
                <a:lnTo>
                  <a:pt x="661210" y="535530"/>
                </a:lnTo>
                <a:lnTo>
                  <a:pt x="678943" y="596283"/>
                </a:lnTo>
                <a:lnTo>
                  <a:pt x="681151" y="629691"/>
                </a:lnTo>
                <a:lnTo>
                  <a:pt x="678717" y="663407"/>
                </a:lnTo>
                <a:lnTo>
                  <a:pt x="659184" y="727695"/>
                </a:lnTo>
                <a:lnTo>
                  <a:pt x="620344" y="786925"/>
                </a:lnTo>
                <a:lnTo>
                  <a:pt x="564215" y="833912"/>
                </a:lnTo>
                <a:lnTo>
                  <a:pt x="529717" y="852354"/>
                </a:lnTo>
                <a:lnTo>
                  <a:pt x="491927" y="867020"/>
                </a:lnTo>
                <a:lnTo>
                  <a:pt x="451856" y="877495"/>
                </a:lnTo>
                <a:lnTo>
                  <a:pt x="409466" y="883779"/>
                </a:lnTo>
                <a:lnTo>
                  <a:pt x="364718" y="885874"/>
                </a:lnTo>
                <a:lnTo>
                  <a:pt x="309011" y="883745"/>
                </a:lnTo>
                <a:lnTo>
                  <a:pt x="258019" y="877370"/>
                </a:lnTo>
                <a:lnTo>
                  <a:pt x="211742" y="866768"/>
                </a:lnTo>
                <a:lnTo>
                  <a:pt x="170180" y="851959"/>
                </a:lnTo>
                <a:lnTo>
                  <a:pt x="132993" y="832913"/>
                </a:lnTo>
                <a:lnTo>
                  <a:pt x="100104" y="809584"/>
                </a:lnTo>
                <a:lnTo>
                  <a:pt x="71478" y="781954"/>
                </a:lnTo>
                <a:lnTo>
                  <a:pt x="47078" y="750003"/>
                </a:lnTo>
                <a:lnTo>
                  <a:pt x="27317" y="714912"/>
                </a:lnTo>
                <a:lnTo>
                  <a:pt x="12909" y="677575"/>
                </a:lnTo>
                <a:lnTo>
                  <a:pt x="3816" y="637995"/>
                </a:lnTo>
                <a:lnTo>
                  <a:pt x="0" y="596171"/>
                </a:lnTo>
                <a:close/>
              </a:path>
            </a:pathLst>
          </a:custGeom>
          <a:ln w="126997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27094" y="6101486"/>
            <a:ext cx="960755" cy="244475"/>
          </a:xfrm>
          <a:custGeom>
            <a:avLst/>
            <a:gdLst/>
            <a:ahLst/>
            <a:cxnLst/>
            <a:rect l="l" t="t" r="r" b="b"/>
            <a:pathLst>
              <a:path w="960754" h="244475">
                <a:moveTo>
                  <a:pt x="960316" y="0"/>
                </a:moveTo>
                <a:lnTo>
                  <a:pt x="253231" y="0"/>
                </a:lnTo>
                <a:lnTo>
                  <a:pt x="196052" y="3867"/>
                </a:lnTo>
                <a:lnTo>
                  <a:pt x="146959" y="15621"/>
                </a:lnTo>
                <a:lnTo>
                  <a:pt x="105351" y="35493"/>
                </a:lnTo>
                <a:lnTo>
                  <a:pt x="70625" y="63710"/>
                </a:lnTo>
                <a:lnTo>
                  <a:pt x="42179" y="100503"/>
                </a:lnTo>
                <a:lnTo>
                  <a:pt x="19411" y="146100"/>
                </a:lnTo>
                <a:lnTo>
                  <a:pt x="7729" y="183800"/>
                </a:lnTo>
                <a:lnTo>
                  <a:pt x="1581" y="221339"/>
                </a:lnTo>
                <a:lnTo>
                  <a:pt x="275" y="229315"/>
                </a:lnTo>
                <a:lnTo>
                  <a:pt x="0" y="236673"/>
                </a:lnTo>
                <a:lnTo>
                  <a:pt x="2449" y="242072"/>
                </a:lnTo>
                <a:lnTo>
                  <a:pt x="9315" y="244170"/>
                </a:lnTo>
                <a:lnTo>
                  <a:pt x="694772" y="244170"/>
                </a:lnTo>
                <a:lnTo>
                  <a:pt x="750299" y="241221"/>
                </a:lnTo>
                <a:lnTo>
                  <a:pt x="799980" y="231801"/>
                </a:lnTo>
                <a:lnTo>
                  <a:pt x="843627" y="215048"/>
                </a:lnTo>
                <a:lnTo>
                  <a:pt x="881055" y="190099"/>
                </a:lnTo>
                <a:lnTo>
                  <a:pt x="912076" y="156092"/>
                </a:lnTo>
                <a:lnTo>
                  <a:pt x="936504" y="112166"/>
                </a:lnTo>
                <a:lnTo>
                  <a:pt x="954601" y="60336"/>
                </a:lnTo>
                <a:lnTo>
                  <a:pt x="958917" y="33154"/>
                </a:lnTo>
                <a:lnTo>
                  <a:pt x="960316" y="0"/>
                </a:lnTo>
                <a:close/>
              </a:path>
            </a:pathLst>
          </a:custGeom>
          <a:solidFill>
            <a:srgbClr val="5E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27139" y="6407472"/>
            <a:ext cx="602615" cy="244475"/>
          </a:xfrm>
          <a:custGeom>
            <a:avLst/>
            <a:gdLst/>
            <a:ahLst/>
            <a:cxnLst/>
            <a:rect l="l" t="t" r="r" b="b"/>
            <a:pathLst>
              <a:path w="602615" h="244475">
                <a:moveTo>
                  <a:pt x="602094" y="0"/>
                </a:moveTo>
                <a:lnTo>
                  <a:pt x="237756" y="0"/>
                </a:lnTo>
                <a:lnTo>
                  <a:pt x="188496" y="4124"/>
                </a:lnTo>
                <a:lnTo>
                  <a:pt x="143990" y="16395"/>
                </a:lnTo>
                <a:lnTo>
                  <a:pt x="104574" y="36661"/>
                </a:lnTo>
                <a:lnTo>
                  <a:pt x="70588" y="64769"/>
                </a:lnTo>
                <a:lnTo>
                  <a:pt x="42370" y="100566"/>
                </a:lnTo>
                <a:lnTo>
                  <a:pt x="20256" y="143902"/>
                </a:lnTo>
                <a:lnTo>
                  <a:pt x="6227" y="190779"/>
                </a:lnTo>
                <a:lnTo>
                  <a:pt x="0" y="244174"/>
                </a:lnTo>
                <a:lnTo>
                  <a:pt x="364350" y="244174"/>
                </a:lnTo>
                <a:lnTo>
                  <a:pt x="414386" y="239826"/>
                </a:lnTo>
                <a:lnTo>
                  <a:pt x="459770" y="226855"/>
                </a:lnTo>
                <a:lnTo>
                  <a:pt x="500494" y="205366"/>
                </a:lnTo>
                <a:lnTo>
                  <a:pt x="536549" y="175463"/>
                </a:lnTo>
                <a:lnTo>
                  <a:pt x="561117" y="143161"/>
                </a:lnTo>
                <a:lnTo>
                  <a:pt x="582056" y="100455"/>
                </a:lnTo>
                <a:lnTo>
                  <a:pt x="596628" y="51387"/>
                </a:lnTo>
                <a:lnTo>
                  <a:pt x="602094" y="0"/>
                </a:lnTo>
                <a:close/>
              </a:path>
            </a:pathLst>
          </a:custGeom>
          <a:solidFill>
            <a:srgbClr val="5E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27139" y="6713073"/>
            <a:ext cx="361315" cy="245745"/>
          </a:xfrm>
          <a:custGeom>
            <a:avLst/>
            <a:gdLst/>
            <a:ahLst/>
            <a:cxnLst/>
            <a:rect l="l" t="t" r="r" b="b"/>
            <a:pathLst>
              <a:path w="361315" h="245745">
                <a:moveTo>
                  <a:pt x="310200" y="0"/>
                </a:moveTo>
                <a:lnTo>
                  <a:pt x="255136" y="482"/>
                </a:lnTo>
                <a:lnTo>
                  <a:pt x="201692" y="4286"/>
                </a:lnTo>
                <a:lnTo>
                  <a:pt x="155498" y="13866"/>
                </a:lnTo>
                <a:lnTo>
                  <a:pt x="111298" y="33393"/>
                </a:lnTo>
                <a:lnTo>
                  <a:pt x="74768" y="60516"/>
                </a:lnTo>
                <a:lnTo>
                  <a:pt x="45452" y="95264"/>
                </a:lnTo>
                <a:lnTo>
                  <a:pt x="22898" y="137663"/>
                </a:lnTo>
                <a:lnTo>
                  <a:pt x="7062" y="187367"/>
                </a:lnTo>
                <a:lnTo>
                  <a:pt x="0" y="244558"/>
                </a:lnTo>
                <a:lnTo>
                  <a:pt x="50681" y="245238"/>
                </a:lnTo>
                <a:lnTo>
                  <a:pt x="103356" y="245330"/>
                </a:lnTo>
                <a:lnTo>
                  <a:pt x="155919" y="241907"/>
                </a:lnTo>
                <a:lnTo>
                  <a:pt x="206264" y="232045"/>
                </a:lnTo>
                <a:lnTo>
                  <a:pt x="252288" y="212818"/>
                </a:lnTo>
                <a:lnTo>
                  <a:pt x="291884" y="181303"/>
                </a:lnTo>
                <a:lnTo>
                  <a:pt x="317415" y="149590"/>
                </a:lnTo>
                <a:lnTo>
                  <a:pt x="337642" y="112737"/>
                </a:lnTo>
                <a:lnTo>
                  <a:pt x="355585" y="58991"/>
                </a:lnTo>
                <a:lnTo>
                  <a:pt x="361251" y="384"/>
                </a:lnTo>
                <a:lnTo>
                  <a:pt x="310200" y="0"/>
                </a:lnTo>
                <a:close/>
              </a:path>
            </a:pathLst>
          </a:custGeom>
          <a:solidFill>
            <a:srgbClr val="5E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3141713"/>
            <a:ext cx="10692130" cy="1276985"/>
          </a:xfrm>
          <a:custGeom>
            <a:avLst/>
            <a:gdLst/>
            <a:ahLst/>
            <a:cxnLst/>
            <a:rect l="l" t="t" r="r" b="b"/>
            <a:pathLst>
              <a:path w="10692130" h="1276985">
                <a:moveTo>
                  <a:pt x="0" y="0"/>
                </a:moveTo>
                <a:lnTo>
                  <a:pt x="10692003" y="0"/>
                </a:lnTo>
                <a:lnTo>
                  <a:pt x="10692003" y="1276591"/>
                </a:lnTo>
                <a:lnTo>
                  <a:pt x="0" y="1276591"/>
                </a:lnTo>
                <a:lnTo>
                  <a:pt x="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59317" y="3549993"/>
            <a:ext cx="324485" cy="424180"/>
          </a:xfrm>
          <a:custGeom>
            <a:avLst/>
            <a:gdLst/>
            <a:ahLst/>
            <a:cxnLst/>
            <a:rect l="l" t="t" r="r" b="b"/>
            <a:pathLst>
              <a:path w="324485" h="424179">
                <a:moveTo>
                  <a:pt x="160058" y="0"/>
                </a:moveTo>
                <a:lnTo>
                  <a:pt x="0" y="0"/>
                </a:lnTo>
                <a:lnTo>
                  <a:pt x="0" y="423913"/>
                </a:lnTo>
                <a:lnTo>
                  <a:pt x="56248" y="423913"/>
                </a:lnTo>
                <a:lnTo>
                  <a:pt x="56248" y="251028"/>
                </a:lnTo>
                <a:lnTo>
                  <a:pt x="164998" y="251028"/>
                </a:lnTo>
                <a:lnTo>
                  <a:pt x="206531" y="248695"/>
                </a:lnTo>
                <a:lnTo>
                  <a:pt x="268766" y="230009"/>
                </a:lnTo>
                <a:lnTo>
                  <a:pt x="298881" y="201295"/>
                </a:lnTo>
                <a:lnTo>
                  <a:pt x="56248" y="201295"/>
                </a:lnTo>
                <a:lnTo>
                  <a:pt x="56248" y="49733"/>
                </a:lnTo>
                <a:lnTo>
                  <a:pt x="302243" y="49733"/>
                </a:lnTo>
                <a:lnTo>
                  <a:pt x="296090" y="41316"/>
                </a:lnTo>
                <a:lnTo>
                  <a:pt x="265788" y="17099"/>
                </a:lnTo>
                <a:lnTo>
                  <a:pt x="224599" y="4038"/>
                </a:lnTo>
                <a:lnTo>
                  <a:pt x="179915" y="255"/>
                </a:lnTo>
                <a:lnTo>
                  <a:pt x="160058" y="0"/>
                </a:lnTo>
                <a:close/>
              </a:path>
              <a:path w="324485" h="424179">
                <a:moveTo>
                  <a:pt x="302243" y="49733"/>
                </a:moveTo>
                <a:lnTo>
                  <a:pt x="164706" y="49733"/>
                </a:lnTo>
                <a:lnTo>
                  <a:pt x="182245" y="49972"/>
                </a:lnTo>
                <a:lnTo>
                  <a:pt x="196813" y="50682"/>
                </a:lnTo>
                <a:lnTo>
                  <a:pt x="236824" y="62793"/>
                </a:lnTo>
                <a:lnTo>
                  <a:pt x="262504" y="99401"/>
                </a:lnTo>
                <a:lnTo>
                  <a:pt x="265849" y="124028"/>
                </a:lnTo>
                <a:lnTo>
                  <a:pt x="264424" y="141407"/>
                </a:lnTo>
                <a:lnTo>
                  <a:pt x="243052" y="181076"/>
                </a:lnTo>
                <a:lnTo>
                  <a:pt x="191026" y="200036"/>
                </a:lnTo>
                <a:lnTo>
                  <a:pt x="165785" y="201295"/>
                </a:lnTo>
                <a:lnTo>
                  <a:pt x="298881" y="201295"/>
                </a:lnTo>
                <a:lnTo>
                  <a:pt x="304512" y="193937"/>
                </a:lnTo>
                <a:lnTo>
                  <a:pt x="315274" y="172143"/>
                </a:lnTo>
                <a:lnTo>
                  <a:pt x="321726" y="148275"/>
                </a:lnTo>
                <a:lnTo>
                  <a:pt x="323875" y="122351"/>
                </a:lnTo>
                <a:lnTo>
                  <a:pt x="323076" y="106921"/>
                </a:lnTo>
                <a:lnTo>
                  <a:pt x="320676" y="92157"/>
                </a:lnTo>
                <a:lnTo>
                  <a:pt x="316669" y="78060"/>
                </a:lnTo>
                <a:lnTo>
                  <a:pt x="311048" y="64630"/>
                </a:lnTo>
                <a:lnTo>
                  <a:pt x="304085" y="52252"/>
                </a:lnTo>
                <a:lnTo>
                  <a:pt x="302243" y="4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55417" y="3549993"/>
            <a:ext cx="373380" cy="424180"/>
          </a:xfrm>
          <a:custGeom>
            <a:avLst/>
            <a:gdLst/>
            <a:ahLst/>
            <a:cxnLst/>
            <a:rect l="l" t="t" r="r" b="b"/>
            <a:pathLst>
              <a:path w="373380" h="424179">
                <a:moveTo>
                  <a:pt x="187883" y="0"/>
                </a:moveTo>
                <a:lnTo>
                  <a:pt x="0" y="0"/>
                </a:lnTo>
                <a:lnTo>
                  <a:pt x="0" y="423913"/>
                </a:lnTo>
                <a:lnTo>
                  <a:pt x="56248" y="423913"/>
                </a:lnTo>
                <a:lnTo>
                  <a:pt x="56248" y="235635"/>
                </a:lnTo>
                <a:lnTo>
                  <a:pt x="228692" y="235635"/>
                </a:lnTo>
                <a:lnTo>
                  <a:pt x="219367" y="230898"/>
                </a:lnTo>
                <a:lnTo>
                  <a:pt x="247860" y="225289"/>
                </a:lnTo>
                <a:lnTo>
                  <a:pt x="272367" y="216889"/>
                </a:lnTo>
                <a:lnTo>
                  <a:pt x="292897" y="205675"/>
                </a:lnTo>
                <a:lnTo>
                  <a:pt x="309460" y="191630"/>
                </a:lnTo>
                <a:lnTo>
                  <a:pt x="312999" y="187096"/>
                </a:lnTo>
                <a:lnTo>
                  <a:pt x="56248" y="187096"/>
                </a:lnTo>
                <a:lnTo>
                  <a:pt x="56248" y="46774"/>
                </a:lnTo>
                <a:lnTo>
                  <a:pt x="317579" y="46774"/>
                </a:lnTo>
                <a:lnTo>
                  <a:pt x="311557" y="38362"/>
                </a:lnTo>
                <a:lnTo>
                  <a:pt x="274040" y="11442"/>
                </a:lnTo>
                <a:lnTo>
                  <a:pt x="214527" y="719"/>
                </a:lnTo>
                <a:lnTo>
                  <a:pt x="187883" y="0"/>
                </a:lnTo>
                <a:close/>
              </a:path>
              <a:path w="373380" h="424179">
                <a:moveTo>
                  <a:pt x="228692" y="235635"/>
                </a:moveTo>
                <a:lnTo>
                  <a:pt x="121183" y="235635"/>
                </a:lnTo>
                <a:lnTo>
                  <a:pt x="131286" y="235764"/>
                </a:lnTo>
                <a:lnTo>
                  <a:pt x="139844" y="236145"/>
                </a:lnTo>
                <a:lnTo>
                  <a:pt x="177914" y="248856"/>
                </a:lnTo>
                <a:lnTo>
                  <a:pt x="206438" y="277177"/>
                </a:lnTo>
                <a:lnTo>
                  <a:pt x="235108" y="317677"/>
                </a:lnTo>
                <a:lnTo>
                  <a:pt x="302844" y="423913"/>
                </a:lnTo>
                <a:lnTo>
                  <a:pt x="372910" y="423913"/>
                </a:lnTo>
                <a:lnTo>
                  <a:pt x="299593" y="308470"/>
                </a:lnTo>
                <a:lnTo>
                  <a:pt x="277107" y="277391"/>
                </a:lnTo>
                <a:lnTo>
                  <a:pt x="246772" y="246804"/>
                </a:lnTo>
                <a:lnTo>
                  <a:pt x="229857" y="236227"/>
                </a:lnTo>
                <a:lnTo>
                  <a:pt x="228692" y="235635"/>
                </a:lnTo>
                <a:close/>
              </a:path>
              <a:path w="373380" h="424179">
                <a:moveTo>
                  <a:pt x="317579" y="46774"/>
                </a:moveTo>
                <a:lnTo>
                  <a:pt x="190258" y="46774"/>
                </a:lnTo>
                <a:lnTo>
                  <a:pt x="212145" y="47978"/>
                </a:lnTo>
                <a:lnTo>
                  <a:pt x="230886" y="51595"/>
                </a:lnTo>
                <a:lnTo>
                  <a:pt x="268450" y="76482"/>
                </a:lnTo>
                <a:lnTo>
                  <a:pt x="280644" y="115646"/>
                </a:lnTo>
                <a:lnTo>
                  <a:pt x="279941" y="125732"/>
                </a:lnTo>
                <a:lnTo>
                  <a:pt x="263176" y="161836"/>
                </a:lnTo>
                <a:lnTo>
                  <a:pt x="224791" y="182595"/>
                </a:lnTo>
                <a:lnTo>
                  <a:pt x="176631" y="187096"/>
                </a:lnTo>
                <a:lnTo>
                  <a:pt x="312999" y="187096"/>
                </a:lnTo>
                <a:lnTo>
                  <a:pt x="322227" y="175273"/>
                </a:lnTo>
                <a:lnTo>
                  <a:pt x="331357" y="157140"/>
                </a:lnTo>
                <a:lnTo>
                  <a:pt x="336841" y="137230"/>
                </a:lnTo>
                <a:lnTo>
                  <a:pt x="338670" y="115544"/>
                </a:lnTo>
                <a:lnTo>
                  <a:pt x="337576" y="98448"/>
                </a:lnTo>
                <a:lnTo>
                  <a:pt x="334289" y="82103"/>
                </a:lnTo>
                <a:lnTo>
                  <a:pt x="328801" y="66518"/>
                </a:lnTo>
                <a:lnTo>
                  <a:pt x="321106" y="51701"/>
                </a:lnTo>
                <a:lnTo>
                  <a:pt x="317579" y="46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64636" y="3542881"/>
            <a:ext cx="405765" cy="438150"/>
          </a:xfrm>
          <a:custGeom>
            <a:avLst/>
            <a:gdLst/>
            <a:ahLst/>
            <a:cxnLst/>
            <a:rect l="l" t="t" r="r" b="b"/>
            <a:pathLst>
              <a:path w="405764" h="438150">
                <a:moveTo>
                  <a:pt x="203085" y="0"/>
                </a:moveTo>
                <a:lnTo>
                  <a:pt x="160304" y="3720"/>
                </a:lnTo>
                <a:lnTo>
                  <a:pt x="121661" y="14889"/>
                </a:lnTo>
                <a:lnTo>
                  <a:pt x="87144" y="33513"/>
                </a:lnTo>
                <a:lnTo>
                  <a:pt x="56743" y="59601"/>
                </a:lnTo>
                <a:lnTo>
                  <a:pt x="31932" y="92291"/>
                </a:lnTo>
                <a:lnTo>
                  <a:pt x="14198" y="130709"/>
                </a:lnTo>
                <a:lnTo>
                  <a:pt x="3551" y="174845"/>
                </a:lnTo>
                <a:lnTo>
                  <a:pt x="0" y="224688"/>
                </a:lnTo>
                <a:lnTo>
                  <a:pt x="1517" y="252225"/>
                </a:lnTo>
                <a:lnTo>
                  <a:pt x="13657" y="305069"/>
                </a:lnTo>
                <a:lnTo>
                  <a:pt x="37857" y="354060"/>
                </a:lnTo>
                <a:lnTo>
                  <a:pt x="73593" y="393473"/>
                </a:lnTo>
                <a:lnTo>
                  <a:pt x="120111" y="421854"/>
                </a:lnTo>
                <a:lnTo>
                  <a:pt x="173629" y="436324"/>
                </a:lnTo>
                <a:lnTo>
                  <a:pt x="202793" y="438137"/>
                </a:lnTo>
                <a:lnTo>
                  <a:pt x="229934" y="436507"/>
                </a:lnTo>
                <a:lnTo>
                  <a:pt x="281440" y="423440"/>
                </a:lnTo>
                <a:lnTo>
                  <a:pt x="328290" y="397405"/>
                </a:lnTo>
                <a:lnTo>
                  <a:pt x="336366" y="390182"/>
                </a:lnTo>
                <a:lnTo>
                  <a:pt x="202488" y="390182"/>
                </a:lnTo>
                <a:lnTo>
                  <a:pt x="172720" y="387426"/>
                </a:lnTo>
                <a:lnTo>
                  <a:pt x="121062" y="365407"/>
                </a:lnTo>
                <a:lnTo>
                  <a:pt x="81172" y="322151"/>
                </a:lnTo>
                <a:lnTo>
                  <a:pt x="60598" y="261906"/>
                </a:lnTo>
                <a:lnTo>
                  <a:pt x="58026" y="225679"/>
                </a:lnTo>
                <a:lnTo>
                  <a:pt x="60709" y="181362"/>
                </a:lnTo>
                <a:lnTo>
                  <a:pt x="68759" y="143884"/>
                </a:lnTo>
                <a:lnTo>
                  <a:pt x="100952" y="89408"/>
                </a:lnTo>
                <a:lnTo>
                  <a:pt x="148021" y="58764"/>
                </a:lnTo>
                <a:lnTo>
                  <a:pt x="203377" y="48552"/>
                </a:lnTo>
                <a:lnTo>
                  <a:pt x="336605" y="48552"/>
                </a:lnTo>
                <a:lnTo>
                  <a:pt x="331112" y="43401"/>
                </a:lnTo>
                <a:lnTo>
                  <a:pt x="308965" y="28028"/>
                </a:lnTo>
                <a:lnTo>
                  <a:pt x="284654" y="15778"/>
                </a:lnTo>
                <a:lnTo>
                  <a:pt x="258916" y="7018"/>
                </a:lnTo>
                <a:lnTo>
                  <a:pt x="231732" y="1755"/>
                </a:lnTo>
                <a:lnTo>
                  <a:pt x="203085" y="0"/>
                </a:lnTo>
                <a:close/>
              </a:path>
              <a:path w="405764" h="438150">
                <a:moveTo>
                  <a:pt x="336605" y="48552"/>
                </a:moveTo>
                <a:lnTo>
                  <a:pt x="203377" y="48552"/>
                </a:lnTo>
                <a:lnTo>
                  <a:pt x="223807" y="49882"/>
                </a:lnTo>
                <a:lnTo>
                  <a:pt x="243211" y="53867"/>
                </a:lnTo>
                <a:lnTo>
                  <a:pt x="278968" y="69773"/>
                </a:lnTo>
                <a:lnTo>
                  <a:pt x="308560" y="95289"/>
                </a:lnTo>
                <a:lnTo>
                  <a:pt x="330085" y="129463"/>
                </a:lnTo>
                <a:lnTo>
                  <a:pt x="343184" y="171270"/>
                </a:lnTo>
                <a:lnTo>
                  <a:pt x="347541" y="219760"/>
                </a:lnTo>
                <a:lnTo>
                  <a:pt x="344995" y="258180"/>
                </a:lnTo>
                <a:lnTo>
                  <a:pt x="324568" y="321236"/>
                </a:lnTo>
                <a:lnTo>
                  <a:pt x="284820" y="365198"/>
                </a:lnTo>
                <a:lnTo>
                  <a:pt x="232747" y="387405"/>
                </a:lnTo>
                <a:lnTo>
                  <a:pt x="202488" y="390182"/>
                </a:lnTo>
                <a:lnTo>
                  <a:pt x="336366" y="390182"/>
                </a:lnTo>
                <a:lnTo>
                  <a:pt x="365148" y="358918"/>
                </a:lnTo>
                <a:lnTo>
                  <a:pt x="390920" y="308762"/>
                </a:lnTo>
                <a:lnTo>
                  <a:pt x="403945" y="251118"/>
                </a:lnTo>
                <a:lnTo>
                  <a:pt x="405569" y="219659"/>
                </a:lnTo>
                <a:lnTo>
                  <a:pt x="404021" y="188846"/>
                </a:lnTo>
                <a:lnTo>
                  <a:pt x="391628" y="132048"/>
                </a:lnTo>
                <a:lnTo>
                  <a:pt x="367042" y="82482"/>
                </a:lnTo>
                <a:lnTo>
                  <a:pt x="350473" y="61553"/>
                </a:lnTo>
                <a:lnTo>
                  <a:pt x="336605" y="48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28136" y="3542881"/>
            <a:ext cx="392430" cy="438150"/>
          </a:xfrm>
          <a:custGeom>
            <a:avLst/>
            <a:gdLst/>
            <a:ahLst/>
            <a:cxnLst/>
            <a:rect l="l" t="t" r="r" b="b"/>
            <a:pathLst>
              <a:path w="392429" h="438150">
                <a:moveTo>
                  <a:pt x="212153" y="0"/>
                </a:moveTo>
                <a:lnTo>
                  <a:pt x="152507" y="6513"/>
                </a:lnTo>
                <a:lnTo>
                  <a:pt x="100253" y="26047"/>
                </a:lnTo>
                <a:lnTo>
                  <a:pt x="57392" y="58897"/>
                </a:lnTo>
                <a:lnTo>
                  <a:pt x="25857" y="105587"/>
                </a:lnTo>
                <a:lnTo>
                  <a:pt x="6451" y="161328"/>
                </a:lnTo>
                <a:lnTo>
                  <a:pt x="0" y="221145"/>
                </a:lnTo>
                <a:lnTo>
                  <a:pt x="1628" y="251578"/>
                </a:lnTo>
                <a:lnTo>
                  <a:pt x="14653" y="308077"/>
                </a:lnTo>
                <a:lnTo>
                  <a:pt x="40587" y="357898"/>
                </a:lnTo>
                <a:lnTo>
                  <a:pt x="79102" y="396560"/>
                </a:lnTo>
                <a:lnTo>
                  <a:pt x="129255" y="423108"/>
                </a:lnTo>
                <a:lnTo>
                  <a:pt x="185984" y="436471"/>
                </a:lnTo>
                <a:lnTo>
                  <a:pt x="216496" y="438137"/>
                </a:lnTo>
                <a:lnTo>
                  <a:pt x="239455" y="437101"/>
                </a:lnTo>
                <a:lnTo>
                  <a:pt x="284562" y="428814"/>
                </a:lnTo>
                <a:lnTo>
                  <a:pt x="328509" y="412236"/>
                </a:lnTo>
                <a:lnTo>
                  <a:pt x="369631" y="388404"/>
                </a:lnTo>
                <a:lnTo>
                  <a:pt x="213347" y="388404"/>
                </a:lnTo>
                <a:lnTo>
                  <a:pt x="192695" y="387239"/>
                </a:lnTo>
                <a:lnTo>
                  <a:pt x="153130" y="377951"/>
                </a:lnTo>
                <a:lnTo>
                  <a:pt x="116719" y="359361"/>
                </a:lnTo>
                <a:lnTo>
                  <a:pt x="88338" y="330980"/>
                </a:lnTo>
                <a:lnTo>
                  <a:pt x="68966" y="292792"/>
                </a:lnTo>
                <a:lnTo>
                  <a:pt x="59244" y="245240"/>
                </a:lnTo>
                <a:lnTo>
                  <a:pt x="58026" y="217982"/>
                </a:lnTo>
                <a:lnTo>
                  <a:pt x="59041" y="195391"/>
                </a:lnTo>
                <a:lnTo>
                  <a:pt x="67139" y="152679"/>
                </a:lnTo>
                <a:lnTo>
                  <a:pt x="85604" y="110632"/>
                </a:lnTo>
                <a:lnTo>
                  <a:pt x="110159" y="81448"/>
                </a:lnTo>
                <a:lnTo>
                  <a:pt x="146050" y="59702"/>
                </a:lnTo>
                <a:lnTo>
                  <a:pt x="193932" y="48694"/>
                </a:lnTo>
                <a:lnTo>
                  <a:pt x="212458" y="47955"/>
                </a:lnTo>
                <a:lnTo>
                  <a:pt x="345744" y="47955"/>
                </a:lnTo>
                <a:lnTo>
                  <a:pt x="341942" y="43822"/>
                </a:lnTo>
                <a:lnTo>
                  <a:pt x="295249" y="14909"/>
                </a:lnTo>
                <a:lnTo>
                  <a:pt x="255887" y="3716"/>
                </a:lnTo>
                <a:lnTo>
                  <a:pt x="234561" y="927"/>
                </a:lnTo>
                <a:lnTo>
                  <a:pt x="212153" y="0"/>
                </a:lnTo>
                <a:close/>
              </a:path>
              <a:path w="392429" h="438150">
                <a:moveTo>
                  <a:pt x="391947" y="214922"/>
                </a:moveTo>
                <a:lnTo>
                  <a:pt x="212559" y="214922"/>
                </a:lnTo>
                <a:lnTo>
                  <a:pt x="212559" y="264655"/>
                </a:lnTo>
                <a:lnTo>
                  <a:pt x="336892" y="264655"/>
                </a:lnTo>
                <a:lnTo>
                  <a:pt x="336892" y="344093"/>
                </a:lnTo>
                <a:lnTo>
                  <a:pt x="300656" y="367091"/>
                </a:lnTo>
                <a:lnTo>
                  <a:pt x="249312" y="384863"/>
                </a:lnTo>
                <a:lnTo>
                  <a:pt x="213347" y="388404"/>
                </a:lnTo>
                <a:lnTo>
                  <a:pt x="369631" y="388404"/>
                </a:lnTo>
                <a:lnTo>
                  <a:pt x="371137" y="387448"/>
                </a:lnTo>
                <a:lnTo>
                  <a:pt x="391947" y="372021"/>
                </a:lnTo>
                <a:lnTo>
                  <a:pt x="391947" y="214922"/>
                </a:lnTo>
                <a:close/>
              </a:path>
              <a:path w="392429" h="438150">
                <a:moveTo>
                  <a:pt x="345744" y="47955"/>
                </a:moveTo>
                <a:lnTo>
                  <a:pt x="212458" y="47955"/>
                </a:lnTo>
                <a:lnTo>
                  <a:pt x="228146" y="48658"/>
                </a:lnTo>
                <a:lnTo>
                  <a:pt x="243093" y="50758"/>
                </a:lnTo>
                <a:lnTo>
                  <a:pt x="283176" y="65120"/>
                </a:lnTo>
                <a:lnTo>
                  <a:pt x="317984" y="98886"/>
                </a:lnTo>
                <a:lnTo>
                  <a:pt x="334911" y="139636"/>
                </a:lnTo>
                <a:lnTo>
                  <a:pt x="385533" y="125818"/>
                </a:lnTo>
                <a:lnTo>
                  <a:pt x="379426" y="105427"/>
                </a:lnTo>
                <a:lnTo>
                  <a:pt x="372052" y="87045"/>
                </a:lnTo>
                <a:lnTo>
                  <a:pt x="363402" y="70683"/>
                </a:lnTo>
                <a:lnTo>
                  <a:pt x="353466" y="56349"/>
                </a:lnTo>
                <a:lnTo>
                  <a:pt x="345744" y="47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85019" y="3439160"/>
            <a:ext cx="2958400" cy="681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22515" y="3549993"/>
            <a:ext cx="545465" cy="424180"/>
          </a:xfrm>
          <a:custGeom>
            <a:avLst/>
            <a:gdLst/>
            <a:ahLst/>
            <a:cxnLst/>
            <a:rect l="l" t="t" r="r" b="b"/>
            <a:pathLst>
              <a:path w="545465" h="424179">
                <a:moveTo>
                  <a:pt x="58216" y="0"/>
                </a:moveTo>
                <a:lnTo>
                  <a:pt x="0" y="0"/>
                </a:lnTo>
                <a:lnTo>
                  <a:pt x="111594" y="423913"/>
                </a:lnTo>
                <a:lnTo>
                  <a:pt x="170218" y="423913"/>
                </a:lnTo>
                <a:lnTo>
                  <a:pt x="186537" y="364617"/>
                </a:lnTo>
                <a:lnTo>
                  <a:pt x="140017" y="364617"/>
                </a:lnTo>
                <a:lnTo>
                  <a:pt x="135935" y="343096"/>
                </a:lnTo>
                <a:lnTo>
                  <a:pt x="131525" y="321478"/>
                </a:lnTo>
                <a:lnTo>
                  <a:pt x="126799" y="299769"/>
                </a:lnTo>
                <a:lnTo>
                  <a:pt x="121767" y="277977"/>
                </a:lnTo>
                <a:lnTo>
                  <a:pt x="58216" y="0"/>
                </a:lnTo>
                <a:close/>
              </a:path>
              <a:path w="545465" h="424179">
                <a:moveTo>
                  <a:pt x="321791" y="51206"/>
                </a:moveTo>
                <a:lnTo>
                  <a:pt x="272046" y="51206"/>
                </a:lnTo>
                <a:lnTo>
                  <a:pt x="285762" y="100939"/>
                </a:lnTo>
                <a:lnTo>
                  <a:pt x="374688" y="423913"/>
                </a:lnTo>
                <a:lnTo>
                  <a:pt x="429247" y="423913"/>
                </a:lnTo>
                <a:lnTo>
                  <a:pt x="445480" y="364617"/>
                </a:lnTo>
                <a:lnTo>
                  <a:pt x="401129" y="364617"/>
                </a:lnTo>
                <a:lnTo>
                  <a:pt x="395058" y="328983"/>
                </a:lnTo>
                <a:lnTo>
                  <a:pt x="387519" y="292098"/>
                </a:lnTo>
                <a:lnTo>
                  <a:pt x="378521" y="253972"/>
                </a:lnTo>
                <a:lnTo>
                  <a:pt x="368071" y="214617"/>
                </a:lnTo>
                <a:lnTo>
                  <a:pt x="321791" y="51206"/>
                </a:lnTo>
                <a:close/>
              </a:path>
              <a:path w="545465" h="424179">
                <a:moveTo>
                  <a:pt x="307289" y="0"/>
                </a:moveTo>
                <a:lnTo>
                  <a:pt x="239687" y="0"/>
                </a:lnTo>
                <a:lnTo>
                  <a:pt x="159562" y="286461"/>
                </a:lnTo>
                <a:lnTo>
                  <a:pt x="157283" y="295231"/>
                </a:lnTo>
                <a:lnTo>
                  <a:pt x="153266" y="311180"/>
                </a:lnTo>
                <a:lnTo>
                  <a:pt x="147511" y="334308"/>
                </a:lnTo>
                <a:lnTo>
                  <a:pt x="140017" y="364617"/>
                </a:lnTo>
                <a:lnTo>
                  <a:pt x="186537" y="364617"/>
                </a:lnTo>
                <a:lnTo>
                  <a:pt x="259130" y="100850"/>
                </a:lnTo>
                <a:lnTo>
                  <a:pt x="272046" y="51206"/>
                </a:lnTo>
                <a:lnTo>
                  <a:pt x="321791" y="51206"/>
                </a:lnTo>
                <a:lnTo>
                  <a:pt x="307289" y="0"/>
                </a:lnTo>
                <a:close/>
              </a:path>
              <a:path w="545465" h="424179">
                <a:moveTo>
                  <a:pt x="545299" y="0"/>
                </a:moveTo>
                <a:lnTo>
                  <a:pt x="488950" y="0"/>
                </a:lnTo>
                <a:lnTo>
                  <a:pt x="422744" y="272542"/>
                </a:lnTo>
                <a:lnTo>
                  <a:pt x="416451" y="297783"/>
                </a:lnTo>
                <a:lnTo>
                  <a:pt x="410751" y="321541"/>
                </a:lnTo>
                <a:lnTo>
                  <a:pt x="405644" y="343818"/>
                </a:lnTo>
                <a:lnTo>
                  <a:pt x="401129" y="364617"/>
                </a:lnTo>
                <a:lnTo>
                  <a:pt x="445480" y="364617"/>
                </a:lnTo>
                <a:lnTo>
                  <a:pt x="545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21003" y="3948760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166" y="0"/>
                </a:lnTo>
              </a:path>
            </a:pathLst>
          </a:custGeom>
          <a:ln w="495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49127" y="377921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562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21003" y="37544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118" y="0"/>
                </a:lnTo>
              </a:path>
            </a:pathLst>
          </a:custGeom>
          <a:ln w="495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49127" y="360014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562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21003" y="3575380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095" y="0"/>
                </a:lnTo>
              </a:path>
            </a:pathLst>
          </a:custGeom>
          <a:ln w="495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12366" y="3549993"/>
            <a:ext cx="320675" cy="424180"/>
          </a:xfrm>
          <a:custGeom>
            <a:avLst/>
            <a:gdLst/>
            <a:ahLst/>
            <a:cxnLst/>
            <a:rect l="l" t="t" r="r" b="b"/>
            <a:pathLst>
              <a:path w="320675" h="424179">
                <a:moveTo>
                  <a:pt x="159067" y="0"/>
                </a:moveTo>
                <a:lnTo>
                  <a:pt x="0" y="0"/>
                </a:lnTo>
                <a:lnTo>
                  <a:pt x="0" y="423913"/>
                </a:lnTo>
                <a:lnTo>
                  <a:pt x="161734" y="423913"/>
                </a:lnTo>
                <a:lnTo>
                  <a:pt x="181219" y="423470"/>
                </a:lnTo>
                <a:lnTo>
                  <a:pt x="230212" y="416814"/>
                </a:lnTo>
                <a:lnTo>
                  <a:pt x="266753" y="402372"/>
                </a:lnTo>
                <a:lnTo>
                  <a:pt x="297042" y="374180"/>
                </a:lnTo>
                <a:lnTo>
                  <a:pt x="56235" y="374180"/>
                </a:lnTo>
                <a:lnTo>
                  <a:pt x="56235" y="227939"/>
                </a:lnTo>
                <a:lnTo>
                  <a:pt x="291540" y="227939"/>
                </a:lnTo>
                <a:lnTo>
                  <a:pt x="288166" y="224208"/>
                </a:lnTo>
                <a:lnTo>
                  <a:pt x="274504" y="213587"/>
                </a:lnTo>
                <a:lnTo>
                  <a:pt x="258603" y="204963"/>
                </a:lnTo>
                <a:lnTo>
                  <a:pt x="240474" y="198335"/>
                </a:lnTo>
                <a:lnTo>
                  <a:pt x="254407" y="190361"/>
                </a:lnTo>
                <a:lnTo>
                  <a:pt x="266452" y="181240"/>
                </a:lnTo>
                <a:lnTo>
                  <a:pt x="269454" y="178206"/>
                </a:lnTo>
                <a:lnTo>
                  <a:pt x="56235" y="178206"/>
                </a:lnTo>
                <a:lnTo>
                  <a:pt x="56235" y="49733"/>
                </a:lnTo>
                <a:lnTo>
                  <a:pt x="280906" y="49733"/>
                </a:lnTo>
                <a:lnTo>
                  <a:pt x="273822" y="39966"/>
                </a:lnTo>
                <a:lnTo>
                  <a:pt x="237020" y="12827"/>
                </a:lnTo>
                <a:lnTo>
                  <a:pt x="182138" y="796"/>
                </a:lnTo>
                <a:lnTo>
                  <a:pt x="159067" y="0"/>
                </a:lnTo>
                <a:close/>
              </a:path>
              <a:path w="320675" h="424179">
                <a:moveTo>
                  <a:pt x="291540" y="227939"/>
                </a:moveTo>
                <a:lnTo>
                  <a:pt x="154330" y="227939"/>
                </a:lnTo>
                <a:lnTo>
                  <a:pt x="173365" y="228384"/>
                </a:lnTo>
                <a:lnTo>
                  <a:pt x="190050" y="229719"/>
                </a:lnTo>
                <a:lnTo>
                  <a:pt x="235543" y="244754"/>
                </a:lnTo>
                <a:lnTo>
                  <a:pt x="259237" y="278838"/>
                </a:lnTo>
                <a:lnTo>
                  <a:pt x="262280" y="301066"/>
                </a:lnTo>
                <a:lnTo>
                  <a:pt x="261761" y="310907"/>
                </a:lnTo>
                <a:lnTo>
                  <a:pt x="244340" y="350575"/>
                </a:lnTo>
                <a:lnTo>
                  <a:pt x="209361" y="370116"/>
                </a:lnTo>
                <a:lnTo>
                  <a:pt x="161836" y="374180"/>
                </a:lnTo>
                <a:lnTo>
                  <a:pt x="297042" y="374180"/>
                </a:lnTo>
                <a:lnTo>
                  <a:pt x="317138" y="329771"/>
                </a:lnTo>
                <a:lnTo>
                  <a:pt x="320306" y="300964"/>
                </a:lnTo>
                <a:lnTo>
                  <a:pt x="319011" y="283071"/>
                </a:lnTo>
                <a:lnTo>
                  <a:pt x="315125" y="266411"/>
                </a:lnTo>
                <a:lnTo>
                  <a:pt x="308648" y="250994"/>
                </a:lnTo>
                <a:lnTo>
                  <a:pt x="299580" y="236829"/>
                </a:lnTo>
                <a:lnTo>
                  <a:pt x="291540" y="227939"/>
                </a:lnTo>
                <a:close/>
              </a:path>
              <a:path w="320675" h="424179">
                <a:moveTo>
                  <a:pt x="280906" y="49733"/>
                </a:moveTo>
                <a:lnTo>
                  <a:pt x="141008" y="49733"/>
                </a:lnTo>
                <a:lnTo>
                  <a:pt x="162135" y="50102"/>
                </a:lnTo>
                <a:lnTo>
                  <a:pt x="179924" y="51211"/>
                </a:lnTo>
                <a:lnTo>
                  <a:pt x="222081" y="64147"/>
                </a:lnTo>
                <a:lnTo>
                  <a:pt x="243895" y="104692"/>
                </a:lnTo>
                <a:lnTo>
                  <a:pt x="244525" y="114960"/>
                </a:lnTo>
                <a:lnTo>
                  <a:pt x="243841" y="125653"/>
                </a:lnTo>
                <a:lnTo>
                  <a:pt x="220198" y="164777"/>
                </a:lnTo>
                <a:lnTo>
                  <a:pt x="179947" y="176961"/>
                </a:lnTo>
                <a:lnTo>
                  <a:pt x="147916" y="178206"/>
                </a:lnTo>
                <a:lnTo>
                  <a:pt x="269454" y="178206"/>
                </a:lnTo>
                <a:lnTo>
                  <a:pt x="295895" y="134780"/>
                </a:lnTo>
                <a:lnTo>
                  <a:pt x="299580" y="108445"/>
                </a:lnTo>
                <a:lnTo>
                  <a:pt x="298542" y="93954"/>
                </a:lnTo>
                <a:lnTo>
                  <a:pt x="295424" y="79800"/>
                </a:lnTo>
                <a:lnTo>
                  <a:pt x="290214" y="65979"/>
                </a:lnTo>
                <a:lnTo>
                  <a:pt x="282905" y="52489"/>
                </a:lnTo>
                <a:lnTo>
                  <a:pt x="280906" y="4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59317" y="3549993"/>
            <a:ext cx="324485" cy="424180"/>
          </a:xfrm>
          <a:custGeom>
            <a:avLst/>
            <a:gdLst/>
            <a:ahLst/>
            <a:cxnLst/>
            <a:rect l="l" t="t" r="r" b="b"/>
            <a:pathLst>
              <a:path w="324485" h="424179">
                <a:moveTo>
                  <a:pt x="0" y="423913"/>
                </a:moveTo>
                <a:lnTo>
                  <a:pt x="0" y="0"/>
                </a:lnTo>
                <a:lnTo>
                  <a:pt x="160058" y="0"/>
                </a:lnTo>
                <a:lnTo>
                  <a:pt x="212186" y="2282"/>
                </a:lnTo>
                <a:lnTo>
                  <a:pt x="253318" y="11577"/>
                </a:lnTo>
                <a:lnTo>
                  <a:pt x="287063" y="31822"/>
                </a:lnTo>
                <a:lnTo>
                  <a:pt x="311048" y="64630"/>
                </a:lnTo>
                <a:lnTo>
                  <a:pt x="323076" y="106921"/>
                </a:lnTo>
                <a:lnTo>
                  <a:pt x="323875" y="122351"/>
                </a:lnTo>
                <a:lnTo>
                  <a:pt x="321726" y="148275"/>
                </a:lnTo>
                <a:lnTo>
                  <a:pt x="304512" y="193937"/>
                </a:lnTo>
                <a:lnTo>
                  <a:pt x="268766" y="230009"/>
                </a:lnTo>
                <a:lnTo>
                  <a:pt x="206531" y="248695"/>
                </a:lnTo>
                <a:lnTo>
                  <a:pt x="164998" y="251028"/>
                </a:lnTo>
                <a:lnTo>
                  <a:pt x="56248" y="251028"/>
                </a:lnTo>
                <a:lnTo>
                  <a:pt x="56248" y="423913"/>
                </a:lnTo>
                <a:lnTo>
                  <a:pt x="0" y="42391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96516" y="3580676"/>
            <a:ext cx="247699" cy="189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55417" y="3549993"/>
            <a:ext cx="373380" cy="424180"/>
          </a:xfrm>
          <a:custGeom>
            <a:avLst/>
            <a:gdLst/>
            <a:ahLst/>
            <a:cxnLst/>
            <a:rect l="l" t="t" r="r" b="b"/>
            <a:pathLst>
              <a:path w="373380" h="424179">
                <a:moveTo>
                  <a:pt x="0" y="423913"/>
                </a:moveTo>
                <a:lnTo>
                  <a:pt x="0" y="0"/>
                </a:lnTo>
                <a:lnTo>
                  <a:pt x="187883" y="0"/>
                </a:lnTo>
                <a:lnTo>
                  <a:pt x="237767" y="2873"/>
                </a:lnTo>
                <a:lnTo>
                  <a:pt x="288025" y="18231"/>
                </a:lnTo>
                <a:lnTo>
                  <a:pt x="321106" y="51701"/>
                </a:lnTo>
                <a:lnTo>
                  <a:pt x="337576" y="98448"/>
                </a:lnTo>
                <a:lnTo>
                  <a:pt x="338670" y="115544"/>
                </a:lnTo>
                <a:lnTo>
                  <a:pt x="336841" y="137230"/>
                </a:lnTo>
                <a:lnTo>
                  <a:pt x="322227" y="175273"/>
                </a:lnTo>
                <a:lnTo>
                  <a:pt x="292897" y="205675"/>
                </a:lnTo>
                <a:lnTo>
                  <a:pt x="247860" y="225289"/>
                </a:lnTo>
                <a:lnTo>
                  <a:pt x="219367" y="230898"/>
                </a:lnTo>
                <a:lnTo>
                  <a:pt x="229857" y="236227"/>
                </a:lnTo>
                <a:lnTo>
                  <a:pt x="265331" y="263987"/>
                </a:lnTo>
                <a:lnTo>
                  <a:pt x="299593" y="308470"/>
                </a:lnTo>
                <a:lnTo>
                  <a:pt x="372910" y="423913"/>
                </a:lnTo>
                <a:lnTo>
                  <a:pt x="302844" y="423913"/>
                </a:lnTo>
                <a:lnTo>
                  <a:pt x="246799" y="335699"/>
                </a:lnTo>
                <a:lnTo>
                  <a:pt x="235108" y="317677"/>
                </a:lnTo>
                <a:lnTo>
                  <a:pt x="206438" y="277177"/>
                </a:lnTo>
                <a:lnTo>
                  <a:pt x="177914" y="248856"/>
                </a:lnTo>
                <a:lnTo>
                  <a:pt x="139844" y="236145"/>
                </a:lnTo>
                <a:lnTo>
                  <a:pt x="121183" y="235635"/>
                </a:lnTo>
                <a:lnTo>
                  <a:pt x="56248" y="235635"/>
                </a:lnTo>
                <a:lnTo>
                  <a:pt x="56248" y="423913"/>
                </a:lnTo>
                <a:lnTo>
                  <a:pt x="0" y="42391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11665" y="3596766"/>
            <a:ext cx="224790" cy="140335"/>
          </a:xfrm>
          <a:custGeom>
            <a:avLst/>
            <a:gdLst/>
            <a:ahLst/>
            <a:cxnLst/>
            <a:rect l="l" t="t" r="r" b="b"/>
            <a:pathLst>
              <a:path w="224789" h="140335">
                <a:moveTo>
                  <a:pt x="0" y="140322"/>
                </a:moveTo>
                <a:lnTo>
                  <a:pt x="120383" y="140322"/>
                </a:lnTo>
                <a:lnTo>
                  <a:pt x="138560" y="139822"/>
                </a:lnTo>
                <a:lnTo>
                  <a:pt x="180390" y="132321"/>
                </a:lnTo>
                <a:lnTo>
                  <a:pt x="213144" y="106870"/>
                </a:lnTo>
                <a:lnTo>
                  <a:pt x="224396" y="68872"/>
                </a:lnTo>
                <a:lnTo>
                  <a:pt x="223044" y="54499"/>
                </a:lnTo>
                <a:lnTo>
                  <a:pt x="202692" y="19329"/>
                </a:lnTo>
                <a:lnTo>
                  <a:pt x="155896" y="1203"/>
                </a:lnTo>
                <a:lnTo>
                  <a:pt x="134010" y="0"/>
                </a:lnTo>
                <a:lnTo>
                  <a:pt x="0" y="0"/>
                </a:lnTo>
                <a:lnTo>
                  <a:pt x="0" y="140322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64636" y="3542881"/>
            <a:ext cx="405765" cy="438150"/>
          </a:xfrm>
          <a:custGeom>
            <a:avLst/>
            <a:gdLst/>
            <a:ahLst/>
            <a:cxnLst/>
            <a:rect l="l" t="t" r="r" b="b"/>
            <a:pathLst>
              <a:path w="405764" h="438150">
                <a:moveTo>
                  <a:pt x="0" y="224688"/>
                </a:moveTo>
                <a:lnTo>
                  <a:pt x="3551" y="174845"/>
                </a:lnTo>
                <a:lnTo>
                  <a:pt x="14198" y="130709"/>
                </a:lnTo>
                <a:lnTo>
                  <a:pt x="31932" y="92291"/>
                </a:lnTo>
                <a:lnTo>
                  <a:pt x="56743" y="59601"/>
                </a:lnTo>
                <a:lnTo>
                  <a:pt x="87144" y="33513"/>
                </a:lnTo>
                <a:lnTo>
                  <a:pt x="121661" y="14889"/>
                </a:lnTo>
                <a:lnTo>
                  <a:pt x="160304" y="3720"/>
                </a:lnTo>
                <a:lnTo>
                  <a:pt x="203085" y="0"/>
                </a:lnTo>
                <a:lnTo>
                  <a:pt x="231732" y="1755"/>
                </a:lnTo>
                <a:lnTo>
                  <a:pt x="284654" y="15778"/>
                </a:lnTo>
                <a:lnTo>
                  <a:pt x="331112" y="43401"/>
                </a:lnTo>
                <a:lnTo>
                  <a:pt x="367042" y="82482"/>
                </a:lnTo>
                <a:lnTo>
                  <a:pt x="391628" y="132048"/>
                </a:lnTo>
                <a:lnTo>
                  <a:pt x="404021" y="188846"/>
                </a:lnTo>
                <a:lnTo>
                  <a:pt x="405574" y="219760"/>
                </a:lnTo>
                <a:lnTo>
                  <a:pt x="403945" y="251118"/>
                </a:lnTo>
                <a:lnTo>
                  <a:pt x="390920" y="308762"/>
                </a:lnTo>
                <a:lnTo>
                  <a:pt x="365148" y="358918"/>
                </a:lnTo>
                <a:lnTo>
                  <a:pt x="328290" y="397405"/>
                </a:lnTo>
                <a:lnTo>
                  <a:pt x="281440" y="423440"/>
                </a:lnTo>
                <a:lnTo>
                  <a:pt x="229934" y="436507"/>
                </a:lnTo>
                <a:lnTo>
                  <a:pt x="202793" y="438137"/>
                </a:lnTo>
                <a:lnTo>
                  <a:pt x="173629" y="436324"/>
                </a:lnTo>
                <a:lnTo>
                  <a:pt x="120111" y="421854"/>
                </a:lnTo>
                <a:lnTo>
                  <a:pt x="73593" y="393473"/>
                </a:lnTo>
                <a:lnTo>
                  <a:pt x="37857" y="354060"/>
                </a:lnTo>
                <a:lnTo>
                  <a:pt x="13657" y="305069"/>
                </a:lnTo>
                <a:lnTo>
                  <a:pt x="1517" y="252225"/>
                </a:lnTo>
                <a:lnTo>
                  <a:pt x="0" y="224688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22663" y="3591433"/>
            <a:ext cx="289560" cy="341630"/>
          </a:xfrm>
          <a:custGeom>
            <a:avLst/>
            <a:gdLst/>
            <a:ahLst/>
            <a:cxnLst/>
            <a:rect l="l" t="t" r="r" b="b"/>
            <a:pathLst>
              <a:path w="289560" h="341629">
                <a:moveTo>
                  <a:pt x="0" y="177126"/>
                </a:moveTo>
                <a:lnTo>
                  <a:pt x="10287" y="245513"/>
                </a:lnTo>
                <a:lnTo>
                  <a:pt x="41148" y="297611"/>
                </a:lnTo>
                <a:lnTo>
                  <a:pt x="87552" y="330612"/>
                </a:lnTo>
                <a:lnTo>
                  <a:pt x="144462" y="341629"/>
                </a:lnTo>
                <a:lnTo>
                  <a:pt x="174721" y="338853"/>
                </a:lnTo>
                <a:lnTo>
                  <a:pt x="226794" y="316646"/>
                </a:lnTo>
                <a:lnTo>
                  <a:pt x="266542" y="272684"/>
                </a:lnTo>
                <a:lnTo>
                  <a:pt x="286969" y="209628"/>
                </a:lnTo>
                <a:lnTo>
                  <a:pt x="289521" y="171107"/>
                </a:lnTo>
                <a:lnTo>
                  <a:pt x="288431" y="146096"/>
                </a:lnTo>
                <a:lnTo>
                  <a:pt x="279701" y="100985"/>
                </a:lnTo>
                <a:lnTo>
                  <a:pt x="262309" y="62746"/>
                </a:lnTo>
                <a:lnTo>
                  <a:pt x="236742" y="32893"/>
                </a:lnTo>
                <a:lnTo>
                  <a:pt x="203569" y="11947"/>
                </a:lnTo>
                <a:lnTo>
                  <a:pt x="165781" y="1329"/>
                </a:lnTo>
                <a:lnTo>
                  <a:pt x="145351" y="0"/>
                </a:lnTo>
                <a:lnTo>
                  <a:pt x="116638" y="2552"/>
                </a:lnTo>
                <a:lnTo>
                  <a:pt x="65423" y="22979"/>
                </a:lnTo>
                <a:lnTo>
                  <a:pt x="24147" y="64684"/>
                </a:lnTo>
                <a:lnTo>
                  <a:pt x="2683" y="132810"/>
                </a:lnTo>
                <a:lnTo>
                  <a:pt x="0" y="177126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28136" y="3542881"/>
            <a:ext cx="392430" cy="438150"/>
          </a:xfrm>
          <a:custGeom>
            <a:avLst/>
            <a:gdLst/>
            <a:ahLst/>
            <a:cxnLst/>
            <a:rect l="l" t="t" r="r" b="b"/>
            <a:pathLst>
              <a:path w="392429" h="438150">
                <a:moveTo>
                  <a:pt x="212559" y="264655"/>
                </a:moveTo>
                <a:lnTo>
                  <a:pt x="212559" y="214922"/>
                </a:lnTo>
                <a:lnTo>
                  <a:pt x="391947" y="214922"/>
                </a:lnTo>
                <a:lnTo>
                  <a:pt x="391947" y="372021"/>
                </a:lnTo>
                <a:lnTo>
                  <a:pt x="349991" y="400859"/>
                </a:lnTo>
                <a:lnTo>
                  <a:pt x="306692" y="421563"/>
                </a:lnTo>
                <a:lnTo>
                  <a:pt x="262147" y="433993"/>
                </a:lnTo>
                <a:lnTo>
                  <a:pt x="216496" y="438137"/>
                </a:lnTo>
                <a:lnTo>
                  <a:pt x="185984" y="436471"/>
                </a:lnTo>
                <a:lnTo>
                  <a:pt x="129255" y="423108"/>
                </a:lnTo>
                <a:lnTo>
                  <a:pt x="79102" y="396560"/>
                </a:lnTo>
                <a:lnTo>
                  <a:pt x="40587" y="357898"/>
                </a:lnTo>
                <a:lnTo>
                  <a:pt x="14653" y="308077"/>
                </a:lnTo>
                <a:lnTo>
                  <a:pt x="1628" y="251578"/>
                </a:lnTo>
                <a:lnTo>
                  <a:pt x="0" y="221145"/>
                </a:lnTo>
                <a:lnTo>
                  <a:pt x="1611" y="190723"/>
                </a:lnTo>
                <a:lnTo>
                  <a:pt x="14530" y="132951"/>
                </a:lnTo>
                <a:lnTo>
                  <a:pt x="40212" y="80517"/>
                </a:lnTo>
                <a:lnTo>
                  <a:pt x="77404" y="40738"/>
                </a:lnTo>
                <a:lnTo>
                  <a:pt x="125456" y="14653"/>
                </a:lnTo>
                <a:lnTo>
                  <a:pt x="181406" y="1628"/>
                </a:lnTo>
                <a:lnTo>
                  <a:pt x="212153" y="0"/>
                </a:lnTo>
                <a:lnTo>
                  <a:pt x="234561" y="927"/>
                </a:lnTo>
                <a:lnTo>
                  <a:pt x="276120" y="8374"/>
                </a:lnTo>
                <a:lnTo>
                  <a:pt x="312823" y="23101"/>
                </a:lnTo>
                <a:lnTo>
                  <a:pt x="353466" y="56349"/>
                </a:lnTo>
                <a:lnTo>
                  <a:pt x="379426" y="105427"/>
                </a:lnTo>
                <a:lnTo>
                  <a:pt x="334911" y="139636"/>
                </a:lnTo>
                <a:lnTo>
                  <a:pt x="329824" y="124351"/>
                </a:lnTo>
                <a:lnTo>
                  <a:pt x="324183" y="110767"/>
                </a:lnTo>
                <a:lnTo>
                  <a:pt x="294039" y="72059"/>
                </a:lnTo>
                <a:lnTo>
                  <a:pt x="257303" y="54245"/>
                </a:lnTo>
                <a:lnTo>
                  <a:pt x="212458" y="47955"/>
                </a:lnTo>
                <a:lnTo>
                  <a:pt x="193932" y="48694"/>
                </a:lnTo>
                <a:lnTo>
                  <a:pt x="146050" y="59702"/>
                </a:lnTo>
                <a:lnTo>
                  <a:pt x="110159" y="81448"/>
                </a:lnTo>
                <a:lnTo>
                  <a:pt x="85604" y="110632"/>
                </a:lnTo>
                <a:lnTo>
                  <a:pt x="67139" y="152679"/>
                </a:lnTo>
                <a:lnTo>
                  <a:pt x="59041" y="195391"/>
                </a:lnTo>
                <a:lnTo>
                  <a:pt x="58026" y="217982"/>
                </a:lnTo>
                <a:lnTo>
                  <a:pt x="59244" y="245240"/>
                </a:lnTo>
                <a:lnTo>
                  <a:pt x="68966" y="292792"/>
                </a:lnTo>
                <a:lnTo>
                  <a:pt x="88338" y="330980"/>
                </a:lnTo>
                <a:lnTo>
                  <a:pt x="116719" y="359361"/>
                </a:lnTo>
                <a:lnTo>
                  <a:pt x="153130" y="377951"/>
                </a:lnTo>
                <a:lnTo>
                  <a:pt x="192695" y="387239"/>
                </a:lnTo>
                <a:lnTo>
                  <a:pt x="213347" y="388404"/>
                </a:lnTo>
                <a:lnTo>
                  <a:pt x="231439" y="387517"/>
                </a:lnTo>
                <a:lnTo>
                  <a:pt x="284391" y="374294"/>
                </a:lnTo>
                <a:lnTo>
                  <a:pt x="326899" y="352018"/>
                </a:lnTo>
                <a:lnTo>
                  <a:pt x="336892" y="344093"/>
                </a:lnTo>
                <a:lnTo>
                  <a:pt x="336892" y="264655"/>
                </a:lnTo>
                <a:lnTo>
                  <a:pt x="212559" y="264655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22515" y="3549993"/>
            <a:ext cx="545465" cy="424180"/>
          </a:xfrm>
          <a:custGeom>
            <a:avLst/>
            <a:gdLst/>
            <a:ahLst/>
            <a:cxnLst/>
            <a:rect l="l" t="t" r="r" b="b"/>
            <a:pathLst>
              <a:path w="545465" h="424179">
                <a:moveTo>
                  <a:pt x="111594" y="423913"/>
                </a:moveTo>
                <a:lnTo>
                  <a:pt x="0" y="0"/>
                </a:lnTo>
                <a:lnTo>
                  <a:pt x="58216" y="0"/>
                </a:lnTo>
                <a:lnTo>
                  <a:pt x="121767" y="277977"/>
                </a:lnTo>
                <a:lnTo>
                  <a:pt x="126799" y="299769"/>
                </a:lnTo>
                <a:lnTo>
                  <a:pt x="131525" y="321478"/>
                </a:lnTo>
                <a:lnTo>
                  <a:pt x="135935" y="343096"/>
                </a:lnTo>
                <a:lnTo>
                  <a:pt x="140017" y="364617"/>
                </a:lnTo>
                <a:lnTo>
                  <a:pt x="147511" y="334308"/>
                </a:lnTo>
                <a:lnTo>
                  <a:pt x="153266" y="311180"/>
                </a:lnTo>
                <a:lnTo>
                  <a:pt x="157283" y="295231"/>
                </a:lnTo>
                <a:lnTo>
                  <a:pt x="159562" y="286461"/>
                </a:lnTo>
                <a:lnTo>
                  <a:pt x="239687" y="0"/>
                </a:lnTo>
                <a:lnTo>
                  <a:pt x="307289" y="0"/>
                </a:lnTo>
                <a:lnTo>
                  <a:pt x="368071" y="214617"/>
                </a:lnTo>
                <a:lnTo>
                  <a:pt x="378521" y="253972"/>
                </a:lnTo>
                <a:lnTo>
                  <a:pt x="387519" y="292098"/>
                </a:lnTo>
                <a:lnTo>
                  <a:pt x="401129" y="364617"/>
                </a:lnTo>
                <a:lnTo>
                  <a:pt x="405644" y="343818"/>
                </a:lnTo>
                <a:lnTo>
                  <a:pt x="410751" y="321541"/>
                </a:lnTo>
                <a:lnTo>
                  <a:pt x="416451" y="297783"/>
                </a:lnTo>
                <a:lnTo>
                  <a:pt x="422744" y="272542"/>
                </a:lnTo>
                <a:lnTo>
                  <a:pt x="488950" y="0"/>
                </a:lnTo>
                <a:lnTo>
                  <a:pt x="545299" y="0"/>
                </a:lnTo>
                <a:lnTo>
                  <a:pt x="429247" y="423913"/>
                </a:lnTo>
                <a:lnTo>
                  <a:pt x="374688" y="423913"/>
                </a:lnTo>
                <a:lnTo>
                  <a:pt x="285762" y="100939"/>
                </a:lnTo>
                <a:lnTo>
                  <a:pt x="280695" y="82622"/>
                </a:lnTo>
                <a:lnTo>
                  <a:pt x="276728" y="68229"/>
                </a:lnTo>
                <a:lnTo>
                  <a:pt x="273848" y="57757"/>
                </a:lnTo>
                <a:lnTo>
                  <a:pt x="272046" y="51206"/>
                </a:lnTo>
                <a:lnTo>
                  <a:pt x="262050" y="90027"/>
                </a:lnTo>
                <a:lnTo>
                  <a:pt x="170218" y="423913"/>
                </a:lnTo>
                <a:lnTo>
                  <a:pt x="111594" y="42391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21003" y="3549993"/>
            <a:ext cx="316230" cy="424180"/>
          </a:xfrm>
          <a:custGeom>
            <a:avLst/>
            <a:gdLst/>
            <a:ahLst/>
            <a:cxnLst/>
            <a:rect l="l" t="t" r="r" b="b"/>
            <a:pathLst>
              <a:path w="316229" h="424179">
                <a:moveTo>
                  <a:pt x="0" y="423913"/>
                </a:moveTo>
                <a:lnTo>
                  <a:pt x="0" y="0"/>
                </a:lnTo>
                <a:lnTo>
                  <a:pt x="306095" y="0"/>
                </a:lnTo>
                <a:lnTo>
                  <a:pt x="306095" y="49733"/>
                </a:lnTo>
                <a:lnTo>
                  <a:pt x="56248" y="49733"/>
                </a:lnTo>
                <a:lnTo>
                  <a:pt x="56248" y="179984"/>
                </a:lnTo>
                <a:lnTo>
                  <a:pt x="290118" y="179984"/>
                </a:lnTo>
                <a:lnTo>
                  <a:pt x="290118" y="229717"/>
                </a:lnTo>
                <a:lnTo>
                  <a:pt x="56248" y="229717"/>
                </a:lnTo>
                <a:lnTo>
                  <a:pt x="56248" y="374180"/>
                </a:lnTo>
                <a:lnTo>
                  <a:pt x="316166" y="374180"/>
                </a:lnTo>
                <a:lnTo>
                  <a:pt x="316166" y="423913"/>
                </a:lnTo>
                <a:lnTo>
                  <a:pt x="0" y="42391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12366" y="3549993"/>
            <a:ext cx="320675" cy="424180"/>
          </a:xfrm>
          <a:custGeom>
            <a:avLst/>
            <a:gdLst/>
            <a:ahLst/>
            <a:cxnLst/>
            <a:rect l="l" t="t" r="r" b="b"/>
            <a:pathLst>
              <a:path w="320675" h="424179">
                <a:moveTo>
                  <a:pt x="0" y="423913"/>
                </a:moveTo>
                <a:lnTo>
                  <a:pt x="0" y="0"/>
                </a:lnTo>
                <a:lnTo>
                  <a:pt x="159067" y="0"/>
                </a:lnTo>
                <a:lnTo>
                  <a:pt x="202815" y="3194"/>
                </a:lnTo>
                <a:lnTo>
                  <a:pt x="250881" y="20135"/>
                </a:lnTo>
                <a:lnTo>
                  <a:pt x="282905" y="52489"/>
                </a:lnTo>
                <a:lnTo>
                  <a:pt x="298542" y="93954"/>
                </a:lnTo>
                <a:lnTo>
                  <a:pt x="299580" y="108445"/>
                </a:lnTo>
                <a:lnTo>
                  <a:pt x="298657" y="121802"/>
                </a:lnTo>
                <a:lnTo>
                  <a:pt x="284886" y="159562"/>
                </a:lnTo>
                <a:lnTo>
                  <a:pt x="254407" y="190361"/>
                </a:lnTo>
                <a:lnTo>
                  <a:pt x="240474" y="198335"/>
                </a:lnTo>
                <a:lnTo>
                  <a:pt x="258603" y="204963"/>
                </a:lnTo>
                <a:lnTo>
                  <a:pt x="299580" y="236829"/>
                </a:lnTo>
                <a:lnTo>
                  <a:pt x="319011" y="283071"/>
                </a:lnTo>
                <a:lnTo>
                  <a:pt x="320306" y="300964"/>
                </a:lnTo>
                <a:lnTo>
                  <a:pt x="319512" y="315641"/>
                </a:lnTo>
                <a:lnTo>
                  <a:pt x="307682" y="356425"/>
                </a:lnTo>
                <a:lnTo>
                  <a:pt x="285472" y="388218"/>
                </a:lnTo>
                <a:lnTo>
                  <a:pt x="243553" y="412838"/>
                </a:lnTo>
                <a:lnTo>
                  <a:pt x="199121" y="422140"/>
                </a:lnTo>
                <a:lnTo>
                  <a:pt x="161734" y="423913"/>
                </a:lnTo>
                <a:lnTo>
                  <a:pt x="0" y="42391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49552" y="3580676"/>
            <a:ext cx="244143" cy="3625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099" y="2595575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289"/>
                </a:lnTo>
              </a:path>
            </a:pathLst>
          </a:custGeom>
          <a:ln w="4705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573" y="25746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473" y="0"/>
                </a:lnTo>
              </a:path>
            </a:pathLst>
          </a:custGeom>
          <a:ln w="4191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099" y="2443175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89"/>
                </a:lnTo>
              </a:path>
            </a:pathLst>
          </a:custGeom>
          <a:ln w="4705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573" y="242285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27" y="0"/>
                </a:lnTo>
              </a:path>
            </a:pathLst>
          </a:custGeom>
          <a:ln w="4063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852" y="2494191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69">
                <a:moveTo>
                  <a:pt x="120519" y="0"/>
                </a:moveTo>
                <a:lnTo>
                  <a:pt x="76458" y="7123"/>
                </a:lnTo>
                <a:lnTo>
                  <a:pt x="39702" y="28486"/>
                </a:lnTo>
                <a:lnTo>
                  <a:pt x="9911" y="72010"/>
                </a:lnTo>
                <a:lnTo>
                  <a:pt x="0" y="134061"/>
                </a:lnTo>
                <a:lnTo>
                  <a:pt x="2070" y="164537"/>
                </a:lnTo>
                <a:lnTo>
                  <a:pt x="18696" y="214278"/>
                </a:lnTo>
                <a:lnTo>
                  <a:pt x="51204" y="248562"/>
                </a:lnTo>
                <a:lnTo>
                  <a:pt x="94823" y="265805"/>
                </a:lnTo>
                <a:lnTo>
                  <a:pt x="120519" y="267957"/>
                </a:lnTo>
                <a:lnTo>
                  <a:pt x="136984" y="266981"/>
                </a:lnTo>
                <a:lnTo>
                  <a:pt x="182514" y="252285"/>
                </a:lnTo>
                <a:lnTo>
                  <a:pt x="208518" y="232295"/>
                </a:lnTo>
                <a:lnTo>
                  <a:pt x="120519" y="232295"/>
                </a:lnTo>
                <a:lnTo>
                  <a:pt x="104816" y="230762"/>
                </a:lnTo>
                <a:lnTo>
                  <a:pt x="66119" y="207784"/>
                </a:lnTo>
                <a:lnTo>
                  <a:pt x="45919" y="157155"/>
                </a:lnTo>
                <a:lnTo>
                  <a:pt x="44573" y="134061"/>
                </a:lnTo>
                <a:lnTo>
                  <a:pt x="45919" y="111032"/>
                </a:lnTo>
                <a:lnTo>
                  <a:pt x="56693" y="74257"/>
                </a:lnTo>
                <a:lnTo>
                  <a:pt x="90531" y="42246"/>
                </a:lnTo>
                <a:lnTo>
                  <a:pt x="120519" y="36169"/>
                </a:lnTo>
                <a:lnTo>
                  <a:pt x="208275" y="36169"/>
                </a:lnTo>
                <a:lnTo>
                  <a:pt x="207114" y="34670"/>
                </a:lnTo>
                <a:lnTo>
                  <a:pt x="189067" y="19502"/>
                </a:lnTo>
                <a:lnTo>
                  <a:pt x="168614" y="8667"/>
                </a:lnTo>
                <a:lnTo>
                  <a:pt x="145762" y="2166"/>
                </a:lnTo>
                <a:lnTo>
                  <a:pt x="120519" y="0"/>
                </a:lnTo>
                <a:close/>
              </a:path>
              <a:path w="241300" h="267969">
                <a:moveTo>
                  <a:pt x="208275" y="36169"/>
                </a:moveTo>
                <a:lnTo>
                  <a:pt x="120519" y="36169"/>
                </a:lnTo>
                <a:lnTo>
                  <a:pt x="135965" y="37700"/>
                </a:lnTo>
                <a:lnTo>
                  <a:pt x="150103" y="42295"/>
                </a:lnTo>
                <a:lnTo>
                  <a:pt x="183909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7" y="156250"/>
                </a:lnTo>
                <a:lnTo>
                  <a:pt x="184014" y="193768"/>
                </a:lnTo>
                <a:lnTo>
                  <a:pt x="150212" y="226169"/>
                </a:lnTo>
                <a:lnTo>
                  <a:pt x="120519" y="232295"/>
                </a:lnTo>
                <a:lnTo>
                  <a:pt x="208518" y="232295"/>
                </a:lnTo>
                <a:lnTo>
                  <a:pt x="232353" y="192705"/>
                </a:lnTo>
                <a:lnTo>
                  <a:pt x="239783" y="153788"/>
                </a:lnTo>
                <a:lnTo>
                  <a:pt x="240711" y="130352"/>
                </a:lnTo>
                <a:lnTo>
                  <a:pt x="238607" y="101475"/>
                </a:lnTo>
                <a:lnTo>
                  <a:pt x="232301" y="75892"/>
                </a:lnTo>
                <a:lnTo>
                  <a:pt x="221800" y="53618"/>
                </a:lnTo>
                <a:lnTo>
                  <a:pt x="208275" y="3616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165" y="2494191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5" y="262508"/>
                </a:lnTo>
                <a:lnTo>
                  <a:pt x="43585" y="128206"/>
                </a:lnTo>
                <a:lnTo>
                  <a:pt x="44035" y="114681"/>
                </a:lnTo>
                <a:lnTo>
                  <a:pt x="53667" y="70243"/>
                </a:lnTo>
                <a:lnTo>
                  <a:pt x="85521" y="45613"/>
                </a:lnTo>
                <a:lnTo>
                  <a:pt x="92455" y="45072"/>
                </a:lnTo>
                <a:lnTo>
                  <a:pt x="127599" y="45072"/>
                </a:lnTo>
                <a:lnTo>
                  <a:pt x="127693" y="44830"/>
                </a:lnTo>
                <a:lnTo>
                  <a:pt x="39128" y="44830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9" y="45072"/>
                </a:moveTo>
                <a:lnTo>
                  <a:pt x="92455" y="45072"/>
                </a:lnTo>
                <a:lnTo>
                  <a:pt x="100380" y="45631"/>
                </a:lnTo>
                <a:lnTo>
                  <a:pt x="108304" y="47307"/>
                </a:lnTo>
                <a:lnTo>
                  <a:pt x="116229" y="50097"/>
                </a:lnTo>
                <a:lnTo>
                  <a:pt x="124153" y="54000"/>
                </a:lnTo>
                <a:lnTo>
                  <a:pt x="127599" y="45072"/>
                </a:lnTo>
                <a:close/>
              </a:path>
              <a:path w="139700" h="262889">
                <a:moveTo>
                  <a:pt x="94849" y="0"/>
                </a:moveTo>
                <a:lnTo>
                  <a:pt x="53554" y="22124"/>
                </a:lnTo>
                <a:lnTo>
                  <a:pt x="39128" y="44830"/>
                </a:lnTo>
                <a:lnTo>
                  <a:pt x="127693" y="44830"/>
                </a:lnTo>
                <a:lnTo>
                  <a:pt x="139673" y="13792"/>
                </a:lnTo>
                <a:lnTo>
                  <a:pt x="128328" y="7768"/>
                </a:lnTo>
                <a:lnTo>
                  <a:pt x="117076" y="3457"/>
                </a:lnTo>
                <a:lnTo>
                  <a:pt x="105917" y="865"/>
                </a:lnTo>
                <a:lnTo>
                  <a:pt x="9484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0593" y="2494191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89">
                <a:moveTo>
                  <a:pt x="39131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8" y="262508"/>
                </a:lnTo>
                <a:lnTo>
                  <a:pt x="43588" y="122262"/>
                </a:lnTo>
                <a:lnTo>
                  <a:pt x="44843" y="99590"/>
                </a:lnTo>
                <a:lnTo>
                  <a:pt x="63731" y="55308"/>
                </a:lnTo>
                <a:lnTo>
                  <a:pt x="86168" y="41948"/>
                </a:lnTo>
                <a:lnTo>
                  <a:pt x="39131" y="41948"/>
                </a:lnTo>
                <a:lnTo>
                  <a:pt x="39131" y="5448"/>
                </a:lnTo>
                <a:close/>
              </a:path>
              <a:path w="208915" h="262889">
                <a:moveTo>
                  <a:pt x="197231" y="37642"/>
                </a:moveTo>
                <a:lnTo>
                  <a:pt x="111610" y="37642"/>
                </a:lnTo>
                <a:lnTo>
                  <a:pt x="120011" y="38136"/>
                </a:lnTo>
                <a:lnTo>
                  <a:pt x="127871" y="39614"/>
                </a:lnTo>
                <a:lnTo>
                  <a:pt x="159900" y="66535"/>
                </a:lnTo>
                <a:lnTo>
                  <a:pt x="164896" y="104673"/>
                </a:lnTo>
                <a:lnTo>
                  <a:pt x="164937" y="262508"/>
                </a:lnTo>
                <a:lnTo>
                  <a:pt x="208525" y="262508"/>
                </a:lnTo>
                <a:lnTo>
                  <a:pt x="208406" y="93854"/>
                </a:lnTo>
                <a:lnTo>
                  <a:pt x="203838" y="53355"/>
                </a:lnTo>
                <a:lnTo>
                  <a:pt x="200814" y="45007"/>
                </a:lnTo>
                <a:lnTo>
                  <a:pt x="197231" y="37642"/>
                </a:lnTo>
                <a:close/>
              </a:path>
              <a:path w="208915" h="262889">
                <a:moveTo>
                  <a:pt x="120771" y="0"/>
                </a:moveTo>
                <a:lnTo>
                  <a:pt x="95652" y="2618"/>
                </a:lnTo>
                <a:lnTo>
                  <a:pt x="73667" y="10477"/>
                </a:lnTo>
                <a:lnTo>
                  <a:pt x="54824" y="23585"/>
                </a:lnTo>
                <a:lnTo>
                  <a:pt x="39131" y="41948"/>
                </a:lnTo>
                <a:lnTo>
                  <a:pt x="86168" y="41948"/>
                </a:lnTo>
                <a:lnTo>
                  <a:pt x="98219" y="38743"/>
                </a:lnTo>
                <a:lnTo>
                  <a:pt x="111610" y="37642"/>
                </a:lnTo>
                <a:lnTo>
                  <a:pt x="197231" y="37642"/>
                </a:lnTo>
                <a:lnTo>
                  <a:pt x="197062" y="37294"/>
                </a:lnTo>
                <a:lnTo>
                  <a:pt x="163450" y="8343"/>
                </a:lnTo>
                <a:lnTo>
                  <a:pt x="132165" y="526"/>
                </a:lnTo>
                <a:lnTo>
                  <a:pt x="12077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1696" y="2494191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69">
                <a:moveTo>
                  <a:pt x="119697" y="0"/>
                </a:moveTo>
                <a:lnTo>
                  <a:pt x="71532" y="8926"/>
                </a:lnTo>
                <a:lnTo>
                  <a:pt x="33273" y="35750"/>
                </a:lnTo>
                <a:lnTo>
                  <a:pt x="8307" y="78697"/>
                </a:lnTo>
                <a:lnTo>
                  <a:pt x="0" y="136131"/>
                </a:lnTo>
                <a:lnTo>
                  <a:pt x="2059" y="165658"/>
                </a:lnTo>
                <a:lnTo>
                  <a:pt x="18532" y="214258"/>
                </a:lnTo>
                <a:lnTo>
                  <a:pt x="50867" y="248460"/>
                </a:lnTo>
                <a:lnTo>
                  <a:pt x="95444" y="265790"/>
                </a:lnTo>
                <a:lnTo>
                  <a:pt x="122097" y="267957"/>
                </a:lnTo>
                <a:lnTo>
                  <a:pt x="143439" y="266596"/>
                </a:lnTo>
                <a:lnTo>
                  <a:pt x="180122" y="255736"/>
                </a:lnTo>
                <a:lnTo>
                  <a:pt x="210266" y="232295"/>
                </a:lnTo>
                <a:lnTo>
                  <a:pt x="122097" y="232295"/>
                </a:lnTo>
                <a:lnTo>
                  <a:pt x="106712" y="230889"/>
                </a:lnTo>
                <a:lnTo>
                  <a:pt x="68516" y="209842"/>
                </a:lnTo>
                <a:lnTo>
                  <a:pt x="46994" y="165018"/>
                </a:lnTo>
                <a:lnTo>
                  <a:pt x="44576" y="145135"/>
                </a:lnTo>
                <a:lnTo>
                  <a:pt x="236016" y="145135"/>
                </a:lnTo>
                <a:lnTo>
                  <a:pt x="236181" y="140004"/>
                </a:lnTo>
                <a:lnTo>
                  <a:pt x="236258" y="133578"/>
                </a:lnTo>
                <a:lnTo>
                  <a:pt x="234616" y="109474"/>
                </a:lnTo>
                <a:lnTo>
                  <a:pt x="47053" y="109474"/>
                </a:lnTo>
                <a:lnTo>
                  <a:pt x="49298" y="93484"/>
                </a:lnTo>
                <a:lnTo>
                  <a:pt x="69595" y="55727"/>
                </a:lnTo>
                <a:lnTo>
                  <a:pt x="105570" y="36916"/>
                </a:lnTo>
                <a:lnTo>
                  <a:pt x="119951" y="35661"/>
                </a:lnTo>
                <a:lnTo>
                  <a:pt x="204135" y="35661"/>
                </a:lnTo>
                <a:lnTo>
                  <a:pt x="203657" y="35013"/>
                </a:lnTo>
                <a:lnTo>
                  <a:pt x="186195" y="19684"/>
                </a:lnTo>
                <a:lnTo>
                  <a:pt x="166382" y="8743"/>
                </a:lnTo>
                <a:lnTo>
                  <a:pt x="144217" y="2184"/>
                </a:lnTo>
                <a:lnTo>
                  <a:pt x="119697" y="0"/>
                </a:lnTo>
                <a:close/>
              </a:path>
              <a:path w="236855" h="267969">
                <a:moveTo>
                  <a:pt x="189699" y="179298"/>
                </a:moveTo>
                <a:lnTo>
                  <a:pt x="162877" y="219671"/>
                </a:lnTo>
                <a:lnTo>
                  <a:pt x="122097" y="232295"/>
                </a:lnTo>
                <a:lnTo>
                  <a:pt x="210266" y="232295"/>
                </a:lnTo>
                <a:lnTo>
                  <a:pt x="219678" y="220143"/>
                </a:lnTo>
                <a:lnTo>
                  <a:pt x="228368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5" h="267969">
                <a:moveTo>
                  <a:pt x="204135" y="35661"/>
                </a:moveTo>
                <a:lnTo>
                  <a:pt x="119951" y="35661"/>
                </a:lnTo>
                <a:lnTo>
                  <a:pt x="135717" y="37240"/>
                </a:lnTo>
                <a:lnTo>
                  <a:pt x="149953" y="41971"/>
                </a:lnTo>
                <a:lnTo>
                  <a:pt x="179867" y="69965"/>
                </a:lnTo>
                <a:lnTo>
                  <a:pt x="190195" y="109474"/>
                </a:lnTo>
                <a:lnTo>
                  <a:pt x="234616" y="109474"/>
                </a:lnTo>
                <a:lnTo>
                  <a:pt x="234216" y="103593"/>
                </a:lnTo>
                <a:lnTo>
                  <a:pt x="228096" y="77171"/>
                </a:lnTo>
                <a:lnTo>
                  <a:pt x="217907" y="54311"/>
                </a:lnTo>
                <a:lnTo>
                  <a:pt x="204135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8658" y="2494191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19" h="267969">
                <a:moveTo>
                  <a:pt x="116967" y="0"/>
                </a:moveTo>
                <a:lnTo>
                  <a:pt x="70082" y="8781"/>
                </a:lnTo>
                <a:lnTo>
                  <a:pt x="31127" y="35026"/>
                </a:lnTo>
                <a:lnTo>
                  <a:pt x="7758" y="78488"/>
                </a:lnTo>
                <a:lnTo>
                  <a:pt x="0" y="134975"/>
                </a:lnTo>
                <a:lnTo>
                  <a:pt x="1997" y="165188"/>
                </a:lnTo>
                <a:lnTo>
                  <a:pt x="18002" y="214471"/>
                </a:lnTo>
                <a:lnTo>
                  <a:pt x="49296" y="248599"/>
                </a:lnTo>
                <a:lnTo>
                  <a:pt x="91611" y="265806"/>
                </a:lnTo>
                <a:lnTo>
                  <a:pt x="116636" y="267957"/>
                </a:lnTo>
                <a:lnTo>
                  <a:pt x="136820" y="266408"/>
                </a:lnTo>
                <a:lnTo>
                  <a:pt x="155374" y="261756"/>
                </a:lnTo>
                <a:lnTo>
                  <a:pt x="172286" y="253994"/>
                </a:lnTo>
                <a:lnTo>
                  <a:pt x="187540" y="243116"/>
                </a:lnTo>
                <a:lnTo>
                  <a:pt x="197907" y="232295"/>
                </a:lnTo>
                <a:lnTo>
                  <a:pt x="116141" y="232295"/>
                </a:lnTo>
                <a:lnTo>
                  <a:pt x="100970" y="230827"/>
                </a:lnTo>
                <a:lnTo>
                  <a:pt x="64388" y="208851"/>
                </a:lnTo>
                <a:lnTo>
                  <a:pt x="45815" y="157832"/>
                </a:lnTo>
                <a:lnTo>
                  <a:pt x="44576" y="133730"/>
                </a:lnTo>
                <a:lnTo>
                  <a:pt x="45860" y="109954"/>
                </a:lnTo>
                <a:lnTo>
                  <a:pt x="56133" y="72712"/>
                </a:lnTo>
                <a:lnTo>
                  <a:pt x="88852" y="41546"/>
                </a:lnTo>
                <a:lnTo>
                  <a:pt x="118694" y="35661"/>
                </a:lnTo>
                <a:lnTo>
                  <a:pt x="199409" y="35661"/>
                </a:lnTo>
                <a:lnTo>
                  <a:pt x="197434" y="32835"/>
                </a:lnTo>
                <a:lnTo>
                  <a:pt x="185318" y="21132"/>
                </a:lnTo>
                <a:lnTo>
                  <a:pt x="171096" y="11878"/>
                </a:lnTo>
                <a:lnTo>
                  <a:pt x="154947" y="5275"/>
                </a:lnTo>
                <a:lnTo>
                  <a:pt x="136896" y="1317"/>
                </a:lnTo>
                <a:lnTo>
                  <a:pt x="116967" y="0"/>
                </a:lnTo>
                <a:close/>
              </a:path>
              <a:path w="223519" h="267969">
                <a:moveTo>
                  <a:pt x="180784" y="168401"/>
                </a:moveTo>
                <a:lnTo>
                  <a:pt x="166798" y="207749"/>
                </a:lnTo>
                <a:lnTo>
                  <a:pt x="128478" y="231320"/>
                </a:lnTo>
                <a:lnTo>
                  <a:pt x="116141" y="232295"/>
                </a:lnTo>
                <a:lnTo>
                  <a:pt x="197907" y="232295"/>
                </a:lnTo>
                <a:lnTo>
                  <a:pt x="200595" y="229489"/>
                </a:lnTo>
                <a:lnTo>
                  <a:pt x="210908" y="213498"/>
                </a:lnTo>
                <a:lnTo>
                  <a:pt x="218498" y="195122"/>
                </a:lnTo>
                <a:lnTo>
                  <a:pt x="223380" y="174345"/>
                </a:lnTo>
                <a:lnTo>
                  <a:pt x="180784" y="168401"/>
                </a:lnTo>
                <a:close/>
              </a:path>
              <a:path w="223519" h="267969">
                <a:moveTo>
                  <a:pt x="199409" y="35661"/>
                </a:moveTo>
                <a:lnTo>
                  <a:pt x="118694" y="35661"/>
                </a:lnTo>
                <a:lnTo>
                  <a:pt x="129195" y="36481"/>
                </a:lnTo>
                <a:lnTo>
                  <a:pt x="138888" y="38935"/>
                </a:lnTo>
                <a:lnTo>
                  <a:pt x="168933" y="65000"/>
                </a:lnTo>
                <a:lnTo>
                  <a:pt x="177317" y="87668"/>
                </a:lnTo>
                <a:lnTo>
                  <a:pt x="219417" y="81241"/>
                </a:lnTo>
                <a:lnTo>
                  <a:pt x="214495" y="62895"/>
                </a:lnTo>
                <a:lnTo>
                  <a:pt x="207163" y="46758"/>
                </a:lnTo>
                <a:lnTo>
                  <a:pt x="19940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4822" y="2494191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69">
                <a:moveTo>
                  <a:pt x="119684" y="0"/>
                </a:moveTo>
                <a:lnTo>
                  <a:pt x="71520" y="8926"/>
                </a:lnTo>
                <a:lnTo>
                  <a:pt x="33261" y="35750"/>
                </a:lnTo>
                <a:lnTo>
                  <a:pt x="8301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8"/>
                </a:lnTo>
                <a:lnTo>
                  <a:pt x="50854" y="248460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2" y="266596"/>
                </a:lnTo>
                <a:lnTo>
                  <a:pt x="180111" y="255736"/>
                </a:lnTo>
                <a:lnTo>
                  <a:pt x="210254" y="232295"/>
                </a:lnTo>
                <a:lnTo>
                  <a:pt x="122085" y="232295"/>
                </a:lnTo>
                <a:lnTo>
                  <a:pt x="106699" y="230889"/>
                </a:lnTo>
                <a:lnTo>
                  <a:pt x="68503" y="209842"/>
                </a:lnTo>
                <a:lnTo>
                  <a:pt x="46993" y="165018"/>
                </a:lnTo>
                <a:lnTo>
                  <a:pt x="44576" y="145135"/>
                </a:lnTo>
                <a:lnTo>
                  <a:pt x="236004" y="145135"/>
                </a:lnTo>
                <a:lnTo>
                  <a:pt x="236169" y="140004"/>
                </a:lnTo>
                <a:lnTo>
                  <a:pt x="236245" y="133578"/>
                </a:lnTo>
                <a:lnTo>
                  <a:pt x="234604" y="109474"/>
                </a:lnTo>
                <a:lnTo>
                  <a:pt x="47040" y="109474"/>
                </a:lnTo>
                <a:lnTo>
                  <a:pt x="49291" y="93484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22" y="35661"/>
                </a:lnTo>
                <a:lnTo>
                  <a:pt x="203644" y="35013"/>
                </a:lnTo>
                <a:lnTo>
                  <a:pt x="186182" y="19684"/>
                </a:lnTo>
                <a:lnTo>
                  <a:pt x="166369" y="8743"/>
                </a:lnTo>
                <a:lnTo>
                  <a:pt x="144204" y="2184"/>
                </a:lnTo>
                <a:lnTo>
                  <a:pt x="119684" y="0"/>
                </a:lnTo>
                <a:close/>
              </a:path>
              <a:path w="236855" h="267969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54" y="232295"/>
                </a:lnTo>
                <a:lnTo>
                  <a:pt x="219665" y="220143"/>
                </a:lnTo>
                <a:lnTo>
                  <a:pt x="228355" y="203785"/>
                </a:lnTo>
                <a:lnTo>
                  <a:pt x="234759" y="185242"/>
                </a:lnTo>
                <a:lnTo>
                  <a:pt x="189699" y="179298"/>
                </a:lnTo>
                <a:close/>
              </a:path>
              <a:path w="236855" h="267969">
                <a:moveTo>
                  <a:pt x="204122" y="35661"/>
                </a:moveTo>
                <a:lnTo>
                  <a:pt x="119938" y="35661"/>
                </a:lnTo>
                <a:lnTo>
                  <a:pt x="135704" y="37240"/>
                </a:lnTo>
                <a:lnTo>
                  <a:pt x="149940" y="41971"/>
                </a:lnTo>
                <a:lnTo>
                  <a:pt x="179854" y="69965"/>
                </a:lnTo>
                <a:lnTo>
                  <a:pt x="190182" y="109474"/>
                </a:lnTo>
                <a:lnTo>
                  <a:pt x="234604" y="109474"/>
                </a:lnTo>
                <a:lnTo>
                  <a:pt x="234203" y="103593"/>
                </a:lnTo>
                <a:lnTo>
                  <a:pt x="228084" y="77171"/>
                </a:lnTo>
                <a:lnTo>
                  <a:pt x="217894" y="54311"/>
                </a:lnTo>
                <a:lnTo>
                  <a:pt x="20412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375" y="2494191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19" h="267969">
                <a:moveTo>
                  <a:pt x="116979" y="0"/>
                </a:moveTo>
                <a:lnTo>
                  <a:pt x="70089" y="8781"/>
                </a:lnTo>
                <a:lnTo>
                  <a:pt x="31135" y="35026"/>
                </a:lnTo>
                <a:lnTo>
                  <a:pt x="7768" y="78488"/>
                </a:lnTo>
                <a:lnTo>
                  <a:pt x="0" y="134975"/>
                </a:lnTo>
                <a:lnTo>
                  <a:pt x="1998" y="165188"/>
                </a:lnTo>
                <a:lnTo>
                  <a:pt x="18007" y="214471"/>
                </a:lnTo>
                <a:lnTo>
                  <a:pt x="49301" y="248599"/>
                </a:lnTo>
                <a:lnTo>
                  <a:pt x="91618" y="265806"/>
                </a:lnTo>
                <a:lnTo>
                  <a:pt x="116649" y="267957"/>
                </a:lnTo>
                <a:lnTo>
                  <a:pt x="136827" y="266408"/>
                </a:lnTo>
                <a:lnTo>
                  <a:pt x="155382" y="261756"/>
                </a:lnTo>
                <a:lnTo>
                  <a:pt x="172297" y="253994"/>
                </a:lnTo>
                <a:lnTo>
                  <a:pt x="187553" y="243116"/>
                </a:lnTo>
                <a:lnTo>
                  <a:pt x="197919" y="232295"/>
                </a:lnTo>
                <a:lnTo>
                  <a:pt x="116154" y="232295"/>
                </a:lnTo>
                <a:lnTo>
                  <a:pt x="100982" y="230827"/>
                </a:lnTo>
                <a:lnTo>
                  <a:pt x="64388" y="208851"/>
                </a:lnTo>
                <a:lnTo>
                  <a:pt x="45815" y="157832"/>
                </a:lnTo>
                <a:lnTo>
                  <a:pt x="44576" y="133730"/>
                </a:lnTo>
                <a:lnTo>
                  <a:pt x="45862" y="109954"/>
                </a:lnTo>
                <a:lnTo>
                  <a:pt x="56144" y="72712"/>
                </a:lnTo>
                <a:lnTo>
                  <a:pt x="88855" y="41546"/>
                </a:lnTo>
                <a:lnTo>
                  <a:pt x="118706" y="35661"/>
                </a:lnTo>
                <a:lnTo>
                  <a:pt x="199419" y="35661"/>
                </a:lnTo>
                <a:lnTo>
                  <a:pt x="197445" y="32835"/>
                </a:lnTo>
                <a:lnTo>
                  <a:pt x="185331" y="21132"/>
                </a:lnTo>
                <a:lnTo>
                  <a:pt x="171109" y="11878"/>
                </a:lnTo>
                <a:lnTo>
                  <a:pt x="154960" y="5275"/>
                </a:lnTo>
                <a:lnTo>
                  <a:pt x="136908" y="1317"/>
                </a:lnTo>
                <a:lnTo>
                  <a:pt x="116979" y="0"/>
                </a:lnTo>
                <a:close/>
              </a:path>
              <a:path w="223519" h="267969">
                <a:moveTo>
                  <a:pt x="180784" y="168401"/>
                </a:moveTo>
                <a:lnTo>
                  <a:pt x="166811" y="207749"/>
                </a:lnTo>
                <a:lnTo>
                  <a:pt x="128489" y="231320"/>
                </a:lnTo>
                <a:lnTo>
                  <a:pt x="116154" y="232295"/>
                </a:lnTo>
                <a:lnTo>
                  <a:pt x="197919" y="232295"/>
                </a:lnTo>
                <a:lnTo>
                  <a:pt x="200607" y="229489"/>
                </a:lnTo>
                <a:lnTo>
                  <a:pt x="210920" y="213498"/>
                </a:lnTo>
                <a:lnTo>
                  <a:pt x="218505" y="195122"/>
                </a:lnTo>
                <a:lnTo>
                  <a:pt x="223380" y="174345"/>
                </a:lnTo>
                <a:lnTo>
                  <a:pt x="180784" y="168401"/>
                </a:lnTo>
                <a:close/>
              </a:path>
              <a:path w="223519" h="267969">
                <a:moveTo>
                  <a:pt x="199419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43" y="65000"/>
                </a:lnTo>
                <a:lnTo>
                  <a:pt x="177317" y="87668"/>
                </a:lnTo>
                <a:lnTo>
                  <a:pt x="219417" y="81241"/>
                </a:lnTo>
                <a:lnTo>
                  <a:pt x="214497" y="62895"/>
                </a:lnTo>
                <a:lnTo>
                  <a:pt x="207170" y="46758"/>
                </a:lnTo>
                <a:lnTo>
                  <a:pt x="19941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3563" y="2494191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69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10"/>
                </a:lnTo>
                <a:lnTo>
                  <a:pt x="0" y="134061"/>
                </a:lnTo>
                <a:lnTo>
                  <a:pt x="2070" y="164537"/>
                </a:lnTo>
                <a:lnTo>
                  <a:pt x="18698" y="214278"/>
                </a:lnTo>
                <a:lnTo>
                  <a:pt x="51205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85"/>
                </a:lnTo>
                <a:lnTo>
                  <a:pt x="208521" y="232295"/>
                </a:lnTo>
                <a:lnTo>
                  <a:pt x="120517" y="232295"/>
                </a:lnTo>
                <a:lnTo>
                  <a:pt x="104818" y="230762"/>
                </a:lnTo>
                <a:lnTo>
                  <a:pt x="66123" y="207784"/>
                </a:lnTo>
                <a:lnTo>
                  <a:pt x="45919" y="157155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34" y="42246"/>
                </a:lnTo>
                <a:lnTo>
                  <a:pt x="120517" y="36169"/>
                </a:lnTo>
                <a:lnTo>
                  <a:pt x="208280" y="36169"/>
                </a:lnTo>
                <a:lnTo>
                  <a:pt x="207119" y="34670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5" y="2166"/>
                </a:lnTo>
                <a:lnTo>
                  <a:pt x="120517" y="0"/>
                </a:lnTo>
                <a:close/>
              </a:path>
              <a:path w="241300" h="267969">
                <a:moveTo>
                  <a:pt x="208280" y="36169"/>
                </a:moveTo>
                <a:lnTo>
                  <a:pt x="120517" y="36169"/>
                </a:lnTo>
                <a:lnTo>
                  <a:pt x="135963" y="37700"/>
                </a:lnTo>
                <a:lnTo>
                  <a:pt x="150102" y="42295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7" y="156250"/>
                </a:lnTo>
                <a:lnTo>
                  <a:pt x="184014" y="193768"/>
                </a:lnTo>
                <a:lnTo>
                  <a:pt x="150211" y="226169"/>
                </a:lnTo>
                <a:lnTo>
                  <a:pt x="120517" y="232295"/>
                </a:lnTo>
                <a:lnTo>
                  <a:pt x="208521" y="232295"/>
                </a:lnTo>
                <a:lnTo>
                  <a:pt x="232352" y="192705"/>
                </a:lnTo>
                <a:lnTo>
                  <a:pt x="239781" y="153788"/>
                </a:lnTo>
                <a:lnTo>
                  <a:pt x="240710" y="130352"/>
                </a:lnTo>
                <a:lnTo>
                  <a:pt x="238606" y="101475"/>
                </a:lnTo>
                <a:lnTo>
                  <a:pt x="232301" y="75892"/>
                </a:lnTo>
                <a:lnTo>
                  <a:pt x="221802" y="53618"/>
                </a:lnTo>
                <a:lnTo>
                  <a:pt x="208280" y="3616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5366" y="2494191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41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99" y="262508"/>
                </a:lnTo>
                <a:lnTo>
                  <a:pt x="43599" y="129273"/>
                </a:lnTo>
                <a:lnTo>
                  <a:pt x="44032" y="112779"/>
                </a:lnTo>
                <a:lnTo>
                  <a:pt x="54587" y="66842"/>
                </a:lnTo>
                <a:lnTo>
                  <a:pt x="84688" y="41782"/>
                </a:lnTo>
                <a:lnTo>
                  <a:pt x="39141" y="41782"/>
                </a:lnTo>
                <a:lnTo>
                  <a:pt x="39141" y="5448"/>
                </a:lnTo>
                <a:close/>
              </a:path>
              <a:path w="349250" h="262889">
                <a:moveTo>
                  <a:pt x="186116" y="37642"/>
                </a:moveTo>
                <a:lnTo>
                  <a:pt x="107073" y="37642"/>
                </a:lnTo>
                <a:lnTo>
                  <a:pt x="118312" y="38555"/>
                </a:lnTo>
                <a:lnTo>
                  <a:pt x="127868" y="41287"/>
                </a:lnTo>
                <a:lnTo>
                  <a:pt x="151887" y="82093"/>
                </a:lnTo>
                <a:lnTo>
                  <a:pt x="152552" y="262508"/>
                </a:lnTo>
                <a:lnTo>
                  <a:pt x="196138" y="262508"/>
                </a:lnTo>
                <a:lnTo>
                  <a:pt x="196173" y="112779"/>
                </a:lnTo>
                <a:lnTo>
                  <a:pt x="206206" y="66025"/>
                </a:lnTo>
                <a:lnTo>
                  <a:pt x="229074" y="44907"/>
                </a:lnTo>
                <a:lnTo>
                  <a:pt x="189293" y="44907"/>
                </a:lnTo>
                <a:lnTo>
                  <a:pt x="186116" y="37642"/>
                </a:lnTo>
                <a:close/>
              </a:path>
              <a:path w="349250" h="262889">
                <a:moveTo>
                  <a:pt x="338991" y="37642"/>
                </a:moveTo>
                <a:lnTo>
                  <a:pt x="259206" y="37642"/>
                </a:lnTo>
                <a:lnTo>
                  <a:pt x="266468" y="38077"/>
                </a:lnTo>
                <a:lnTo>
                  <a:pt x="273256" y="39387"/>
                </a:lnTo>
                <a:lnTo>
                  <a:pt x="302674" y="69824"/>
                </a:lnTo>
                <a:lnTo>
                  <a:pt x="305117" y="262508"/>
                </a:lnTo>
                <a:lnTo>
                  <a:pt x="348691" y="262508"/>
                </a:lnTo>
                <a:lnTo>
                  <a:pt x="348670" y="85944"/>
                </a:lnTo>
                <a:lnTo>
                  <a:pt x="347394" y="65713"/>
                </a:lnTo>
                <a:lnTo>
                  <a:pt x="343506" y="48005"/>
                </a:lnTo>
                <a:lnTo>
                  <a:pt x="338991" y="37642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95" y="2803"/>
                </a:lnTo>
                <a:lnTo>
                  <a:pt x="224543" y="11218"/>
                </a:lnTo>
                <a:lnTo>
                  <a:pt x="205781" y="25251"/>
                </a:lnTo>
                <a:lnTo>
                  <a:pt x="189293" y="44907"/>
                </a:lnTo>
                <a:lnTo>
                  <a:pt x="229074" y="44907"/>
                </a:lnTo>
                <a:lnTo>
                  <a:pt x="234313" y="42154"/>
                </a:lnTo>
                <a:lnTo>
                  <a:pt x="246178" y="38772"/>
                </a:lnTo>
                <a:lnTo>
                  <a:pt x="259206" y="37642"/>
                </a:lnTo>
                <a:lnTo>
                  <a:pt x="338991" y="37642"/>
                </a:lnTo>
                <a:lnTo>
                  <a:pt x="337032" y="33146"/>
                </a:lnTo>
                <a:lnTo>
                  <a:pt x="327977" y="21132"/>
                </a:lnTo>
                <a:lnTo>
                  <a:pt x="316571" y="11878"/>
                </a:lnTo>
                <a:lnTo>
                  <a:pt x="302920" y="5275"/>
                </a:lnTo>
                <a:lnTo>
                  <a:pt x="287040" y="1317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46" y="11480"/>
                </a:lnTo>
                <a:lnTo>
                  <a:pt x="39141" y="41782"/>
                </a:lnTo>
                <a:lnTo>
                  <a:pt x="84688" y="41782"/>
                </a:lnTo>
                <a:lnTo>
                  <a:pt x="89427" y="40060"/>
                </a:lnTo>
                <a:lnTo>
                  <a:pt x="98080" y="38247"/>
                </a:lnTo>
                <a:lnTo>
                  <a:pt x="107073" y="37642"/>
                </a:lnTo>
                <a:lnTo>
                  <a:pt x="186116" y="37642"/>
                </a:lnTo>
                <a:lnTo>
                  <a:pt x="184899" y="34860"/>
                </a:lnTo>
                <a:lnTo>
                  <a:pt x="153872" y="6659"/>
                </a:lnTo>
                <a:lnTo>
                  <a:pt x="130495" y="743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7964" y="2494191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5" h="361314">
                <a:moveTo>
                  <a:pt x="39623" y="5448"/>
                </a:moveTo>
                <a:lnTo>
                  <a:pt x="0" y="5448"/>
                </a:lnTo>
                <a:lnTo>
                  <a:pt x="0" y="361073"/>
                </a:lnTo>
                <a:lnTo>
                  <a:pt x="43586" y="361073"/>
                </a:lnTo>
                <a:lnTo>
                  <a:pt x="43586" y="235686"/>
                </a:lnTo>
                <a:lnTo>
                  <a:pt x="186489" y="235686"/>
                </a:lnTo>
                <a:lnTo>
                  <a:pt x="189856" y="232295"/>
                </a:lnTo>
                <a:lnTo>
                  <a:pt x="108127" y="232295"/>
                </a:lnTo>
                <a:lnTo>
                  <a:pt x="94415" y="230811"/>
                </a:lnTo>
                <a:lnTo>
                  <a:pt x="59588" y="208610"/>
                </a:lnTo>
                <a:lnTo>
                  <a:pt x="40875" y="158650"/>
                </a:lnTo>
                <a:lnTo>
                  <a:pt x="39623" y="135559"/>
                </a:lnTo>
                <a:lnTo>
                  <a:pt x="40954" y="112272"/>
                </a:lnTo>
                <a:lnTo>
                  <a:pt x="51630" y="74561"/>
                </a:lnTo>
                <a:lnTo>
                  <a:pt x="83905" y="40668"/>
                </a:lnTo>
                <a:lnTo>
                  <a:pt x="87679" y="39217"/>
                </a:lnTo>
                <a:lnTo>
                  <a:pt x="39623" y="39217"/>
                </a:lnTo>
                <a:lnTo>
                  <a:pt x="39623" y="5448"/>
                </a:lnTo>
                <a:close/>
              </a:path>
              <a:path w="222885" h="361314">
                <a:moveTo>
                  <a:pt x="186489" y="235686"/>
                </a:moveTo>
                <a:lnTo>
                  <a:pt x="43586" y="235686"/>
                </a:lnTo>
                <a:lnTo>
                  <a:pt x="49532" y="242377"/>
                </a:lnTo>
                <a:lnTo>
                  <a:pt x="90355" y="265669"/>
                </a:lnTo>
                <a:lnTo>
                  <a:pt x="111023" y="267957"/>
                </a:lnTo>
                <a:lnTo>
                  <a:pt x="125709" y="266906"/>
                </a:lnTo>
                <a:lnTo>
                  <a:pt x="167652" y="251205"/>
                </a:lnTo>
                <a:lnTo>
                  <a:pt x="186489" y="235686"/>
                </a:lnTo>
                <a:close/>
              </a:path>
              <a:path w="222885" h="361314">
                <a:moveTo>
                  <a:pt x="191277" y="34175"/>
                </a:moveTo>
                <a:lnTo>
                  <a:pt x="110032" y="34175"/>
                </a:lnTo>
                <a:lnTo>
                  <a:pt x="123530" y="35693"/>
                </a:lnTo>
                <a:lnTo>
                  <a:pt x="136045" y="40254"/>
                </a:lnTo>
                <a:lnTo>
                  <a:pt x="166979" y="72261"/>
                </a:lnTo>
                <a:lnTo>
                  <a:pt x="178295" y="131914"/>
                </a:lnTo>
                <a:lnTo>
                  <a:pt x="177010" y="155926"/>
                </a:lnTo>
                <a:lnTo>
                  <a:pt x="166706" y="193852"/>
                </a:lnTo>
                <a:lnTo>
                  <a:pt x="134999" y="226169"/>
                </a:lnTo>
                <a:lnTo>
                  <a:pt x="108127" y="232295"/>
                </a:lnTo>
                <a:lnTo>
                  <a:pt x="189856" y="232295"/>
                </a:lnTo>
                <a:lnTo>
                  <a:pt x="214939" y="186644"/>
                </a:lnTo>
                <a:lnTo>
                  <a:pt x="222884" y="132092"/>
                </a:lnTo>
                <a:lnTo>
                  <a:pt x="222079" y="114085"/>
                </a:lnTo>
                <a:lnTo>
                  <a:pt x="210083" y="64566"/>
                </a:lnTo>
                <a:lnTo>
                  <a:pt x="194159" y="37280"/>
                </a:lnTo>
                <a:lnTo>
                  <a:pt x="191277" y="34175"/>
                </a:lnTo>
                <a:close/>
              </a:path>
              <a:path w="222885" h="361314">
                <a:moveTo>
                  <a:pt x="114071" y="0"/>
                </a:moveTo>
                <a:lnTo>
                  <a:pt x="71310" y="9829"/>
                </a:lnTo>
                <a:lnTo>
                  <a:pt x="39623" y="39217"/>
                </a:lnTo>
                <a:lnTo>
                  <a:pt x="87679" y="39217"/>
                </a:lnTo>
                <a:lnTo>
                  <a:pt x="96566" y="35800"/>
                </a:lnTo>
                <a:lnTo>
                  <a:pt x="110032" y="34175"/>
                </a:lnTo>
                <a:lnTo>
                  <a:pt x="191277" y="34175"/>
                </a:lnTo>
                <a:lnTo>
                  <a:pt x="183903" y="26229"/>
                </a:lnTo>
                <a:lnTo>
                  <a:pt x="172110" y="16929"/>
                </a:lnTo>
                <a:lnTo>
                  <a:pt x="159064" y="9510"/>
                </a:lnTo>
                <a:lnTo>
                  <a:pt x="145048" y="4221"/>
                </a:lnTo>
                <a:lnTo>
                  <a:pt x="130053" y="1053"/>
                </a:lnTo>
                <a:lnTo>
                  <a:pt x="11407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7087" y="2494191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69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10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1" y="266981"/>
                </a:lnTo>
                <a:lnTo>
                  <a:pt x="182519" y="252285"/>
                </a:lnTo>
                <a:lnTo>
                  <a:pt x="208521" y="232295"/>
                </a:lnTo>
                <a:lnTo>
                  <a:pt x="120517" y="232295"/>
                </a:lnTo>
                <a:lnTo>
                  <a:pt x="104813" y="230762"/>
                </a:lnTo>
                <a:lnTo>
                  <a:pt x="66123" y="207784"/>
                </a:lnTo>
                <a:lnTo>
                  <a:pt x="45919" y="157155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29" y="42246"/>
                </a:lnTo>
                <a:lnTo>
                  <a:pt x="120517" y="36169"/>
                </a:lnTo>
                <a:lnTo>
                  <a:pt x="208268" y="36169"/>
                </a:lnTo>
                <a:lnTo>
                  <a:pt x="207106" y="34670"/>
                </a:lnTo>
                <a:lnTo>
                  <a:pt x="189065" y="19502"/>
                </a:lnTo>
                <a:lnTo>
                  <a:pt x="168612" y="8667"/>
                </a:lnTo>
                <a:lnTo>
                  <a:pt x="145759" y="2166"/>
                </a:lnTo>
                <a:lnTo>
                  <a:pt x="120517" y="0"/>
                </a:lnTo>
                <a:close/>
              </a:path>
              <a:path w="241300" h="267969">
                <a:moveTo>
                  <a:pt x="208268" y="36169"/>
                </a:moveTo>
                <a:lnTo>
                  <a:pt x="120517" y="36169"/>
                </a:lnTo>
                <a:lnTo>
                  <a:pt x="135963" y="37700"/>
                </a:lnTo>
                <a:lnTo>
                  <a:pt x="150100" y="42295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50"/>
                </a:lnTo>
                <a:lnTo>
                  <a:pt x="184008" y="193768"/>
                </a:lnTo>
                <a:lnTo>
                  <a:pt x="150211" y="226169"/>
                </a:lnTo>
                <a:lnTo>
                  <a:pt x="120517" y="232295"/>
                </a:lnTo>
                <a:lnTo>
                  <a:pt x="208521" y="232295"/>
                </a:lnTo>
                <a:lnTo>
                  <a:pt x="232352" y="192705"/>
                </a:lnTo>
                <a:lnTo>
                  <a:pt x="239781" y="153788"/>
                </a:lnTo>
                <a:lnTo>
                  <a:pt x="240710" y="130352"/>
                </a:lnTo>
                <a:lnTo>
                  <a:pt x="238606" y="101475"/>
                </a:lnTo>
                <a:lnTo>
                  <a:pt x="232300" y="75892"/>
                </a:lnTo>
                <a:lnTo>
                  <a:pt x="221797" y="53618"/>
                </a:lnTo>
                <a:lnTo>
                  <a:pt x="208268" y="3616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8890" y="2494191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41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2262"/>
                </a:lnTo>
                <a:lnTo>
                  <a:pt x="44842" y="99590"/>
                </a:lnTo>
                <a:lnTo>
                  <a:pt x="63728" y="55308"/>
                </a:lnTo>
                <a:lnTo>
                  <a:pt x="86171" y="41948"/>
                </a:lnTo>
                <a:lnTo>
                  <a:pt x="39141" y="41948"/>
                </a:lnTo>
                <a:lnTo>
                  <a:pt x="39141" y="5448"/>
                </a:lnTo>
                <a:close/>
              </a:path>
              <a:path w="208914" h="262889">
                <a:moveTo>
                  <a:pt x="197235" y="37642"/>
                </a:moveTo>
                <a:lnTo>
                  <a:pt x="111620" y="37642"/>
                </a:lnTo>
                <a:lnTo>
                  <a:pt x="120015" y="38136"/>
                </a:lnTo>
                <a:lnTo>
                  <a:pt x="127874" y="39614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8"/>
                </a:lnTo>
                <a:lnTo>
                  <a:pt x="208521" y="262508"/>
                </a:lnTo>
                <a:lnTo>
                  <a:pt x="208403" y="93854"/>
                </a:lnTo>
                <a:lnTo>
                  <a:pt x="203841" y="53355"/>
                </a:lnTo>
                <a:lnTo>
                  <a:pt x="200817" y="45007"/>
                </a:lnTo>
                <a:lnTo>
                  <a:pt x="197235" y="37642"/>
                </a:lnTo>
                <a:close/>
              </a:path>
              <a:path w="208914" h="262889">
                <a:moveTo>
                  <a:pt x="120777" y="0"/>
                </a:moveTo>
                <a:lnTo>
                  <a:pt x="95653" y="2618"/>
                </a:lnTo>
                <a:lnTo>
                  <a:pt x="73667" y="10477"/>
                </a:lnTo>
                <a:lnTo>
                  <a:pt x="54827" y="23585"/>
                </a:lnTo>
                <a:lnTo>
                  <a:pt x="39141" y="41948"/>
                </a:lnTo>
                <a:lnTo>
                  <a:pt x="86171" y="41948"/>
                </a:lnTo>
                <a:lnTo>
                  <a:pt x="98223" y="38743"/>
                </a:lnTo>
                <a:lnTo>
                  <a:pt x="111620" y="37642"/>
                </a:lnTo>
                <a:lnTo>
                  <a:pt x="197235" y="37642"/>
                </a:lnTo>
                <a:lnTo>
                  <a:pt x="197066" y="37294"/>
                </a:lnTo>
                <a:lnTo>
                  <a:pt x="163449" y="8343"/>
                </a:lnTo>
                <a:lnTo>
                  <a:pt x="132170" y="526"/>
                </a:lnTo>
                <a:lnTo>
                  <a:pt x="12077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0002" y="2494191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69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5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8"/>
                </a:lnTo>
                <a:lnTo>
                  <a:pt x="50854" y="248460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6"/>
                </a:lnTo>
                <a:lnTo>
                  <a:pt x="21026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18"/>
                </a:lnTo>
                <a:lnTo>
                  <a:pt x="44577" y="145135"/>
                </a:lnTo>
                <a:lnTo>
                  <a:pt x="236004" y="145135"/>
                </a:lnTo>
                <a:lnTo>
                  <a:pt x="236169" y="140004"/>
                </a:lnTo>
                <a:lnTo>
                  <a:pt x="236258" y="133578"/>
                </a:lnTo>
                <a:lnTo>
                  <a:pt x="234616" y="109474"/>
                </a:lnTo>
                <a:lnTo>
                  <a:pt x="47053" y="109474"/>
                </a:lnTo>
                <a:lnTo>
                  <a:pt x="49296" y="93484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23" y="35661"/>
                </a:lnTo>
                <a:lnTo>
                  <a:pt x="203644" y="35013"/>
                </a:lnTo>
                <a:lnTo>
                  <a:pt x="186187" y="19684"/>
                </a:lnTo>
                <a:lnTo>
                  <a:pt x="166376" y="8743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4" h="267969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69">
                <a:moveTo>
                  <a:pt x="204123" y="35661"/>
                </a:moveTo>
                <a:lnTo>
                  <a:pt x="119938" y="35661"/>
                </a:lnTo>
                <a:lnTo>
                  <a:pt x="135712" y="37240"/>
                </a:lnTo>
                <a:lnTo>
                  <a:pt x="149950" y="41971"/>
                </a:lnTo>
                <a:lnTo>
                  <a:pt x="179859" y="69965"/>
                </a:lnTo>
                <a:lnTo>
                  <a:pt x="190195" y="109474"/>
                </a:lnTo>
                <a:lnTo>
                  <a:pt x="234616" y="109474"/>
                </a:lnTo>
                <a:lnTo>
                  <a:pt x="234216" y="103593"/>
                </a:lnTo>
                <a:lnTo>
                  <a:pt x="228095" y="77171"/>
                </a:lnTo>
                <a:lnTo>
                  <a:pt x="217902" y="54311"/>
                </a:lnTo>
                <a:lnTo>
                  <a:pt x="204123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9828" y="2494191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2262"/>
                </a:lnTo>
                <a:lnTo>
                  <a:pt x="44842" y="99590"/>
                </a:lnTo>
                <a:lnTo>
                  <a:pt x="63728" y="55308"/>
                </a:lnTo>
                <a:lnTo>
                  <a:pt x="86170" y="41948"/>
                </a:lnTo>
                <a:lnTo>
                  <a:pt x="39128" y="41948"/>
                </a:lnTo>
                <a:lnTo>
                  <a:pt x="39128" y="5448"/>
                </a:lnTo>
                <a:close/>
              </a:path>
              <a:path w="208914" h="262889">
                <a:moveTo>
                  <a:pt x="197235" y="37642"/>
                </a:moveTo>
                <a:lnTo>
                  <a:pt x="111607" y="37642"/>
                </a:lnTo>
                <a:lnTo>
                  <a:pt x="120010" y="38136"/>
                </a:lnTo>
                <a:lnTo>
                  <a:pt x="127873" y="39614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8"/>
                </a:lnTo>
                <a:lnTo>
                  <a:pt x="208521" y="262508"/>
                </a:lnTo>
                <a:lnTo>
                  <a:pt x="208402" y="93854"/>
                </a:lnTo>
                <a:lnTo>
                  <a:pt x="203841" y="53355"/>
                </a:lnTo>
                <a:lnTo>
                  <a:pt x="200817" y="45007"/>
                </a:lnTo>
                <a:lnTo>
                  <a:pt x="197235" y="37642"/>
                </a:lnTo>
                <a:close/>
              </a:path>
              <a:path w="208914" h="262889">
                <a:moveTo>
                  <a:pt x="120776" y="0"/>
                </a:moveTo>
                <a:lnTo>
                  <a:pt x="95653" y="2618"/>
                </a:lnTo>
                <a:lnTo>
                  <a:pt x="73666" y="10477"/>
                </a:lnTo>
                <a:lnTo>
                  <a:pt x="54822" y="23585"/>
                </a:lnTo>
                <a:lnTo>
                  <a:pt x="39128" y="41948"/>
                </a:lnTo>
                <a:lnTo>
                  <a:pt x="86170" y="41948"/>
                </a:lnTo>
                <a:lnTo>
                  <a:pt x="98218" y="38743"/>
                </a:lnTo>
                <a:lnTo>
                  <a:pt x="111607" y="37642"/>
                </a:lnTo>
                <a:lnTo>
                  <a:pt x="197235" y="37642"/>
                </a:lnTo>
                <a:lnTo>
                  <a:pt x="197066" y="37294"/>
                </a:lnTo>
                <a:lnTo>
                  <a:pt x="163449" y="8343"/>
                </a:lnTo>
                <a:lnTo>
                  <a:pt x="132170" y="526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0539" y="2409913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19">
                <a:moveTo>
                  <a:pt x="75780" y="123405"/>
                </a:moveTo>
                <a:lnTo>
                  <a:pt x="32194" y="123405"/>
                </a:lnTo>
                <a:lnTo>
                  <a:pt x="32194" y="271500"/>
                </a:lnTo>
                <a:lnTo>
                  <a:pt x="35152" y="315198"/>
                </a:lnTo>
                <a:lnTo>
                  <a:pt x="63017" y="346042"/>
                </a:lnTo>
                <a:lnTo>
                  <a:pt x="92532" y="350253"/>
                </a:lnTo>
                <a:lnTo>
                  <a:pt x="99975" y="350007"/>
                </a:lnTo>
                <a:lnTo>
                  <a:pt x="107930" y="349273"/>
                </a:lnTo>
                <a:lnTo>
                  <a:pt x="116381" y="348061"/>
                </a:lnTo>
                <a:lnTo>
                  <a:pt x="125310" y="346379"/>
                </a:lnTo>
                <a:lnTo>
                  <a:pt x="119634" y="309638"/>
                </a:lnTo>
                <a:lnTo>
                  <a:pt x="93941" y="309638"/>
                </a:lnTo>
                <a:lnTo>
                  <a:pt x="88988" y="308571"/>
                </a:lnTo>
                <a:lnTo>
                  <a:pt x="85521" y="306501"/>
                </a:lnTo>
                <a:lnTo>
                  <a:pt x="82054" y="304368"/>
                </a:lnTo>
                <a:lnTo>
                  <a:pt x="79578" y="301548"/>
                </a:lnTo>
                <a:lnTo>
                  <a:pt x="78092" y="298005"/>
                </a:lnTo>
                <a:lnTo>
                  <a:pt x="76517" y="294449"/>
                </a:lnTo>
                <a:lnTo>
                  <a:pt x="75780" y="286448"/>
                </a:lnTo>
                <a:lnTo>
                  <a:pt x="75780" y="123405"/>
                </a:lnTo>
                <a:close/>
              </a:path>
              <a:path w="125729" h="350519">
                <a:moveTo>
                  <a:pt x="119367" y="307911"/>
                </a:moveTo>
                <a:lnTo>
                  <a:pt x="111518" y="309067"/>
                </a:lnTo>
                <a:lnTo>
                  <a:pt x="105168" y="309638"/>
                </a:lnTo>
                <a:lnTo>
                  <a:pt x="119634" y="309638"/>
                </a:lnTo>
                <a:lnTo>
                  <a:pt x="119367" y="307911"/>
                </a:lnTo>
                <a:close/>
              </a:path>
              <a:path w="125729" h="350519">
                <a:moveTo>
                  <a:pt x="119367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67" y="123405"/>
                </a:lnTo>
                <a:lnTo>
                  <a:pt x="119367" y="89725"/>
                </a:lnTo>
                <a:close/>
              </a:path>
              <a:path w="125729" h="350519">
                <a:moveTo>
                  <a:pt x="75780" y="0"/>
                </a:moveTo>
                <a:lnTo>
                  <a:pt x="32194" y="26174"/>
                </a:lnTo>
                <a:lnTo>
                  <a:pt x="32194" y="89725"/>
                </a:lnTo>
                <a:lnTo>
                  <a:pt x="75780" y="89725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8545" y="2494191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69">
                <a:moveTo>
                  <a:pt x="119697" y="0"/>
                </a:moveTo>
                <a:lnTo>
                  <a:pt x="71532" y="8926"/>
                </a:lnTo>
                <a:lnTo>
                  <a:pt x="33274" y="35750"/>
                </a:lnTo>
                <a:lnTo>
                  <a:pt x="8307" y="78697"/>
                </a:lnTo>
                <a:lnTo>
                  <a:pt x="0" y="136131"/>
                </a:lnTo>
                <a:lnTo>
                  <a:pt x="2059" y="165658"/>
                </a:lnTo>
                <a:lnTo>
                  <a:pt x="18532" y="214258"/>
                </a:lnTo>
                <a:lnTo>
                  <a:pt x="50860" y="248460"/>
                </a:lnTo>
                <a:lnTo>
                  <a:pt x="95437" y="265790"/>
                </a:lnTo>
                <a:lnTo>
                  <a:pt x="122097" y="267957"/>
                </a:lnTo>
                <a:lnTo>
                  <a:pt x="143439" y="266596"/>
                </a:lnTo>
                <a:lnTo>
                  <a:pt x="180122" y="255736"/>
                </a:lnTo>
                <a:lnTo>
                  <a:pt x="210266" y="232295"/>
                </a:lnTo>
                <a:lnTo>
                  <a:pt x="122097" y="232295"/>
                </a:lnTo>
                <a:lnTo>
                  <a:pt x="106712" y="230889"/>
                </a:lnTo>
                <a:lnTo>
                  <a:pt x="68516" y="209842"/>
                </a:lnTo>
                <a:lnTo>
                  <a:pt x="46994" y="165018"/>
                </a:lnTo>
                <a:lnTo>
                  <a:pt x="44576" y="145135"/>
                </a:lnTo>
                <a:lnTo>
                  <a:pt x="236016" y="145135"/>
                </a:lnTo>
                <a:lnTo>
                  <a:pt x="236181" y="140004"/>
                </a:lnTo>
                <a:lnTo>
                  <a:pt x="236258" y="133578"/>
                </a:lnTo>
                <a:lnTo>
                  <a:pt x="234616" y="109474"/>
                </a:lnTo>
                <a:lnTo>
                  <a:pt x="47053" y="109474"/>
                </a:lnTo>
                <a:lnTo>
                  <a:pt x="49297" y="93484"/>
                </a:lnTo>
                <a:lnTo>
                  <a:pt x="69596" y="55727"/>
                </a:lnTo>
                <a:lnTo>
                  <a:pt x="105564" y="36916"/>
                </a:lnTo>
                <a:lnTo>
                  <a:pt x="119951" y="35661"/>
                </a:lnTo>
                <a:lnTo>
                  <a:pt x="204135" y="35661"/>
                </a:lnTo>
                <a:lnTo>
                  <a:pt x="203657" y="35013"/>
                </a:lnTo>
                <a:lnTo>
                  <a:pt x="186195" y="19684"/>
                </a:lnTo>
                <a:lnTo>
                  <a:pt x="166382" y="8743"/>
                </a:lnTo>
                <a:lnTo>
                  <a:pt x="144217" y="2184"/>
                </a:lnTo>
                <a:lnTo>
                  <a:pt x="119697" y="0"/>
                </a:lnTo>
                <a:close/>
              </a:path>
              <a:path w="236854" h="267969">
                <a:moveTo>
                  <a:pt x="189699" y="179298"/>
                </a:moveTo>
                <a:lnTo>
                  <a:pt x="162864" y="219671"/>
                </a:lnTo>
                <a:lnTo>
                  <a:pt x="122097" y="232295"/>
                </a:lnTo>
                <a:lnTo>
                  <a:pt x="210266" y="232295"/>
                </a:lnTo>
                <a:lnTo>
                  <a:pt x="219678" y="220143"/>
                </a:lnTo>
                <a:lnTo>
                  <a:pt x="228368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69">
                <a:moveTo>
                  <a:pt x="204135" y="35661"/>
                </a:moveTo>
                <a:lnTo>
                  <a:pt x="119951" y="35661"/>
                </a:lnTo>
                <a:lnTo>
                  <a:pt x="135717" y="37240"/>
                </a:lnTo>
                <a:lnTo>
                  <a:pt x="149952" y="41971"/>
                </a:lnTo>
                <a:lnTo>
                  <a:pt x="179861" y="69965"/>
                </a:lnTo>
                <a:lnTo>
                  <a:pt x="190195" y="109474"/>
                </a:lnTo>
                <a:lnTo>
                  <a:pt x="234616" y="109474"/>
                </a:lnTo>
                <a:lnTo>
                  <a:pt x="234216" y="103593"/>
                </a:lnTo>
                <a:lnTo>
                  <a:pt x="228096" y="77171"/>
                </a:lnTo>
                <a:lnTo>
                  <a:pt x="217907" y="54311"/>
                </a:lnTo>
                <a:lnTo>
                  <a:pt x="204135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1049" y="2494191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69">
                <a:moveTo>
                  <a:pt x="43091" y="178803"/>
                </a:moveTo>
                <a:lnTo>
                  <a:pt x="0" y="185750"/>
                </a:lnTo>
                <a:lnTo>
                  <a:pt x="4827" y="204863"/>
                </a:lnTo>
                <a:lnTo>
                  <a:pt x="12018" y="221478"/>
                </a:lnTo>
                <a:lnTo>
                  <a:pt x="48133" y="256293"/>
                </a:lnTo>
                <a:lnTo>
                  <a:pt x="86327" y="266658"/>
                </a:lnTo>
                <a:lnTo>
                  <a:pt x="109867" y="267957"/>
                </a:lnTo>
                <a:lnTo>
                  <a:pt x="124586" y="267306"/>
                </a:lnTo>
                <a:lnTo>
                  <a:pt x="164109" y="257479"/>
                </a:lnTo>
                <a:lnTo>
                  <a:pt x="197207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37"/>
                </a:lnTo>
                <a:lnTo>
                  <a:pt x="45701" y="190989"/>
                </a:lnTo>
                <a:lnTo>
                  <a:pt x="43091" y="178803"/>
                </a:lnTo>
                <a:close/>
              </a:path>
              <a:path w="213995" h="267969">
                <a:moveTo>
                  <a:pt x="101854" y="0"/>
                </a:moveTo>
                <a:lnTo>
                  <a:pt x="56024" y="7945"/>
                </a:lnTo>
                <a:lnTo>
                  <a:pt x="19569" y="35116"/>
                </a:lnTo>
                <a:lnTo>
                  <a:pt x="7521" y="72313"/>
                </a:lnTo>
                <a:lnTo>
                  <a:pt x="7461" y="74383"/>
                </a:lnTo>
                <a:lnTo>
                  <a:pt x="8030" y="83097"/>
                </a:lnTo>
                <a:lnTo>
                  <a:pt x="28765" y="122118"/>
                </a:lnTo>
                <a:lnTo>
                  <a:pt x="70818" y="142260"/>
                </a:lnTo>
                <a:lnTo>
                  <a:pt x="127338" y="157774"/>
                </a:lnTo>
                <a:lnTo>
                  <a:pt x="140127" y="161661"/>
                </a:lnTo>
                <a:lnTo>
                  <a:pt x="168897" y="191439"/>
                </a:lnTo>
                <a:lnTo>
                  <a:pt x="167984" y="199413"/>
                </a:lnTo>
                <a:lnTo>
                  <a:pt x="135902" y="229255"/>
                </a:lnTo>
                <a:lnTo>
                  <a:pt x="109702" y="232295"/>
                </a:lnTo>
                <a:lnTo>
                  <a:pt x="197207" y="232295"/>
                </a:lnTo>
                <a:lnTo>
                  <a:pt x="213461" y="186905"/>
                </a:lnTo>
                <a:lnTo>
                  <a:pt x="212810" y="176219"/>
                </a:lnTo>
                <a:lnTo>
                  <a:pt x="190601" y="136515"/>
                </a:lnTo>
                <a:lnTo>
                  <a:pt x="148996" y="117929"/>
                </a:lnTo>
                <a:lnTo>
                  <a:pt x="84329" y="99621"/>
                </a:lnTo>
                <a:lnTo>
                  <a:pt x="76333" y="97224"/>
                </a:lnTo>
                <a:lnTo>
                  <a:pt x="71488" y="95605"/>
                </a:lnTo>
                <a:lnTo>
                  <a:pt x="63881" y="92544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501"/>
                </a:lnTo>
                <a:lnTo>
                  <a:pt x="49517" y="74383"/>
                </a:lnTo>
                <a:lnTo>
                  <a:pt x="49517" y="68770"/>
                </a:lnTo>
                <a:lnTo>
                  <a:pt x="79384" y="38139"/>
                </a:lnTo>
                <a:lnTo>
                  <a:pt x="105003" y="35661"/>
                </a:lnTo>
                <a:lnTo>
                  <a:pt x="190640" y="35661"/>
                </a:lnTo>
                <a:lnTo>
                  <a:pt x="188620" y="32372"/>
                </a:lnTo>
                <a:lnTo>
                  <a:pt x="154863" y="8762"/>
                </a:lnTo>
                <a:lnTo>
                  <a:pt x="116501" y="544"/>
                </a:lnTo>
                <a:lnTo>
                  <a:pt x="101854" y="0"/>
                </a:lnTo>
                <a:close/>
              </a:path>
              <a:path w="213995" h="267969">
                <a:moveTo>
                  <a:pt x="190640" y="35661"/>
                </a:moveTo>
                <a:lnTo>
                  <a:pt x="105003" y="35661"/>
                </a:lnTo>
                <a:lnTo>
                  <a:pt x="116965" y="36360"/>
                </a:lnTo>
                <a:lnTo>
                  <a:pt x="127482" y="38461"/>
                </a:lnTo>
                <a:lnTo>
                  <a:pt x="158849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0" y="60378"/>
                </a:lnTo>
                <a:lnTo>
                  <a:pt x="197761" y="49833"/>
                </a:lnTo>
                <a:lnTo>
                  <a:pt x="193599" y="40479"/>
                </a:lnTo>
                <a:lnTo>
                  <a:pt x="190640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3639" y="2402077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30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5432" y="249963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3671" y="2494191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2262"/>
                </a:lnTo>
                <a:lnTo>
                  <a:pt x="44842" y="99590"/>
                </a:lnTo>
                <a:lnTo>
                  <a:pt x="63728" y="55308"/>
                </a:lnTo>
                <a:lnTo>
                  <a:pt x="86165" y="41948"/>
                </a:lnTo>
                <a:lnTo>
                  <a:pt x="39128" y="41948"/>
                </a:lnTo>
                <a:lnTo>
                  <a:pt x="39128" y="5448"/>
                </a:lnTo>
                <a:close/>
              </a:path>
              <a:path w="208914" h="262889">
                <a:moveTo>
                  <a:pt x="197235" y="37642"/>
                </a:moveTo>
                <a:lnTo>
                  <a:pt x="111607" y="37642"/>
                </a:lnTo>
                <a:lnTo>
                  <a:pt x="120010" y="38136"/>
                </a:lnTo>
                <a:lnTo>
                  <a:pt x="127873" y="39614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8"/>
                </a:lnTo>
                <a:lnTo>
                  <a:pt x="208521" y="262508"/>
                </a:lnTo>
                <a:lnTo>
                  <a:pt x="208402" y="93854"/>
                </a:lnTo>
                <a:lnTo>
                  <a:pt x="203841" y="53355"/>
                </a:lnTo>
                <a:lnTo>
                  <a:pt x="200817" y="45007"/>
                </a:lnTo>
                <a:lnTo>
                  <a:pt x="197235" y="37642"/>
                </a:lnTo>
                <a:close/>
              </a:path>
              <a:path w="208914" h="262889">
                <a:moveTo>
                  <a:pt x="120776" y="0"/>
                </a:moveTo>
                <a:lnTo>
                  <a:pt x="95653" y="2618"/>
                </a:lnTo>
                <a:lnTo>
                  <a:pt x="73666" y="10477"/>
                </a:lnTo>
                <a:lnTo>
                  <a:pt x="54822" y="23585"/>
                </a:lnTo>
                <a:lnTo>
                  <a:pt x="39128" y="41948"/>
                </a:lnTo>
                <a:lnTo>
                  <a:pt x="86165" y="41948"/>
                </a:lnTo>
                <a:lnTo>
                  <a:pt x="98216" y="38743"/>
                </a:lnTo>
                <a:lnTo>
                  <a:pt x="111607" y="37642"/>
                </a:lnTo>
                <a:lnTo>
                  <a:pt x="197235" y="37642"/>
                </a:lnTo>
                <a:lnTo>
                  <a:pt x="197066" y="37294"/>
                </a:lnTo>
                <a:lnTo>
                  <a:pt x="163449" y="8343"/>
                </a:lnTo>
                <a:lnTo>
                  <a:pt x="132170" y="526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2806" y="2402077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80">
                <a:moveTo>
                  <a:pt x="108466" y="92113"/>
                </a:moveTo>
                <a:lnTo>
                  <a:pt x="64405" y="101489"/>
                </a:lnTo>
                <a:lnTo>
                  <a:pt x="28828" y="129082"/>
                </a:lnTo>
                <a:lnTo>
                  <a:pt x="7202" y="172775"/>
                </a:lnTo>
                <a:lnTo>
                  <a:pt x="0" y="226428"/>
                </a:lnTo>
                <a:lnTo>
                  <a:pt x="877" y="245457"/>
                </a:lnTo>
                <a:lnTo>
                  <a:pt x="14105" y="296011"/>
                </a:lnTo>
                <a:lnTo>
                  <a:pt x="41909" y="333884"/>
                </a:lnTo>
                <a:lnTo>
                  <a:pt x="80975" y="355850"/>
                </a:lnTo>
                <a:lnTo>
                  <a:pt x="110435" y="360070"/>
                </a:lnTo>
                <a:lnTo>
                  <a:pt x="132711" y="357688"/>
                </a:lnTo>
                <a:lnTo>
                  <a:pt x="152108" y="350546"/>
                </a:lnTo>
                <a:lnTo>
                  <a:pt x="168626" y="338655"/>
                </a:lnTo>
                <a:lnTo>
                  <a:pt x="180308" y="324408"/>
                </a:lnTo>
                <a:lnTo>
                  <a:pt x="114651" y="324408"/>
                </a:lnTo>
                <a:lnTo>
                  <a:pt x="100941" y="322890"/>
                </a:lnTo>
                <a:lnTo>
                  <a:pt x="65451" y="300062"/>
                </a:lnTo>
                <a:lnTo>
                  <a:pt x="45874" y="249508"/>
                </a:lnTo>
                <a:lnTo>
                  <a:pt x="44577" y="226339"/>
                </a:lnTo>
                <a:lnTo>
                  <a:pt x="45793" y="202682"/>
                </a:lnTo>
                <a:lnTo>
                  <a:pt x="55534" y="165415"/>
                </a:lnTo>
                <a:lnTo>
                  <a:pt x="85974" y="134172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33"/>
                </a:lnTo>
                <a:lnTo>
                  <a:pt x="179281" y="127533"/>
                </a:lnTo>
                <a:lnTo>
                  <a:pt x="173174" y="120025"/>
                </a:lnTo>
                <a:lnTo>
                  <a:pt x="166226" y="113247"/>
                </a:lnTo>
                <a:lnTo>
                  <a:pt x="130442" y="94580"/>
                </a:lnTo>
                <a:lnTo>
                  <a:pt x="119780" y="92731"/>
                </a:lnTo>
                <a:lnTo>
                  <a:pt x="108466" y="92113"/>
                </a:lnTo>
                <a:close/>
              </a:path>
              <a:path w="222885" h="360680">
                <a:moveTo>
                  <a:pt x="222880" y="322021"/>
                </a:moveTo>
                <a:lnTo>
                  <a:pt x="182266" y="322021"/>
                </a:lnTo>
                <a:lnTo>
                  <a:pt x="182266" y="354622"/>
                </a:lnTo>
                <a:lnTo>
                  <a:pt x="222880" y="354622"/>
                </a:lnTo>
                <a:lnTo>
                  <a:pt x="222880" y="322021"/>
                </a:lnTo>
                <a:close/>
              </a:path>
              <a:path w="222885" h="360680">
                <a:moveTo>
                  <a:pt x="222880" y="128282"/>
                </a:moveTo>
                <a:lnTo>
                  <a:pt x="112670" y="128282"/>
                </a:lnTo>
                <a:lnTo>
                  <a:pt x="127004" y="129815"/>
                </a:lnTo>
                <a:lnTo>
                  <a:pt x="140151" y="134419"/>
                </a:lnTo>
                <a:lnTo>
                  <a:pt x="171796" y="166947"/>
                </a:lnTo>
                <a:lnTo>
                  <a:pt x="181986" y="205544"/>
                </a:lnTo>
                <a:lnTo>
                  <a:pt x="183256" y="230060"/>
                </a:lnTo>
                <a:lnTo>
                  <a:pt x="182003" y="252425"/>
                </a:lnTo>
                <a:lnTo>
                  <a:pt x="163279" y="301129"/>
                </a:lnTo>
                <a:lnTo>
                  <a:pt x="128416" y="322953"/>
                </a:lnTo>
                <a:lnTo>
                  <a:pt x="114651" y="324408"/>
                </a:lnTo>
                <a:lnTo>
                  <a:pt x="180308" y="324408"/>
                </a:lnTo>
                <a:lnTo>
                  <a:pt x="182266" y="322021"/>
                </a:lnTo>
                <a:lnTo>
                  <a:pt x="222880" y="322021"/>
                </a:lnTo>
                <a:lnTo>
                  <a:pt x="222880" y="128282"/>
                </a:lnTo>
                <a:close/>
              </a:path>
              <a:path w="222885" h="360680">
                <a:moveTo>
                  <a:pt x="222880" y="0"/>
                </a:moveTo>
                <a:lnTo>
                  <a:pt x="179281" y="0"/>
                </a:lnTo>
                <a:lnTo>
                  <a:pt x="179281" y="127533"/>
                </a:lnTo>
                <a:lnTo>
                  <a:pt x="222880" y="127533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4610" y="2402077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30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6403" y="249963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37897" y="2499639"/>
            <a:ext cx="236854" cy="257175"/>
          </a:xfrm>
          <a:custGeom>
            <a:avLst/>
            <a:gdLst/>
            <a:ahLst/>
            <a:cxnLst/>
            <a:rect l="l" t="t" r="r" b="b"/>
            <a:pathLst>
              <a:path w="236854" h="257175">
                <a:moveTo>
                  <a:pt x="46647" y="0"/>
                </a:moveTo>
                <a:lnTo>
                  <a:pt x="0" y="0"/>
                </a:lnTo>
                <a:lnTo>
                  <a:pt x="97002" y="257060"/>
                </a:lnTo>
                <a:lnTo>
                  <a:pt x="138937" y="257060"/>
                </a:lnTo>
                <a:lnTo>
                  <a:pt x="158377" y="205714"/>
                </a:lnTo>
                <a:lnTo>
                  <a:pt x="118135" y="205714"/>
                </a:lnTo>
                <a:lnTo>
                  <a:pt x="114264" y="192407"/>
                </a:lnTo>
                <a:lnTo>
                  <a:pt x="110218" y="179347"/>
                </a:lnTo>
                <a:lnTo>
                  <a:pt x="106003" y="166532"/>
                </a:lnTo>
                <a:lnTo>
                  <a:pt x="101625" y="153962"/>
                </a:lnTo>
                <a:lnTo>
                  <a:pt x="46647" y="0"/>
                </a:lnTo>
                <a:close/>
              </a:path>
              <a:path w="236854" h="257175">
                <a:moveTo>
                  <a:pt x="236258" y="0"/>
                </a:moveTo>
                <a:lnTo>
                  <a:pt x="191516" y="0"/>
                </a:lnTo>
                <a:lnTo>
                  <a:pt x="134391" y="156845"/>
                </a:lnTo>
                <a:lnTo>
                  <a:pt x="129438" y="170626"/>
                </a:lnTo>
                <a:lnTo>
                  <a:pt x="125087" y="183361"/>
                </a:lnTo>
                <a:lnTo>
                  <a:pt x="121323" y="195055"/>
                </a:lnTo>
                <a:lnTo>
                  <a:pt x="118135" y="205714"/>
                </a:lnTo>
                <a:lnTo>
                  <a:pt x="158377" y="205714"/>
                </a:lnTo>
                <a:lnTo>
                  <a:pt x="2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2293" y="2402077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30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34086" y="249963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5998" y="2402077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80">
                <a:moveTo>
                  <a:pt x="108466" y="92113"/>
                </a:moveTo>
                <a:lnTo>
                  <a:pt x="64405" y="101489"/>
                </a:lnTo>
                <a:lnTo>
                  <a:pt x="28832" y="129082"/>
                </a:lnTo>
                <a:lnTo>
                  <a:pt x="7202" y="172775"/>
                </a:lnTo>
                <a:lnTo>
                  <a:pt x="0" y="226428"/>
                </a:lnTo>
                <a:lnTo>
                  <a:pt x="877" y="245457"/>
                </a:lnTo>
                <a:lnTo>
                  <a:pt x="14105" y="296011"/>
                </a:lnTo>
                <a:lnTo>
                  <a:pt x="41907" y="333884"/>
                </a:lnTo>
                <a:lnTo>
                  <a:pt x="80977" y="355850"/>
                </a:lnTo>
                <a:lnTo>
                  <a:pt x="110447" y="360070"/>
                </a:lnTo>
                <a:lnTo>
                  <a:pt x="132717" y="357688"/>
                </a:lnTo>
                <a:lnTo>
                  <a:pt x="152110" y="350546"/>
                </a:lnTo>
                <a:lnTo>
                  <a:pt x="168626" y="338655"/>
                </a:lnTo>
                <a:lnTo>
                  <a:pt x="180308" y="324408"/>
                </a:lnTo>
                <a:lnTo>
                  <a:pt x="114651" y="324408"/>
                </a:lnTo>
                <a:lnTo>
                  <a:pt x="100941" y="322890"/>
                </a:lnTo>
                <a:lnTo>
                  <a:pt x="65451" y="300062"/>
                </a:lnTo>
                <a:lnTo>
                  <a:pt x="45874" y="249508"/>
                </a:lnTo>
                <a:lnTo>
                  <a:pt x="44577" y="226339"/>
                </a:lnTo>
                <a:lnTo>
                  <a:pt x="45793" y="202682"/>
                </a:lnTo>
                <a:lnTo>
                  <a:pt x="55534" y="165415"/>
                </a:lnTo>
                <a:lnTo>
                  <a:pt x="85974" y="134172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33"/>
                </a:lnTo>
                <a:lnTo>
                  <a:pt x="179281" y="127533"/>
                </a:lnTo>
                <a:lnTo>
                  <a:pt x="173174" y="120025"/>
                </a:lnTo>
                <a:lnTo>
                  <a:pt x="166226" y="113247"/>
                </a:lnTo>
                <a:lnTo>
                  <a:pt x="130442" y="94580"/>
                </a:lnTo>
                <a:lnTo>
                  <a:pt x="119780" y="92731"/>
                </a:lnTo>
                <a:lnTo>
                  <a:pt x="108466" y="92113"/>
                </a:lnTo>
                <a:close/>
              </a:path>
              <a:path w="222884" h="360680">
                <a:moveTo>
                  <a:pt x="222880" y="322021"/>
                </a:moveTo>
                <a:lnTo>
                  <a:pt x="182266" y="322021"/>
                </a:lnTo>
                <a:lnTo>
                  <a:pt x="182266" y="354622"/>
                </a:lnTo>
                <a:lnTo>
                  <a:pt x="222880" y="354622"/>
                </a:lnTo>
                <a:lnTo>
                  <a:pt x="222880" y="322021"/>
                </a:lnTo>
                <a:close/>
              </a:path>
              <a:path w="222884" h="360680">
                <a:moveTo>
                  <a:pt x="222880" y="128282"/>
                </a:moveTo>
                <a:lnTo>
                  <a:pt x="112670" y="128282"/>
                </a:lnTo>
                <a:lnTo>
                  <a:pt x="127004" y="129815"/>
                </a:lnTo>
                <a:lnTo>
                  <a:pt x="140151" y="134419"/>
                </a:lnTo>
                <a:lnTo>
                  <a:pt x="171796" y="166947"/>
                </a:lnTo>
                <a:lnTo>
                  <a:pt x="181986" y="205544"/>
                </a:lnTo>
                <a:lnTo>
                  <a:pt x="183256" y="230060"/>
                </a:lnTo>
                <a:lnTo>
                  <a:pt x="182003" y="252425"/>
                </a:lnTo>
                <a:lnTo>
                  <a:pt x="163279" y="301129"/>
                </a:lnTo>
                <a:lnTo>
                  <a:pt x="128416" y="322953"/>
                </a:lnTo>
                <a:lnTo>
                  <a:pt x="114651" y="324408"/>
                </a:lnTo>
                <a:lnTo>
                  <a:pt x="180308" y="324408"/>
                </a:lnTo>
                <a:lnTo>
                  <a:pt x="182266" y="322021"/>
                </a:lnTo>
                <a:lnTo>
                  <a:pt x="222880" y="322021"/>
                </a:lnTo>
                <a:lnTo>
                  <a:pt x="222880" y="128282"/>
                </a:lnTo>
                <a:close/>
              </a:path>
              <a:path w="222884" h="360680">
                <a:moveTo>
                  <a:pt x="222880" y="0"/>
                </a:moveTo>
                <a:lnTo>
                  <a:pt x="179281" y="0"/>
                </a:lnTo>
                <a:lnTo>
                  <a:pt x="179281" y="127533"/>
                </a:lnTo>
                <a:lnTo>
                  <a:pt x="222880" y="127533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96811" y="2499639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6" y="0"/>
                </a:moveTo>
                <a:lnTo>
                  <a:pt x="0" y="0"/>
                </a:lnTo>
                <a:lnTo>
                  <a:pt x="96" y="166404"/>
                </a:lnTo>
                <a:lnTo>
                  <a:pt x="4918" y="208859"/>
                </a:lnTo>
                <a:lnTo>
                  <a:pt x="28087" y="243997"/>
                </a:lnTo>
                <a:lnTo>
                  <a:pt x="65671" y="260345"/>
                </a:lnTo>
                <a:lnTo>
                  <a:pt x="87591" y="262509"/>
                </a:lnTo>
                <a:lnTo>
                  <a:pt x="111936" y="259785"/>
                </a:lnTo>
                <a:lnTo>
                  <a:pt x="133597" y="251607"/>
                </a:lnTo>
                <a:lnTo>
                  <a:pt x="152582" y="237964"/>
                </a:lnTo>
                <a:lnTo>
                  <a:pt x="163760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11" y="203446"/>
                </a:lnTo>
                <a:lnTo>
                  <a:pt x="43802" y="159080"/>
                </a:lnTo>
                <a:lnTo>
                  <a:pt x="43702" y="152894"/>
                </a:lnTo>
                <a:lnTo>
                  <a:pt x="43586" y="0"/>
                </a:lnTo>
                <a:close/>
              </a:path>
              <a:path w="208279" h="262889">
                <a:moveTo>
                  <a:pt x="208025" y="218846"/>
                </a:moveTo>
                <a:lnTo>
                  <a:pt x="168897" y="218846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46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52"/>
                </a:lnTo>
                <a:lnTo>
                  <a:pt x="163991" y="152894"/>
                </a:lnTo>
                <a:lnTo>
                  <a:pt x="153130" y="195731"/>
                </a:lnTo>
                <a:lnTo>
                  <a:pt x="115363" y="222380"/>
                </a:lnTo>
                <a:lnTo>
                  <a:pt x="96418" y="224866"/>
                </a:lnTo>
                <a:lnTo>
                  <a:pt x="163760" y="224866"/>
                </a:lnTo>
                <a:lnTo>
                  <a:pt x="168897" y="218846"/>
                </a:lnTo>
                <a:lnTo>
                  <a:pt x="208025" y="218846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58418" y="2494191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69">
                <a:moveTo>
                  <a:pt x="213496" y="36169"/>
                </a:moveTo>
                <a:lnTo>
                  <a:pt x="117208" y="36169"/>
                </a:lnTo>
                <a:lnTo>
                  <a:pt x="132670" y="37083"/>
                </a:lnTo>
                <a:lnTo>
                  <a:pt x="146113" y="39828"/>
                </a:lnTo>
                <a:lnTo>
                  <a:pt x="176195" y="65651"/>
                </a:lnTo>
                <a:lnTo>
                  <a:pt x="179209" y="93611"/>
                </a:lnTo>
                <a:lnTo>
                  <a:pt x="179044" y="99555"/>
                </a:lnTo>
                <a:lnTo>
                  <a:pt x="164836" y="103748"/>
                </a:lnTo>
                <a:lnTo>
                  <a:pt x="147126" y="107648"/>
                </a:lnTo>
                <a:lnTo>
                  <a:pt x="125934" y="111238"/>
                </a:lnTo>
                <a:lnTo>
                  <a:pt x="89146" y="116114"/>
                </a:lnTo>
                <a:lnTo>
                  <a:pt x="78630" y="117732"/>
                </a:lnTo>
                <a:lnTo>
                  <a:pt x="38311" y="130880"/>
                </a:lnTo>
                <a:lnTo>
                  <a:pt x="8572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783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1" y="267431"/>
                </a:lnTo>
                <a:lnTo>
                  <a:pt x="147361" y="254440"/>
                </a:lnTo>
                <a:lnTo>
                  <a:pt x="178397" y="233781"/>
                </a:lnTo>
                <a:lnTo>
                  <a:pt x="98386" y="233781"/>
                </a:lnTo>
                <a:lnTo>
                  <a:pt x="86457" y="233056"/>
                </a:lnTo>
                <a:lnTo>
                  <a:pt x="49841" y="209251"/>
                </a:lnTo>
                <a:lnTo>
                  <a:pt x="46659" y="185449"/>
                </a:lnTo>
                <a:lnTo>
                  <a:pt x="48615" y="178968"/>
                </a:lnTo>
                <a:lnTo>
                  <a:pt x="84931" y="154166"/>
                </a:lnTo>
                <a:lnTo>
                  <a:pt x="130251" y="146552"/>
                </a:lnTo>
                <a:lnTo>
                  <a:pt x="149567" y="142647"/>
                </a:lnTo>
                <a:lnTo>
                  <a:pt x="165912" y="138374"/>
                </a:lnTo>
                <a:lnTo>
                  <a:pt x="179285" y="133730"/>
                </a:lnTo>
                <a:lnTo>
                  <a:pt x="223367" y="133730"/>
                </a:lnTo>
                <a:lnTo>
                  <a:pt x="223230" y="83680"/>
                </a:lnTo>
                <a:lnTo>
                  <a:pt x="215838" y="40557"/>
                </a:lnTo>
                <a:lnTo>
                  <a:pt x="213496" y="36169"/>
                </a:lnTo>
                <a:close/>
              </a:path>
              <a:path w="236854" h="267969">
                <a:moveTo>
                  <a:pt x="225971" y="230314"/>
                </a:moveTo>
                <a:lnTo>
                  <a:pt x="182753" y="230314"/>
                </a:lnTo>
                <a:lnTo>
                  <a:pt x="183979" y="239248"/>
                </a:lnTo>
                <a:lnTo>
                  <a:pt x="185791" y="247592"/>
                </a:lnTo>
                <a:lnTo>
                  <a:pt x="188189" y="255346"/>
                </a:lnTo>
                <a:lnTo>
                  <a:pt x="191173" y="262508"/>
                </a:lnTo>
                <a:lnTo>
                  <a:pt x="236740" y="262508"/>
                </a:lnTo>
                <a:lnTo>
                  <a:pt x="233091" y="255001"/>
                </a:lnTo>
                <a:lnTo>
                  <a:pt x="230085" y="247332"/>
                </a:lnTo>
                <a:lnTo>
                  <a:pt x="227746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69">
                <a:moveTo>
                  <a:pt x="223367" y="133730"/>
                </a:moveTo>
                <a:lnTo>
                  <a:pt x="179285" y="133730"/>
                </a:lnTo>
                <a:lnTo>
                  <a:pt x="179044" y="149580"/>
                </a:lnTo>
                <a:lnTo>
                  <a:pt x="178609" y="163020"/>
                </a:lnTo>
                <a:lnTo>
                  <a:pt x="166777" y="201899"/>
                </a:lnTo>
                <a:lnTo>
                  <a:pt x="133030" y="227620"/>
                </a:lnTo>
                <a:lnTo>
                  <a:pt x="98386" y="233781"/>
                </a:lnTo>
                <a:lnTo>
                  <a:pt x="178397" y="233781"/>
                </a:lnTo>
                <a:lnTo>
                  <a:pt x="182753" y="230314"/>
                </a:lnTo>
                <a:lnTo>
                  <a:pt x="225971" y="230314"/>
                </a:lnTo>
                <a:lnTo>
                  <a:pt x="224905" y="220606"/>
                </a:lnTo>
                <a:lnTo>
                  <a:pt x="224051" y="204215"/>
                </a:lnTo>
                <a:lnTo>
                  <a:pt x="223621" y="185826"/>
                </a:lnTo>
                <a:lnTo>
                  <a:pt x="223503" y="176644"/>
                </a:lnTo>
                <a:lnTo>
                  <a:pt x="223377" y="156394"/>
                </a:lnTo>
                <a:lnTo>
                  <a:pt x="223367" y="133730"/>
                </a:lnTo>
                <a:close/>
              </a:path>
              <a:path w="236854" h="267969">
                <a:moveTo>
                  <a:pt x="123647" y="0"/>
                </a:moveTo>
                <a:lnTo>
                  <a:pt x="78296" y="5122"/>
                </a:lnTo>
                <a:lnTo>
                  <a:pt x="42914" y="20123"/>
                </a:lnTo>
                <a:lnTo>
                  <a:pt x="15108" y="54497"/>
                </a:lnTo>
                <a:lnTo>
                  <a:pt x="7416" y="79248"/>
                </a:lnTo>
                <a:lnTo>
                  <a:pt x="50012" y="85191"/>
                </a:lnTo>
                <a:lnTo>
                  <a:pt x="54011" y="72503"/>
                </a:lnTo>
                <a:lnTo>
                  <a:pt x="58951" y="61907"/>
                </a:lnTo>
                <a:lnTo>
                  <a:pt x="90416" y="38882"/>
                </a:lnTo>
                <a:lnTo>
                  <a:pt x="117208" y="36169"/>
                </a:lnTo>
                <a:lnTo>
                  <a:pt x="213496" y="36169"/>
                </a:lnTo>
                <a:lnTo>
                  <a:pt x="212079" y="33513"/>
                </a:lnTo>
                <a:lnTo>
                  <a:pt x="177304" y="7759"/>
                </a:lnTo>
                <a:lnTo>
                  <a:pt x="139357" y="482"/>
                </a:lnTo>
                <a:lnTo>
                  <a:pt x="12364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48740" y="2402077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30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70533" y="249963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41438" y="2494191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69">
                <a:moveTo>
                  <a:pt x="43091" y="178803"/>
                </a:moveTo>
                <a:lnTo>
                  <a:pt x="0" y="185750"/>
                </a:lnTo>
                <a:lnTo>
                  <a:pt x="4833" y="204863"/>
                </a:lnTo>
                <a:lnTo>
                  <a:pt x="12023" y="221478"/>
                </a:lnTo>
                <a:lnTo>
                  <a:pt x="48140" y="256293"/>
                </a:lnTo>
                <a:lnTo>
                  <a:pt x="86339" y="266658"/>
                </a:lnTo>
                <a:lnTo>
                  <a:pt x="109880" y="267957"/>
                </a:lnTo>
                <a:lnTo>
                  <a:pt x="124599" y="267306"/>
                </a:lnTo>
                <a:lnTo>
                  <a:pt x="164109" y="257479"/>
                </a:lnTo>
                <a:lnTo>
                  <a:pt x="197220" y="232295"/>
                </a:lnTo>
                <a:lnTo>
                  <a:pt x="109715" y="232295"/>
                </a:lnTo>
                <a:lnTo>
                  <a:pt x="95663" y="231430"/>
                </a:lnTo>
                <a:lnTo>
                  <a:pt x="55831" y="210837"/>
                </a:lnTo>
                <a:lnTo>
                  <a:pt x="45709" y="190989"/>
                </a:lnTo>
                <a:lnTo>
                  <a:pt x="43091" y="178803"/>
                </a:lnTo>
                <a:close/>
              </a:path>
              <a:path w="213995" h="267969">
                <a:moveTo>
                  <a:pt x="101866" y="0"/>
                </a:moveTo>
                <a:lnTo>
                  <a:pt x="56029" y="7945"/>
                </a:lnTo>
                <a:lnTo>
                  <a:pt x="19582" y="35116"/>
                </a:lnTo>
                <a:lnTo>
                  <a:pt x="7521" y="72313"/>
                </a:lnTo>
                <a:lnTo>
                  <a:pt x="7461" y="74383"/>
                </a:lnTo>
                <a:lnTo>
                  <a:pt x="8032" y="83097"/>
                </a:lnTo>
                <a:lnTo>
                  <a:pt x="28771" y="122118"/>
                </a:lnTo>
                <a:lnTo>
                  <a:pt x="70831" y="142260"/>
                </a:lnTo>
                <a:lnTo>
                  <a:pt x="127343" y="157774"/>
                </a:lnTo>
                <a:lnTo>
                  <a:pt x="140128" y="161661"/>
                </a:lnTo>
                <a:lnTo>
                  <a:pt x="168897" y="191439"/>
                </a:lnTo>
                <a:lnTo>
                  <a:pt x="167986" y="199413"/>
                </a:lnTo>
                <a:lnTo>
                  <a:pt x="135909" y="229255"/>
                </a:lnTo>
                <a:lnTo>
                  <a:pt x="109715" y="232295"/>
                </a:lnTo>
                <a:lnTo>
                  <a:pt x="197220" y="232295"/>
                </a:lnTo>
                <a:lnTo>
                  <a:pt x="213474" y="186905"/>
                </a:lnTo>
                <a:lnTo>
                  <a:pt x="212823" y="176219"/>
                </a:lnTo>
                <a:lnTo>
                  <a:pt x="190614" y="136515"/>
                </a:lnTo>
                <a:lnTo>
                  <a:pt x="149009" y="117929"/>
                </a:lnTo>
                <a:lnTo>
                  <a:pt x="84340" y="99621"/>
                </a:lnTo>
                <a:lnTo>
                  <a:pt x="76340" y="97224"/>
                </a:lnTo>
                <a:lnTo>
                  <a:pt x="71488" y="95605"/>
                </a:lnTo>
                <a:lnTo>
                  <a:pt x="63893" y="92544"/>
                </a:lnTo>
                <a:lnTo>
                  <a:pt x="58369" y="88658"/>
                </a:lnTo>
                <a:lnTo>
                  <a:pt x="54813" y="84035"/>
                </a:lnTo>
                <a:lnTo>
                  <a:pt x="51269" y="79501"/>
                </a:lnTo>
                <a:lnTo>
                  <a:pt x="49529" y="74383"/>
                </a:lnTo>
                <a:lnTo>
                  <a:pt x="49529" y="68770"/>
                </a:lnTo>
                <a:lnTo>
                  <a:pt x="79395" y="38139"/>
                </a:lnTo>
                <a:lnTo>
                  <a:pt x="105003" y="35661"/>
                </a:lnTo>
                <a:lnTo>
                  <a:pt x="190653" y="35661"/>
                </a:lnTo>
                <a:lnTo>
                  <a:pt x="188633" y="32372"/>
                </a:lnTo>
                <a:lnTo>
                  <a:pt x="154863" y="8762"/>
                </a:lnTo>
                <a:lnTo>
                  <a:pt x="116509" y="544"/>
                </a:lnTo>
                <a:lnTo>
                  <a:pt x="101866" y="0"/>
                </a:lnTo>
                <a:close/>
              </a:path>
              <a:path w="213995" h="267969">
                <a:moveTo>
                  <a:pt x="190653" y="35661"/>
                </a:moveTo>
                <a:lnTo>
                  <a:pt x="105003" y="35661"/>
                </a:lnTo>
                <a:lnTo>
                  <a:pt x="116973" y="36360"/>
                </a:lnTo>
                <a:lnTo>
                  <a:pt x="127493" y="38461"/>
                </a:lnTo>
                <a:lnTo>
                  <a:pt x="158856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7" y="60378"/>
                </a:lnTo>
                <a:lnTo>
                  <a:pt x="197772" y="49833"/>
                </a:lnTo>
                <a:lnTo>
                  <a:pt x="193611" y="40479"/>
                </a:lnTo>
                <a:lnTo>
                  <a:pt x="190653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4028" y="2494191"/>
            <a:ext cx="223520" cy="361315"/>
          </a:xfrm>
          <a:custGeom>
            <a:avLst/>
            <a:gdLst/>
            <a:ahLst/>
            <a:cxnLst/>
            <a:rect l="l" t="t" r="r" b="b"/>
            <a:pathLst>
              <a:path w="223520" h="361314">
                <a:moveTo>
                  <a:pt x="39624" y="5448"/>
                </a:moveTo>
                <a:lnTo>
                  <a:pt x="0" y="5448"/>
                </a:lnTo>
                <a:lnTo>
                  <a:pt x="0" y="361073"/>
                </a:lnTo>
                <a:lnTo>
                  <a:pt x="43599" y="361073"/>
                </a:lnTo>
                <a:lnTo>
                  <a:pt x="43599" y="235686"/>
                </a:lnTo>
                <a:lnTo>
                  <a:pt x="186501" y="235686"/>
                </a:lnTo>
                <a:lnTo>
                  <a:pt x="189869" y="232295"/>
                </a:lnTo>
                <a:lnTo>
                  <a:pt x="108140" y="232295"/>
                </a:lnTo>
                <a:lnTo>
                  <a:pt x="94426" y="230811"/>
                </a:lnTo>
                <a:lnTo>
                  <a:pt x="59601" y="208610"/>
                </a:lnTo>
                <a:lnTo>
                  <a:pt x="40877" y="158650"/>
                </a:lnTo>
                <a:lnTo>
                  <a:pt x="39624" y="135559"/>
                </a:lnTo>
                <a:lnTo>
                  <a:pt x="40956" y="112272"/>
                </a:lnTo>
                <a:lnTo>
                  <a:pt x="51641" y="74561"/>
                </a:lnTo>
                <a:lnTo>
                  <a:pt x="83918" y="40668"/>
                </a:lnTo>
                <a:lnTo>
                  <a:pt x="87692" y="39217"/>
                </a:lnTo>
                <a:lnTo>
                  <a:pt x="39624" y="39217"/>
                </a:lnTo>
                <a:lnTo>
                  <a:pt x="39624" y="5448"/>
                </a:lnTo>
                <a:close/>
              </a:path>
              <a:path w="223520" h="361314">
                <a:moveTo>
                  <a:pt x="186501" y="235686"/>
                </a:moveTo>
                <a:lnTo>
                  <a:pt x="43599" y="235686"/>
                </a:lnTo>
                <a:lnTo>
                  <a:pt x="49545" y="242377"/>
                </a:lnTo>
                <a:lnTo>
                  <a:pt x="90366" y="265669"/>
                </a:lnTo>
                <a:lnTo>
                  <a:pt x="111036" y="267957"/>
                </a:lnTo>
                <a:lnTo>
                  <a:pt x="125722" y="266906"/>
                </a:lnTo>
                <a:lnTo>
                  <a:pt x="167665" y="251205"/>
                </a:lnTo>
                <a:lnTo>
                  <a:pt x="186501" y="235686"/>
                </a:lnTo>
                <a:close/>
              </a:path>
              <a:path w="223520" h="361314">
                <a:moveTo>
                  <a:pt x="191290" y="34175"/>
                </a:moveTo>
                <a:lnTo>
                  <a:pt x="110045" y="34175"/>
                </a:lnTo>
                <a:lnTo>
                  <a:pt x="123543" y="35693"/>
                </a:lnTo>
                <a:lnTo>
                  <a:pt x="136058" y="40254"/>
                </a:lnTo>
                <a:lnTo>
                  <a:pt x="166992" y="72261"/>
                </a:lnTo>
                <a:lnTo>
                  <a:pt x="178307" y="131914"/>
                </a:lnTo>
                <a:lnTo>
                  <a:pt x="177023" y="155926"/>
                </a:lnTo>
                <a:lnTo>
                  <a:pt x="166719" y="193852"/>
                </a:lnTo>
                <a:lnTo>
                  <a:pt x="135012" y="226169"/>
                </a:lnTo>
                <a:lnTo>
                  <a:pt x="108140" y="232295"/>
                </a:lnTo>
                <a:lnTo>
                  <a:pt x="189869" y="232295"/>
                </a:lnTo>
                <a:lnTo>
                  <a:pt x="214952" y="186644"/>
                </a:lnTo>
                <a:lnTo>
                  <a:pt x="222897" y="132092"/>
                </a:lnTo>
                <a:lnTo>
                  <a:pt x="222092" y="114085"/>
                </a:lnTo>
                <a:lnTo>
                  <a:pt x="210096" y="64566"/>
                </a:lnTo>
                <a:lnTo>
                  <a:pt x="194171" y="37280"/>
                </a:lnTo>
                <a:lnTo>
                  <a:pt x="191290" y="34175"/>
                </a:lnTo>
                <a:close/>
              </a:path>
              <a:path w="223520" h="361314">
                <a:moveTo>
                  <a:pt x="114084" y="0"/>
                </a:moveTo>
                <a:lnTo>
                  <a:pt x="71323" y="9829"/>
                </a:lnTo>
                <a:lnTo>
                  <a:pt x="39624" y="39217"/>
                </a:lnTo>
                <a:lnTo>
                  <a:pt x="87692" y="39217"/>
                </a:lnTo>
                <a:lnTo>
                  <a:pt x="96579" y="35800"/>
                </a:lnTo>
                <a:lnTo>
                  <a:pt x="110045" y="34175"/>
                </a:lnTo>
                <a:lnTo>
                  <a:pt x="191290" y="34175"/>
                </a:lnTo>
                <a:lnTo>
                  <a:pt x="183916" y="26229"/>
                </a:lnTo>
                <a:lnTo>
                  <a:pt x="172123" y="16929"/>
                </a:lnTo>
                <a:lnTo>
                  <a:pt x="159075" y="9510"/>
                </a:lnTo>
                <a:lnTo>
                  <a:pt x="145056" y="4221"/>
                </a:lnTo>
                <a:lnTo>
                  <a:pt x="130060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04644" y="2494191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69">
                <a:moveTo>
                  <a:pt x="213500" y="36169"/>
                </a:moveTo>
                <a:lnTo>
                  <a:pt x="117221" y="36169"/>
                </a:lnTo>
                <a:lnTo>
                  <a:pt x="132681" y="37083"/>
                </a:lnTo>
                <a:lnTo>
                  <a:pt x="146121" y="39828"/>
                </a:lnTo>
                <a:lnTo>
                  <a:pt x="176202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38"/>
                </a:lnTo>
                <a:lnTo>
                  <a:pt x="89151" y="116114"/>
                </a:lnTo>
                <a:lnTo>
                  <a:pt x="78635" y="117732"/>
                </a:lnTo>
                <a:lnTo>
                  <a:pt x="38318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783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7" y="267431"/>
                </a:lnTo>
                <a:lnTo>
                  <a:pt x="147368" y="254440"/>
                </a:lnTo>
                <a:lnTo>
                  <a:pt x="178409" y="233781"/>
                </a:lnTo>
                <a:lnTo>
                  <a:pt x="98399" y="233781"/>
                </a:lnTo>
                <a:lnTo>
                  <a:pt x="86462" y="233056"/>
                </a:lnTo>
                <a:lnTo>
                  <a:pt x="49847" y="209251"/>
                </a:lnTo>
                <a:lnTo>
                  <a:pt x="46671" y="185449"/>
                </a:lnTo>
                <a:lnTo>
                  <a:pt x="48615" y="178968"/>
                </a:lnTo>
                <a:lnTo>
                  <a:pt x="84943" y="154166"/>
                </a:lnTo>
                <a:lnTo>
                  <a:pt x="130263" y="146552"/>
                </a:lnTo>
                <a:lnTo>
                  <a:pt x="149580" y="142647"/>
                </a:lnTo>
                <a:lnTo>
                  <a:pt x="165925" y="138374"/>
                </a:lnTo>
                <a:lnTo>
                  <a:pt x="179298" y="133730"/>
                </a:lnTo>
                <a:lnTo>
                  <a:pt x="223380" y="133730"/>
                </a:lnTo>
                <a:lnTo>
                  <a:pt x="223241" y="83680"/>
                </a:lnTo>
                <a:lnTo>
                  <a:pt x="215844" y="40557"/>
                </a:lnTo>
                <a:lnTo>
                  <a:pt x="213500" y="36169"/>
                </a:lnTo>
                <a:close/>
              </a:path>
              <a:path w="236854" h="267969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8"/>
                </a:lnTo>
                <a:lnTo>
                  <a:pt x="236753" y="262508"/>
                </a:lnTo>
                <a:lnTo>
                  <a:pt x="233104" y="255001"/>
                </a:lnTo>
                <a:lnTo>
                  <a:pt x="230097" y="247332"/>
                </a:lnTo>
                <a:lnTo>
                  <a:pt x="227754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69">
                <a:moveTo>
                  <a:pt x="223380" y="133730"/>
                </a:moveTo>
                <a:lnTo>
                  <a:pt x="179298" y="133730"/>
                </a:lnTo>
                <a:lnTo>
                  <a:pt x="179044" y="149580"/>
                </a:lnTo>
                <a:lnTo>
                  <a:pt x="178610" y="163020"/>
                </a:lnTo>
                <a:lnTo>
                  <a:pt x="166788" y="201899"/>
                </a:lnTo>
                <a:lnTo>
                  <a:pt x="133036" y="227620"/>
                </a:lnTo>
                <a:lnTo>
                  <a:pt x="98399" y="233781"/>
                </a:lnTo>
                <a:lnTo>
                  <a:pt x="178409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606"/>
                </a:lnTo>
                <a:lnTo>
                  <a:pt x="224058" y="204215"/>
                </a:lnTo>
                <a:lnTo>
                  <a:pt x="223631" y="185826"/>
                </a:lnTo>
                <a:lnTo>
                  <a:pt x="223514" y="176644"/>
                </a:lnTo>
                <a:lnTo>
                  <a:pt x="223390" y="156394"/>
                </a:lnTo>
                <a:lnTo>
                  <a:pt x="223380" y="133730"/>
                </a:lnTo>
                <a:close/>
              </a:path>
              <a:path w="236854" h="267969">
                <a:moveTo>
                  <a:pt x="123659" y="0"/>
                </a:moveTo>
                <a:lnTo>
                  <a:pt x="78302" y="5122"/>
                </a:lnTo>
                <a:lnTo>
                  <a:pt x="42926" y="20123"/>
                </a:lnTo>
                <a:lnTo>
                  <a:pt x="15114" y="54497"/>
                </a:lnTo>
                <a:lnTo>
                  <a:pt x="7429" y="79248"/>
                </a:lnTo>
                <a:lnTo>
                  <a:pt x="50025" y="85191"/>
                </a:lnTo>
                <a:lnTo>
                  <a:pt x="54023" y="72503"/>
                </a:lnTo>
                <a:lnTo>
                  <a:pt x="58962" y="61907"/>
                </a:lnTo>
                <a:lnTo>
                  <a:pt x="90417" y="38882"/>
                </a:lnTo>
                <a:lnTo>
                  <a:pt x="117221" y="36169"/>
                </a:lnTo>
                <a:lnTo>
                  <a:pt x="213500" y="36169"/>
                </a:lnTo>
                <a:lnTo>
                  <a:pt x="212081" y="33513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94471" y="2494191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8206"/>
                </a:lnTo>
                <a:lnTo>
                  <a:pt x="44037" y="114681"/>
                </a:lnTo>
                <a:lnTo>
                  <a:pt x="53670" y="70243"/>
                </a:lnTo>
                <a:lnTo>
                  <a:pt x="85524" y="45613"/>
                </a:lnTo>
                <a:lnTo>
                  <a:pt x="92455" y="45072"/>
                </a:lnTo>
                <a:lnTo>
                  <a:pt x="127601" y="45072"/>
                </a:lnTo>
                <a:lnTo>
                  <a:pt x="127694" y="44830"/>
                </a:lnTo>
                <a:lnTo>
                  <a:pt x="39128" y="44830"/>
                </a:lnTo>
                <a:lnTo>
                  <a:pt x="39128" y="5448"/>
                </a:lnTo>
                <a:close/>
              </a:path>
              <a:path w="139700" h="262889">
                <a:moveTo>
                  <a:pt x="127601" y="45072"/>
                </a:moveTo>
                <a:lnTo>
                  <a:pt x="92455" y="45072"/>
                </a:lnTo>
                <a:lnTo>
                  <a:pt x="100380" y="45631"/>
                </a:lnTo>
                <a:lnTo>
                  <a:pt x="108305" y="47307"/>
                </a:lnTo>
                <a:lnTo>
                  <a:pt x="116230" y="50097"/>
                </a:lnTo>
                <a:lnTo>
                  <a:pt x="124155" y="54000"/>
                </a:lnTo>
                <a:lnTo>
                  <a:pt x="127601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24"/>
                </a:lnTo>
                <a:lnTo>
                  <a:pt x="39128" y="44830"/>
                </a:lnTo>
                <a:lnTo>
                  <a:pt x="127694" y="44830"/>
                </a:lnTo>
                <a:lnTo>
                  <a:pt x="139674" y="13792"/>
                </a:lnTo>
                <a:lnTo>
                  <a:pt x="128330" y="7768"/>
                </a:lnTo>
                <a:lnTo>
                  <a:pt x="117079" y="3457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45042" y="2494191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69">
                <a:moveTo>
                  <a:pt x="213509" y="36169"/>
                </a:moveTo>
                <a:lnTo>
                  <a:pt x="117221" y="36169"/>
                </a:lnTo>
                <a:lnTo>
                  <a:pt x="132683" y="37083"/>
                </a:lnTo>
                <a:lnTo>
                  <a:pt x="146126" y="39828"/>
                </a:lnTo>
                <a:lnTo>
                  <a:pt x="176202" y="65651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8"/>
                </a:lnTo>
                <a:lnTo>
                  <a:pt x="147139" y="107648"/>
                </a:lnTo>
                <a:lnTo>
                  <a:pt x="125947" y="111238"/>
                </a:lnTo>
                <a:lnTo>
                  <a:pt x="89158" y="116114"/>
                </a:lnTo>
                <a:lnTo>
                  <a:pt x="78643" y="117732"/>
                </a:lnTo>
                <a:lnTo>
                  <a:pt x="38324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783" y="247332"/>
                </a:lnTo>
                <a:lnTo>
                  <a:pt x="67969" y="266672"/>
                </a:lnTo>
                <a:lnTo>
                  <a:pt x="87922" y="267957"/>
                </a:lnTo>
                <a:lnTo>
                  <a:pt x="100584" y="267431"/>
                </a:lnTo>
                <a:lnTo>
                  <a:pt x="147373" y="254440"/>
                </a:lnTo>
                <a:lnTo>
                  <a:pt x="178409" y="233781"/>
                </a:lnTo>
                <a:lnTo>
                  <a:pt x="98399" y="233781"/>
                </a:lnTo>
                <a:lnTo>
                  <a:pt x="86469" y="233056"/>
                </a:lnTo>
                <a:lnTo>
                  <a:pt x="49852" y="209251"/>
                </a:lnTo>
                <a:lnTo>
                  <a:pt x="46671" y="185449"/>
                </a:lnTo>
                <a:lnTo>
                  <a:pt x="48628" y="178968"/>
                </a:lnTo>
                <a:lnTo>
                  <a:pt x="84943" y="154166"/>
                </a:lnTo>
                <a:lnTo>
                  <a:pt x="130263" y="146552"/>
                </a:lnTo>
                <a:lnTo>
                  <a:pt x="149580" y="142647"/>
                </a:lnTo>
                <a:lnTo>
                  <a:pt x="165925" y="138374"/>
                </a:lnTo>
                <a:lnTo>
                  <a:pt x="179298" y="133730"/>
                </a:lnTo>
                <a:lnTo>
                  <a:pt x="223380" y="133730"/>
                </a:lnTo>
                <a:lnTo>
                  <a:pt x="223243" y="83680"/>
                </a:lnTo>
                <a:lnTo>
                  <a:pt x="215850" y="40557"/>
                </a:lnTo>
                <a:lnTo>
                  <a:pt x="213509" y="36169"/>
                </a:lnTo>
                <a:close/>
              </a:path>
              <a:path w="236854" h="267969">
                <a:moveTo>
                  <a:pt x="225983" y="230314"/>
                </a:moveTo>
                <a:lnTo>
                  <a:pt x="182765" y="230314"/>
                </a:lnTo>
                <a:lnTo>
                  <a:pt x="183992" y="239248"/>
                </a:lnTo>
                <a:lnTo>
                  <a:pt x="185804" y="247592"/>
                </a:lnTo>
                <a:lnTo>
                  <a:pt x="188202" y="255346"/>
                </a:lnTo>
                <a:lnTo>
                  <a:pt x="191185" y="262508"/>
                </a:lnTo>
                <a:lnTo>
                  <a:pt x="236753" y="262508"/>
                </a:lnTo>
                <a:lnTo>
                  <a:pt x="233104" y="255001"/>
                </a:lnTo>
                <a:lnTo>
                  <a:pt x="230098" y="247332"/>
                </a:lnTo>
                <a:lnTo>
                  <a:pt x="227759" y="239491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4" h="267969">
                <a:moveTo>
                  <a:pt x="223380" y="133730"/>
                </a:moveTo>
                <a:lnTo>
                  <a:pt x="179298" y="133730"/>
                </a:lnTo>
                <a:lnTo>
                  <a:pt x="179057" y="149580"/>
                </a:lnTo>
                <a:lnTo>
                  <a:pt x="178622" y="163020"/>
                </a:lnTo>
                <a:lnTo>
                  <a:pt x="166790" y="201899"/>
                </a:lnTo>
                <a:lnTo>
                  <a:pt x="133043" y="227620"/>
                </a:lnTo>
                <a:lnTo>
                  <a:pt x="98399" y="233781"/>
                </a:lnTo>
                <a:lnTo>
                  <a:pt x="178409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606"/>
                </a:lnTo>
                <a:lnTo>
                  <a:pt x="224064" y="204215"/>
                </a:lnTo>
                <a:lnTo>
                  <a:pt x="223634" y="185826"/>
                </a:lnTo>
                <a:lnTo>
                  <a:pt x="223516" y="176644"/>
                </a:lnTo>
                <a:lnTo>
                  <a:pt x="223390" y="156394"/>
                </a:lnTo>
                <a:lnTo>
                  <a:pt x="223380" y="133730"/>
                </a:lnTo>
                <a:close/>
              </a:path>
              <a:path w="236854" h="267969">
                <a:moveTo>
                  <a:pt x="123659" y="0"/>
                </a:moveTo>
                <a:lnTo>
                  <a:pt x="78307" y="5122"/>
                </a:lnTo>
                <a:lnTo>
                  <a:pt x="42926" y="20123"/>
                </a:lnTo>
                <a:lnTo>
                  <a:pt x="15119" y="54497"/>
                </a:lnTo>
                <a:lnTo>
                  <a:pt x="7429" y="79248"/>
                </a:lnTo>
                <a:lnTo>
                  <a:pt x="50025" y="85191"/>
                </a:lnTo>
                <a:lnTo>
                  <a:pt x="54024" y="72503"/>
                </a:lnTo>
                <a:lnTo>
                  <a:pt x="58964" y="61907"/>
                </a:lnTo>
                <a:lnTo>
                  <a:pt x="90428" y="38882"/>
                </a:lnTo>
                <a:lnTo>
                  <a:pt x="117221" y="36169"/>
                </a:lnTo>
                <a:lnTo>
                  <a:pt x="213509" y="36169"/>
                </a:lnTo>
                <a:lnTo>
                  <a:pt x="212091" y="33513"/>
                </a:lnTo>
                <a:lnTo>
                  <a:pt x="177317" y="7759"/>
                </a:lnTo>
                <a:lnTo>
                  <a:pt x="139369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72981" y="2494191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9273"/>
                </a:lnTo>
                <a:lnTo>
                  <a:pt x="44019" y="112779"/>
                </a:lnTo>
                <a:lnTo>
                  <a:pt x="54579" y="66842"/>
                </a:lnTo>
                <a:lnTo>
                  <a:pt x="84683" y="41782"/>
                </a:lnTo>
                <a:lnTo>
                  <a:pt x="39128" y="41782"/>
                </a:lnTo>
                <a:lnTo>
                  <a:pt x="39128" y="5448"/>
                </a:lnTo>
                <a:close/>
              </a:path>
              <a:path w="349250" h="262889">
                <a:moveTo>
                  <a:pt x="186115" y="37642"/>
                </a:moveTo>
                <a:lnTo>
                  <a:pt x="107061" y="37642"/>
                </a:lnTo>
                <a:lnTo>
                  <a:pt x="118301" y="38555"/>
                </a:lnTo>
                <a:lnTo>
                  <a:pt x="127862" y="41287"/>
                </a:lnTo>
                <a:lnTo>
                  <a:pt x="151887" y="82093"/>
                </a:lnTo>
                <a:lnTo>
                  <a:pt x="152552" y="262508"/>
                </a:lnTo>
                <a:lnTo>
                  <a:pt x="196138" y="262508"/>
                </a:lnTo>
                <a:lnTo>
                  <a:pt x="196173" y="112779"/>
                </a:lnTo>
                <a:lnTo>
                  <a:pt x="206200" y="66025"/>
                </a:lnTo>
                <a:lnTo>
                  <a:pt x="229067" y="44907"/>
                </a:lnTo>
                <a:lnTo>
                  <a:pt x="189293" y="44907"/>
                </a:lnTo>
                <a:lnTo>
                  <a:pt x="186115" y="37642"/>
                </a:lnTo>
                <a:close/>
              </a:path>
              <a:path w="349250" h="262889">
                <a:moveTo>
                  <a:pt x="338982" y="37642"/>
                </a:moveTo>
                <a:lnTo>
                  <a:pt x="259206" y="37642"/>
                </a:lnTo>
                <a:lnTo>
                  <a:pt x="266466" y="38077"/>
                </a:lnTo>
                <a:lnTo>
                  <a:pt x="273250" y="39387"/>
                </a:lnTo>
                <a:lnTo>
                  <a:pt x="302666" y="69824"/>
                </a:lnTo>
                <a:lnTo>
                  <a:pt x="305104" y="262508"/>
                </a:lnTo>
                <a:lnTo>
                  <a:pt x="348691" y="262508"/>
                </a:lnTo>
                <a:lnTo>
                  <a:pt x="348670" y="85944"/>
                </a:lnTo>
                <a:lnTo>
                  <a:pt x="347392" y="65713"/>
                </a:lnTo>
                <a:lnTo>
                  <a:pt x="343500" y="48005"/>
                </a:lnTo>
                <a:lnTo>
                  <a:pt x="338982" y="37642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89" y="2803"/>
                </a:lnTo>
                <a:lnTo>
                  <a:pt x="224539" y="11218"/>
                </a:lnTo>
                <a:lnTo>
                  <a:pt x="205779" y="25251"/>
                </a:lnTo>
                <a:lnTo>
                  <a:pt x="189293" y="44907"/>
                </a:lnTo>
                <a:lnTo>
                  <a:pt x="229067" y="44907"/>
                </a:lnTo>
                <a:lnTo>
                  <a:pt x="234307" y="42154"/>
                </a:lnTo>
                <a:lnTo>
                  <a:pt x="246173" y="38772"/>
                </a:lnTo>
                <a:lnTo>
                  <a:pt x="259206" y="37642"/>
                </a:lnTo>
                <a:lnTo>
                  <a:pt x="338982" y="37642"/>
                </a:lnTo>
                <a:lnTo>
                  <a:pt x="337021" y="33146"/>
                </a:lnTo>
                <a:lnTo>
                  <a:pt x="327964" y="21132"/>
                </a:lnTo>
                <a:lnTo>
                  <a:pt x="316566" y="11878"/>
                </a:lnTo>
                <a:lnTo>
                  <a:pt x="302918" y="5275"/>
                </a:lnTo>
                <a:lnTo>
                  <a:pt x="287040" y="1317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34" y="11480"/>
                </a:lnTo>
                <a:lnTo>
                  <a:pt x="39128" y="41782"/>
                </a:lnTo>
                <a:lnTo>
                  <a:pt x="84683" y="41782"/>
                </a:lnTo>
                <a:lnTo>
                  <a:pt x="89423" y="40060"/>
                </a:lnTo>
                <a:lnTo>
                  <a:pt x="98074" y="38247"/>
                </a:lnTo>
                <a:lnTo>
                  <a:pt x="107061" y="37642"/>
                </a:lnTo>
                <a:lnTo>
                  <a:pt x="186115" y="37642"/>
                </a:lnTo>
                <a:lnTo>
                  <a:pt x="184898" y="34860"/>
                </a:lnTo>
                <a:lnTo>
                  <a:pt x="153866" y="6659"/>
                </a:lnTo>
                <a:lnTo>
                  <a:pt x="130495" y="743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84576" y="2499639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6" y="0"/>
                </a:moveTo>
                <a:lnTo>
                  <a:pt x="0" y="0"/>
                </a:lnTo>
                <a:lnTo>
                  <a:pt x="96" y="166404"/>
                </a:lnTo>
                <a:lnTo>
                  <a:pt x="4920" y="208859"/>
                </a:lnTo>
                <a:lnTo>
                  <a:pt x="28087" y="243997"/>
                </a:lnTo>
                <a:lnTo>
                  <a:pt x="65671" y="260345"/>
                </a:lnTo>
                <a:lnTo>
                  <a:pt x="87591" y="262509"/>
                </a:lnTo>
                <a:lnTo>
                  <a:pt x="111936" y="259785"/>
                </a:lnTo>
                <a:lnTo>
                  <a:pt x="133597" y="251607"/>
                </a:lnTo>
                <a:lnTo>
                  <a:pt x="152582" y="237964"/>
                </a:lnTo>
                <a:lnTo>
                  <a:pt x="163760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20" y="203446"/>
                </a:lnTo>
                <a:lnTo>
                  <a:pt x="43802" y="159080"/>
                </a:lnTo>
                <a:lnTo>
                  <a:pt x="43702" y="152894"/>
                </a:lnTo>
                <a:lnTo>
                  <a:pt x="43586" y="0"/>
                </a:lnTo>
                <a:close/>
              </a:path>
              <a:path w="208279" h="262889">
                <a:moveTo>
                  <a:pt x="208025" y="218846"/>
                </a:moveTo>
                <a:lnTo>
                  <a:pt x="168897" y="218846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46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52"/>
                </a:lnTo>
                <a:lnTo>
                  <a:pt x="163992" y="152894"/>
                </a:lnTo>
                <a:lnTo>
                  <a:pt x="153130" y="195731"/>
                </a:lnTo>
                <a:lnTo>
                  <a:pt x="115363" y="222380"/>
                </a:lnTo>
                <a:lnTo>
                  <a:pt x="96418" y="224866"/>
                </a:lnTo>
                <a:lnTo>
                  <a:pt x="163760" y="224866"/>
                </a:lnTo>
                <a:lnTo>
                  <a:pt x="168897" y="218846"/>
                </a:lnTo>
                <a:lnTo>
                  <a:pt x="208025" y="218846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61042" y="2402077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30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82835" y="249963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6310" y="2409913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19">
                <a:moveTo>
                  <a:pt x="75780" y="123405"/>
                </a:moveTo>
                <a:lnTo>
                  <a:pt x="32194" y="123405"/>
                </a:lnTo>
                <a:lnTo>
                  <a:pt x="32194" y="271500"/>
                </a:lnTo>
                <a:lnTo>
                  <a:pt x="35152" y="315198"/>
                </a:lnTo>
                <a:lnTo>
                  <a:pt x="63017" y="346042"/>
                </a:lnTo>
                <a:lnTo>
                  <a:pt x="92532" y="350253"/>
                </a:lnTo>
                <a:lnTo>
                  <a:pt x="99975" y="350007"/>
                </a:lnTo>
                <a:lnTo>
                  <a:pt x="107930" y="349273"/>
                </a:lnTo>
                <a:lnTo>
                  <a:pt x="116381" y="348061"/>
                </a:lnTo>
                <a:lnTo>
                  <a:pt x="125310" y="346379"/>
                </a:lnTo>
                <a:lnTo>
                  <a:pt x="119634" y="309638"/>
                </a:lnTo>
                <a:lnTo>
                  <a:pt x="93941" y="309638"/>
                </a:lnTo>
                <a:lnTo>
                  <a:pt x="88988" y="308571"/>
                </a:lnTo>
                <a:lnTo>
                  <a:pt x="85521" y="306501"/>
                </a:lnTo>
                <a:lnTo>
                  <a:pt x="82054" y="304368"/>
                </a:lnTo>
                <a:lnTo>
                  <a:pt x="79578" y="301548"/>
                </a:lnTo>
                <a:lnTo>
                  <a:pt x="78092" y="298005"/>
                </a:lnTo>
                <a:lnTo>
                  <a:pt x="76517" y="294449"/>
                </a:lnTo>
                <a:lnTo>
                  <a:pt x="75780" y="286448"/>
                </a:lnTo>
                <a:lnTo>
                  <a:pt x="75780" y="123405"/>
                </a:lnTo>
                <a:close/>
              </a:path>
              <a:path w="125729" h="350519">
                <a:moveTo>
                  <a:pt x="119367" y="307911"/>
                </a:moveTo>
                <a:lnTo>
                  <a:pt x="111518" y="309067"/>
                </a:lnTo>
                <a:lnTo>
                  <a:pt x="105168" y="309638"/>
                </a:lnTo>
                <a:lnTo>
                  <a:pt x="119634" y="309638"/>
                </a:lnTo>
                <a:lnTo>
                  <a:pt x="119367" y="307911"/>
                </a:lnTo>
                <a:close/>
              </a:path>
              <a:path w="125729" h="350519">
                <a:moveTo>
                  <a:pt x="119367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67" y="123405"/>
                </a:lnTo>
                <a:lnTo>
                  <a:pt x="119367" y="89725"/>
                </a:lnTo>
                <a:close/>
              </a:path>
              <a:path w="125729" h="350519">
                <a:moveTo>
                  <a:pt x="75780" y="0"/>
                </a:moveTo>
                <a:lnTo>
                  <a:pt x="32194" y="26174"/>
                </a:lnTo>
                <a:lnTo>
                  <a:pt x="32194" y="89725"/>
                </a:lnTo>
                <a:lnTo>
                  <a:pt x="75780" y="89725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92339" y="2494191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69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10"/>
                </a:lnTo>
                <a:lnTo>
                  <a:pt x="0" y="134061"/>
                </a:lnTo>
                <a:lnTo>
                  <a:pt x="2070" y="164537"/>
                </a:lnTo>
                <a:lnTo>
                  <a:pt x="18698" y="214278"/>
                </a:lnTo>
                <a:lnTo>
                  <a:pt x="51210" y="248562"/>
                </a:lnTo>
                <a:lnTo>
                  <a:pt x="94824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85"/>
                </a:lnTo>
                <a:lnTo>
                  <a:pt x="208521" y="232295"/>
                </a:lnTo>
                <a:lnTo>
                  <a:pt x="120517" y="232295"/>
                </a:lnTo>
                <a:lnTo>
                  <a:pt x="104818" y="230762"/>
                </a:lnTo>
                <a:lnTo>
                  <a:pt x="66123" y="207784"/>
                </a:lnTo>
                <a:lnTo>
                  <a:pt x="45919" y="157155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34" y="42246"/>
                </a:lnTo>
                <a:lnTo>
                  <a:pt x="120517" y="36169"/>
                </a:lnTo>
                <a:lnTo>
                  <a:pt x="208280" y="36169"/>
                </a:lnTo>
                <a:lnTo>
                  <a:pt x="207119" y="34670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5" y="2166"/>
                </a:lnTo>
                <a:lnTo>
                  <a:pt x="120517" y="0"/>
                </a:lnTo>
                <a:close/>
              </a:path>
              <a:path w="241300" h="267969">
                <a:moveTo>
                  <a:pt x="208280" y="36169"/>
                </a:moveTo>
                <a:lnTo>
                  <a:pt x="120517" y="36169"/>
                </a:lnTo>
                <a:lnTo>
                  <a:pt x="135963" y="37700"/>
                </a:lnTo>
                <a:lnTo>
                  <a:pt x="150102" y="42295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50"/>
                </a:lnTo>
                <a:lnTo>
                  <a:pt x="184019" y="193768"/>
                </a:lnTo>
                <a:lnTo>
                  <a:pt x="150212" y="226169"/>
                </a:lnTo>
                <a:lnTo>
                  <a:pt x="120517" y="232295"/>
                </a:lnTo>
                <a:lnTo>
                  <a:pt x="208521" y="232295"/>
                </a:lnTo>
                <a:lnTo>
                  <a:pt x="232354" y="192705"/>
                </a:lnTo>
                <a:lnTo>
                  <a:pt x="239792" y="153788"/>
                </a:lnTo>
                <a:lnTo>
                  <a:pt x="240723" y="130352"/>
                </a:lnTo>
                <a:lnTo>
                  <a:pt x="238617" y="101475"/>
                </a:lnTo>
                <a:lnTo>
                  <a:pt x="232307" y="75892"/>
                </a:lnTo>
                <a:lnTo>
                  <a:pt x="221804" y="53618"/>
                </a:lnTo>
                <a:lnTo>
                  <a:pt x="208280" y="3616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66819" y="2494191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69">
                <a:moveTo>
                  <a:pt x="43091" y="178803"/>
                </a:moveTo>
                <a:lnTo>
                  <a:pt x="0" y="185750"/>
                </a:lnTo>
                <a:lnTo>
                  <a:pt x="4827" y="204863"/>
                </a:lnTo>
                <a:lnTo>
                  <a:pt x="12018" y="221478"/>
                </a:lnTo>
                <a:lnTo>
                  <a:pt x="48138" y="256293"/>
                </a:lnTo>
                <a:lnTo>
                  <a:pt x="86329" y="266658"/>
                </a:lnTo>
                <a:lnTo>
                  <a:pt x="109867" y="267957"/>
                </a:lnTo>
                <a:lnTo>
                  <a:pt x="124588" y="267306"/>
                </a:lnTo>
                <a:lnTo>
                  <a:pt x="164109" y="257479"/>
                </a:lnTo>
                <a:lnTo>
                  <a:pt x="197216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37"/>
                </a:lnTo>
                <a:lnTo>
                  <a:pt x="45701" y="190989"/>
                </a:lnTo>
                <a:lnTo>
                  <a:pt x="43091" y="178803"/>
                </a:lnTo>
                <a:close/>
              </a:path>
              <a:path w="213995" h="267969">
                <a:moveTo>
                  <a:pt x="101866" y="0"/>
                </a:moveTo>
                <a:lnTo>
                  <a:pt x="56024" y="7945"/>
                </a:lnTo>
                <a:lnTo>
                  <a:pt x="19569" y="35116"/>
                </a:lnTo>
                <a:lnTo>
                  <a:pt x="7521" y="72313"/>
                </a:lnTo>
                <a:lnTo>
                  <a:pt x="7461" y="74383"/>
                </a:lnTo>
                <a:lnTo>
                  <a:pt x="8030" y="83097"/>
                </a:lnTo>
                <a:lnTo>
                  <a:pt x="28765" y="122118"/>
                </a:lnTo>
                <a:lnTo>
                  <a:pt x="70824" y="142260"/>
                </a:lnTo>
                <a:lnTo>
                  <a:pt x="127343" y="157774"/>
                </a:lnTo>
                <a:lnTo>
                  <a:pt x="140128" y="161661"/>
                </a:lnTo>
                <a:lnTo>
                  <a:pt x="168897" y="191439"/>
                </a:lnTo>
                <a:lnTo>
                  <a:pt x="167984" y="199413"/>
                </a:lnTo>
                <a:lnTo>
                  <a:pt x="135907" y="229255"/>
                </a:lnTo>
                <a:lnTo>
                  <a:pt x="109702" y="232295"/>
                </a:lnTo>
                <a:lnTo>
                  <a:pt x="197216" y="232295"/>
                </a:lnTo>
                <a:lnTo>
                  <a:pt x="213474" y="186905"/>
                </a:lnTo>
                <a:lnTo>
                  <a:pt x="212822" y="176219"/>
                </a:lnTo>
                <a:lnTo>
                  <a:pt x="190601" y="136515"/>
                </a:lnTo>
                <a:lnTo>
                  <a:pt x="148996" y="117929"/>
                </a:lnTo>
                <a:lnTo>
                  <a:pt x="84329" y="99621"/>
                </a:lnTo>
                <a:lnTo>
                  <a:pt x="76333" y="97224"/>
                </a:lnTo>
                <a:lnTo>
                  <a:pt x="71488" y="95605"/>
                </a:lnTo>
                <a:lnTo>
                  <a:pt x="63893" y="92544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501"/>
                </a:lnTo>
                <a:lnTo>
                  <a:pt x="49529" y="74383"/>
                </a:lnTo>
                <a:lnTo>
                  <a:pt x="49529" y="68770"/>
                </a:lnTo>
                <a:lnTo>
                  <a:pt x="79389" y="38139"/>
                </a:lnTo>
                <a:lnTo>
                  <a:pt x="105003" y="35661"/>
                </a:lnTo>
                <a:lnTo>
                  <a:pt x="190642" y="35661"/>
                </a:lnTo>
                <a:lnTo>
                  <a:pt x="188620" y="32372"/>
                </a:lnTo>
                <a:lnTo>
                  <a:pt x="154863" y="8762"/>
                </a:lnTo>
                <a:lnTo>
                  <a:pt x="116509" y="544"/>
                </a:lnTo>
                <a:lnTo>
                  <a:pt x="101866" y="0"/>
                </a:lnTo>
                <a:close/>
              </a:path>
              <a:path w="213995" h="267969">
                <a:moveTo>
                  <a:pt x="190642" y="35661"/>
                </a:moveTo>
                <a:lnTo>
                  <a:pt x="105003" y="35661"/>
                </a:lnTo>
                <a:lnTo>
                  <a:pt x="116965" y="36360"/>
                </a:lnTo>
                <a:lnTo>
                  <a:pt x="127482" y="38461"/>
                </a:lnTo>
                <a:lnTo>
                  <a:pt x="158849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1" y="60378"/>
                </a:lnTo>
                <a:lnTo>
                  <a:pt x="197765" y="49833"/>
                </a:lnTo>
                <a:lnTo>
                  <a:pt x="193604" y="40479"/>
                </a:lnTo>
                <a:lnTo>
                  <a:pt x="19064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1308" y="304753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8" y="0"/>
                </a:moveTo>
                <a:lnTo>
                  <a:pt x="76457" y="7116"/>
                </a:lnTo>
                <a:lnTo>
                  <a:pt x="39701" y="28473"/>
                </a:lnTo>
                <a:lnTo>
                  <a:pt x="9910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5" y="214271"/>
                </a:lnTo>
                <a:lnTo>
                  <a:pt x="51203" y="248556"/>
                </a:lnTo>
                <a:lnTo>
                  <a:pt x="94823" y="265803"/>
                </a:lnTo>
                <a:lnTo>
                  <a:pt x="120518" y="267957"/>
                </a:lnTo>
                <a:lnTo>
                  <a:pt x="136984" y="266979"/>
                </a:lnTo>
                <a:lnTo>
                  <a:pt x="182514" y="252272"/>
                </a:lnTo>
                <a:lnTo>
                  <a:pt x="208507" y="232295"/>
                </a:lnTo>
                <a:lnTo>
                  <a:pt x="120518" y="232295"/>
                </a:lnTo>
                <a:lnTo>
                  <a:pt x="104816" y="230761"/>
                </a:lnTo>
                <a:lnTo>
                  <a:pt x="66119" y="207772"/>
                </a:lnTo>
                <a:lnTo>
                  <a:pt x="45920" y="157153"/>
                </a:lnTo>
                <a:lnTo>
                  <a:pt x="44573" y="134061"/>
                </a:lnTo>
                <a:lnTo>
                  <a:pt x="45920" y="111026"/>
                </a:lnTo>
                <a:lnTo>
                  <a:pt x="56692" y="74250"/>
                </a:lnTo>
                <a:lnTo>
                  <a:pt x="90531" y="42233"/>
                </a:lnTo>
                <a:lnTo>
                  <a:pt x="120518" y="36156"/>
                </a:lnTo>
                <a:lnTo>
                  <a:pt x="208265" y="36156"/>
                </a:lnTo>
                <a:lnTo>
                  <a:pt x="207113" y="34670"/>
                </a:lnTo>
                <a:lnTo>
                  <a:pt x="189066" y="19502"/>
                </a:lnTo>
                <a:lnTo>
                  <a:pt x="168613" y="8667"/>
                </a:lnTo>
                <a:lnTo>
                  <a:pt x="145761" y="2166"/>
                </a:lnTo>
                <a:lnTo>
                  <a:pt x="120518" y="0"/>
                </a:lnTo>
                <a:close/>
              </a:path>
              <a:path w="241300" h="267970">
                <a:moveTo>
                  <a:pt x="208265" y="36156"/>
                </a:moveTo>
                <a:lnTo>
                  <a:pt x="120518" y="36156"/>
                </a:lnTo>
                <a:lnTo>
                  <a:pt x="135964" y="37688"/>
                </a:lnTo>
                <a:lnTo>
                  <a:pt x="150102" y="42283"/>
                </a:lnTo>
                <a:lnTo>
                  <a:pt x="183908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6" y="156242"/>
                </a:lnTo>
                <a:lnTo>
                  <a:pt x="184013" y="193762"/>
                </a:lnTo>
                <a:lnTo>
                  <a:pt x="150217" y="226163"/>
                </a:lnTo>
                <a:lnTo>
                  <a:pt x="120518" y="232295"/>
                </a:lnTo>
                <a:lnTo>
                  <a:pt x="208507" y="232295"/>
                </a:lnTo>
                <a:lnTo>
                  <a:pt x="232352" y="192692"/>
                </a:lnTo>
                <a:lnTo>
                  <a:pt x="239783" y="153775"/>
                </a:lnTo>
                <a:lnTo>
                  <a:pt x="240712" y="130340"/>
                </a:lnTo>
                <a:lnTo>
                  <a:pt x="238608" y="101463"/>
                </a:lnTo>
                <a:lnTo>
                  <a:pt x="232301" y="75880"/>
                </a:lnTo>
                <a:lnTo>
                  <a:pt x="221800" y="53610"/>
                </a:lnTo>
                <a:lnTo>
                  <a:pt x="208265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2124" y="3052978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8" y="0"/>
                </a:moveTo>
                <a:lnTo>
                  <a:pt x="0" y="0"/>
                </a:lnTo>
                <a:lnTo>
                  <a:pt x="95" y="166396"/>
                </a:lnTo>
                <a:lnTo>
                  <a:pt x="4918" y="208846"/>
                </a:lnTo>
                <a:lnTo>
                  <a:pt x="28087" y="243986"/>
                </a:lnTo>
                <a:lnTo>
                  <a:pt x="65669" y="260338"/>
                </a:lnTo>
                <a:lnTo>
                  <a:pt x="87588" y="262509"/>
                </a:lnTo>
                <a:lnTo>
                  <a:pt x="111936" y="259783"/>
                </a:lnTo>
                <a:lnTo>
                  <a:pt x="133598" y="251601"/>
                </a:lnTo>
                <a:lnTo>
                  <a:pt x="152583" y="237954"/>
                </a:lnTo>
                <a:lnTo>
                  <a:pt x="163751" y="224866"/>
                </a:lnTo>
                <a:lnTo>
                  <a:pt x="96419" y="224866"/>
                </a:lnTo>
                <a:lnTo>
                  <a:pt x="87026" y="224245"/>
                </a:lnTo>
                <a:lnTo>
                  <a:pt x="52616" y="203442"/>
                </a:lnTo>
                <a:lnTo>
                  <a:pt x="43804" y="159067"/>
                </a:lnTo>
                <a:lnTo>
                  <a:pt x="43704" y="152886"/>
                </a:lnTo>
                <a:lnTo>
                  <a:pt x="43588" y="0"/>
                </a:lnTo>
                <a:close/>
              </a:path>
              <a:path w="208279" h="262889">
                <a:moveTo>
                  <a:pt x="208026" y="218833"/>
                </a:moveTo>
                <a:lnTo>
                  <a:pt x="168898" y="218833"/>
                </a:lnTo>
                <a:lnTo>
                  <a:pt x="168898" y="257060"/>
                </a:lnTo>
                <a:lnTo>
                  <a:pt x="208026" y="257060"/>
                </a:lnTo>
                <a:lnTo>
                  <a:pt x="208026" y="218833"/>
                </a:lnTo>
                <a:close/>
              </a:path>
              <a:path w="208279" h="262889">
                <a:moveTo>
                  <a:pt x="208026" y="0"/>
                </a:moveTo>
                <a:lnTo>
                  <a:pt x="164440" y="0"/>
                </a:lnTo>
                <a:lnTo>
                  <a:pt x="164440" y="137439"/>
                </a:lnTo>
                <a:lnTo>
                  <a:pt x="163993" y="152886"/>
                </a:lnTo>
                <a:lnTo>
                  <a:pt x="153131" y="195720"/>
                </a:lnTo>
                <a:lnTo>
                  <a:pt x="115364" y="222378"/>
                </a:lnTo>
                <a:lnTo>
                  <a:pt x="96419" y="224866"/>
                </a:lnTo>
                <a:lnTo>
                  <a:pt x="163751" y="224866"/>
                </a:lnTo>
                <a:lnTo>
                  <a:pt x="168898" y="218833"/>
                </a:lnTo>
                <a:lnTo>
                  <a:pt x="208026" y="218833"/>
                </a:lnTo>
                <a:lnTo>
                  <a:pt x="20802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3819" y="2963240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30" h="350520">
                <a:moveTo>
                  <a:pt x="75783" y="123418"/>
                </a:moveTo>
                <a:lnTo>
                  <a:pt x="32194" y="123418"/>
                </a:lnTo>
                <a:lnTo>
                  <a:pt x="32194" y="271513"/>
                </a:lnTo>
                <a:lnTo>
                  <a:pt x="35155" y="315204"/>
                </a:lnTo>
                <a:lnTo>
                  <a:pt x="63017" y="346049"/>
                </a:lnTo>
                <a:lnTo>
                  <a:pt x="92537" y="350265"/>
                </a:lnTo>
                <a:lnTo>
                  <a:pt x="99979" y="350019"/>
                </a:lnTo>
                <a:lnTo>
                  <a:pt x="107933" y="349284"/>
                </a:lnTo>
                <a:lnTo>
                  <a:pt x="116382" y="348069"/>
                </a:lnTo>
                <a:lnTo>
                  <a:pt x="125312" y="346379"/>
                </a:lnTo>
                <a:lnTo>
                  <a:pt x="119637" y="309651"/>
                </a:lnTo>
                <a:lnTo>
                  <a:pt x="93941" y="309651"/>
                </a:lnTo>
                <a:lnTo>
                  <a:pt x="88987" y="308571"/>
                </a:lnTo>
                <a:lnTo>
                  <a:pt x="85520" y="306514"/>
                </a:lnTo>
                <a:lnTo>
                  <a:pt x="82054" y="304368"/>
                </a:lnTo>
                <a:lnTo>
                  <a:pt x="79576" y="301561"/>
                </a:lnTo>
                <a:lnTo>
                  <a:pt x="78094" y="298005"/>
                </a:lnTo>
                <a:lnTo>
                  <a:pt x="76525" y="294462"/>
                </a:lnTo>
                <a:lnTo>
                  <a:pt x="75783" y="286448"/>
                </a:lnTo>
                <a:lnTo>
                  <a:pt x="75783" y="123418"/>
                </a:lnTo>
                <a:close/>
              </a:path>
              <a:path w="125730" h="350520">
                <a:moveTo>
                  <a:pt x="119368" y="307911"/>
                </a:moveTo>
                <a:lnTo>
                  <a:pt x="111523" y="309067"/>
                </a:lnTo>
                <a:lnTo>
                  <a:pt x="105169" y="309651"/>
                </a:lnTo>
                <a:lnTo>
                  <a:pt x="119637" y="309651"/>
                </a:lnTo>
                <a:lnTo>
                  <a:pt x="119368" y="307911"/>
                </a:lnTo>
                <a:close/>
              </a:path>
              <a:path w="125730" h="350520">
                <a:moveTo>
                  <a:pt x="119368" y="89738"/>
                </a:moveTo>
                <a:lnTo>
                  <a:pt x="0" y="89738"/>
                </a:lnTo>
                <a:lnTo>
                  <a:pt x="0" y="123418"/>
                </a:lnTo>
                <a:lnTo>
                  <a:pt x="119368" y="123418"/>
                </a:lnTo>
                <a:lnTo>
                  <a:pt x="119368" y="89738"/>
                </a:lnTo>
                <a:close/>
              </a:path>
              <a:path w="125730" h="350520">
                <a:moveTo>
                  <a:pt x="75783" y="0"/>
                </a:moveTo>
                <a:lnTo>
                  <a:pt x="32194" y="26174"/>
                </a:lnTo>
                <a:lnTo>
                  <a:pt x="32194" y="89738"/>
                </a:lnTo>
                <a:lnTo>
                  <a:pt x="75783" y="89738"/>
                </a:lnTo>
                <a:lnTo>
                  <a:pt x="7578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15700" y="3047530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5" y="262509"/>
                </a:lnTo>
                <a:lnTo>
                  <a:pt x="43585" y="128193"/>
                </a:lnTo>
                <a:lnTo>
                  <a:pt x="44035" y="114668"/>
                </a:lnTo>
                <a:lnTo>
                  <a:pt x="53666" y="70230"/>
                </a:lnTo>
                <a:lnTo>
                  <a:pt x="85521" y="45611"/>
                </a:lnTo>
                <a:lnTo>
                  <a:pt x="92454" y="45072"/>
                </a:lnTo>
                <a:lnTo>
                  <a:pt x="127595" y="45072"/>
                </a:lnTo>
                <a:lnTo>
                  <a:pt x="127693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5" y="45072"/>
                </a:moveTo>
                <a:lnTo>
                  <a:pt x="92454" y="45072"/>
                </a:lnTo>
                <a:lnTo>
                  <a:pt x="100379" y="45629"/>
                </a:lnTo>
                <a:lnTo>
                  <a:pt x="108304" y="47301"/>
                </a:lnTo>
                <a:lnTo>
                  <a:pt x="116229" y="50087"/>
                </a:lnTo>
                <a:lnTo>
                  <a:pt x="124153" y="53987"/>
                </a:lnTo>
                <a:lnTo>
                  <a:pt x="127595" y="45072"/>
                </a:lnTo>
                <a:close/>
              </a:path>
              <a:path w="139700" h="262889">
                <a:moveTo>
                  <a:pt x="94849" y="0"/>
                </a:moveTo>
                <a:lnTo>
                  <a:pt x="53554" y="22112"/>
                </a:lnTo>
                <a:lnTo>
                  <a:pt x="39128" y="44818"/>
                </a:lnTo>
                <a:lnTo>
                  <a:pt x="127693" y="44818"/>
                </a:lnTo>
                <a:lnTo>
                  <a:pt x="139673" y="13779"/>
                </a:lnTo>
                <a:lnTo>
                  <a:pt x="128328" y="7763"/>
                </a:lnTo>
                <a:lnTo>
                  <a:pt x="117076" y="3455"/>
                </a:lnTo>
                <a:lnTo>
                  <a:pt x="105917" y="865"/>
                </a:lnTo>
                <a:lnTo>
                  <a:pt x="9484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4789" y="304753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4" y="0"/>
                </a:moveTo>
                <a:lnTo>
                  <a:pt x="76456" y="7116"/>
                </a:lnTo>
                <a:lnTo>
                  <a:pt x="39703" y="28473"/>
                </a:lnTo>
                <a:lnTo>
                  <a:pt x="9911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5" y="214271"/>
                </a:lnTo>
                <a:lnTo>
                  <a:pt x="51203" y="248556"/>
                </a:lnTo>
                <a:lnTo>
                  <a:pt x="94821" y="265803"/>
                </a:lnTo>
                <a:lnTo>
                  <a:pt x="120514" y="267957"/>
                </a:lnTo>
                <a:lnTo>
                  <a:pt x="136983" y="266979"/>
                </a:lnTo>
                <a:lnTo>
                  <a:pt x="182515" y="252272"/>
                </a:lnTo>
                <a:lnTo>
                  <a:pt x="208507" y="232295"/>
                </a:lnTo>
                <a:lnTo>
                  <a:pt x="120514" y="232295"/>
                </a:lnTo>
                <a:lnTo>
                  <a:pt x="104814" y="230761"/>
                </a:lnTo>
                <a:lnTo>
                  <a:pt x="66119" y="207772"/>
                </a:lnTo>
                <a:lnTo>
                  <a:pt x="45920" y="157153"/>
                </a:lnTo>
                <a:lnTo>
                  <a:pt x="44573" y="134061"/>
                </a:lnTo>
                <a:lnTo>
                  <a:pt x="45920" y="111026"/>
                </a:lnTo>
                <a:lnTo>
                  <a:pt x="56692" y="74250"/>
                </a:lnTo>
                <a:lnTo>
                  <a:pt x="90530" y="42233"/>
                </a:lnTo>
                <a:lnTo>
                  <a:pt x="120514" y="36156"/>
                </a:lnTo>
                <a:lnTo>
                  <a:pt x="208267" y="36156"/>
                </a:lnTo>
                <a:lnTo>
                  <a:pt x="207115" y="34670"/>
                </a:lnTo>
                <a:lnTo>
                  <a:pt x="189069" y="19502"/>
                </a:lnTo>
                <a:lnTo>
                  <a:pt x="168615" y="8667"/>
                </a:lnTo>
                <a:lnTo>
                  <a:pt x="145761" y="2166"/>
                </a:lnTo>
                <a:lnTo>
                  <a:pt x="120514" y="0"/>
                </a:lnTo>
                <a:close/>
              </a:path>
              <a:path w="241300" h="267970">
                <a:moveTo>
                  <a:pt x="208267" y="36156"/>
                </a:moveTo>
                <a:lnTo>
                  <a:pt x="120514" y="36156"/>
                </a:lnTo>
                <a:lnTo>
                  <a:pt x="135960" y="37688"/>
                </a:lnTo>
                <a:lnTo>
                  <a:pt x="150099" y="42283"/>
                </a:lnTo>
                <a:lnTo>
                  <a:pt x="183909" y="74320"/>
                </a:lnTo>
                <a:lnTo>
                  <a:pt x="195989" y="130340"/>
                </a:lnTo>
                <a:lnTo>
                  <a:pt x="196049" y="134061"/>
                </a:lnTo>
                <a:lnTo>
                  <a:pt x="194784" y="156242"/>
                </a:lnTo>
                <a:lnTo>
                  <a:pt x="184016" y="193762"/>
                </a:lnTo>
                <a:lnTo>
                  <a:pt x="150214" y="226163"/>
                </a:lnTo>
                <a:lnTo>
                  <a:pt x="120514" y="232295"/>
                </a:lnTo>
                <a:lnTo>
                  <a:pt x="208507" y="232295"/>
                </a:lnTo>
                <a:lnTo>
                  <a:pt x="232349" y="192692"/>
                </a:lnTo>
                <a:lnTo>
                  <a:pt x="239778" y="153775"/>
                </a:lnTo>
                <a:lnTo>
                  <a:pt x="240707" y="130340"/>
                </a:lnTo>
                <a:lnTo>
                  <a:pt x="238603" y="101463"/>
                </a:lnTo>
                <a:lnTo>
                  <a:pt x="232298" y="75880"/>
                </a:lnTo>
                <a:lnTo>
                  <a:pt x="221799" y="53610"/>
                </a:lnTo>
                <a:lnTo>
                  <a:pt x="208267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39265" y="304753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4" h="267970">
                <a:moveTo>
                  <a:pt x="43091" y="178803"/>
                </a:moveTo>
                <a:lnTo>
                  <a:pt x="0" y="185737"/>
                </a:lnTo>
                <a:lnTo>
                  <a:pt x="4827" y="204850"/>
                </a:lnTo>
                <a:lnTo>
                  <a:pt x="12018" y="221465"/>
                </a:lnTo>
                <a:lnTo>
                  <a:pt x="48138" y="256287"/>
                </a:lnTo>
                <a:lnTo>
                  <a:pt x="86329" y="266658"/>
                </a:lnTo>
                <a:lnTo>
                  <a:pt x="109867" y="267957"/>
                </a:lnTo>
                <a:lnTo>
                  <a:pt x="124588" y="267305"/>
                </a:lnTo>
                <a:lnTo>
                  <a:pt x="164109" y="257467"/>
                </a:lnTo>
                <a:lnTo>
                  <a:pt x="197209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25"/>
                </a:lnTo>
                <a:lnTo>
                  <a:pt x="45701" y="190982"/>
                </a:lnTo>
                <a:lnTo>
                  <a:pt x="43091" y="178803"/>
                </a:lnTo>
                <a:close/>
              </a:path>
              <a:path w="213994" h="267970">
                <a:moveTo>
                  <a:pt x="101866" y="0"/>
                </a:moveTo>
                <a:lnTo>
                  <a:pt x="56024" y="7934"/>
                </a:lnTo>
                <a:lnTo>
                  <a:pt x="19569" y="35104"/>
                </a:lnTo>
                <a:lnTo>
                  <a:pt x="7520" y="72313"/>
                </a:lnTo>
                <a:lnTo>
                  <a:pt x="7461" y="74371"/>
                </a:lnTo>
                <a:lnTo>
                  <a:pt x="8030" y="83084"/>
                </a:lnTo>
                <a:lnTo>
                  <a:pt x="28765" y="122105"/>
                </a:lnTo>
                <a:lnTo>
                  <a:pt x="70824" y="142252"/>
                </a:lnTo>
                <a:lnTo>
                  <a:pt x="127343" y="157762"/>
                </a:lnTo>
                <a:lnTo>
                  <a:pt x="140128" y="161650"/>
                </a:lnTo>
                <a:lnTo>
                  <a:pt x="168897" y="191427"/>
                </a:lnTo>
                <a:lnTo>
                  <a:pt x="167984" y="199400"/>
                </a:lnTo>
                <a:lnTo>
                  <a:pt x="135907" y="229249"/>
                </a:lnTo>
                <a:lnTo>
                  <a:pt x="109702" y="232295"/>
                </a:lnTo>
                <a:lnTo>
                  <a:pt x="197209" y="232295"/>
                </a:lnTo>
                <a:lnTo>
                  <a:pt x="213474" y="186893"/>
                </a:lnTo>
                <a:lnTo>
                  <a:pt x="212822" y="176211"/>
                </a:lnTo>
                <a:lnTo>
                  <a:pt x="190601" y="136502"/>
                </a:lnTo>
                <a:lnTo>
                  <a:pt x="148996" y="117921"/>
                </a:lnTo>
                <a:lnTo>
                  <a:pt x="84329" y="99614"/>
                </a:lnTo>
                <a:lnTo>
                  <a:pt x="76333" y="97217"/>
                </a:lnTo>
                <a:lnTo>
                  <a:pt x="71488" y="95592"/>
                </a:lnTo>
                <a:lnTo>
                  <a:pt x="63893" y="92532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489"/>
                </a:lnTo>
                <a:lnTo>
                  <a:pt x="49529" y="74371"/>
                </a:lnTo>
                <a:lnTo>
                  <a:pt x="49529" y="68757"/>
                </a:lnTo>
                <a:lnTo>
                  <a:pt x="79389" y="38138"/>
                </a:lnTo>
                <a:lnTo>
                  <a:pt x="105003" y="35661"/>
                </a:lnTo>
                <a:lnTo>
                  <a:pt x="190649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4" h="267970">
                <a:moveTo>
                  <a:pt x="190649" y="35661"/>
                </a:moveTo>
                <a:lnTo>
                  <a:pt x="105003" y="35661"/>
                </a:lnTo>
                <a:lnTo>
                  <a:pt x="116965" y="36358"/>
                </a:lnTo>
                <a:lnTo>
                  <a:pt x="127482" y="38455"/>
                </a:lnTo>
                <a:lnTo>
                  <a:pt x="158849" y="68769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0" y="60372"/>
                </a:lnTo>
                <a:lnTo>
                  <a:pt x="197765" y="49826"/>
                </a:lnTo>
                <a:lnTo>
                  <a:pt x="193604" y="40468"/>
                </a:lnTo>
                <a:lnTo>
                  <a:pt x="19064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55139" y="3047530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193"/>
                </a:lnTo>
                <a:lnTo>
                  <a:pt x="44037" y="114668"/>
                </a:lnTo>
                <a:lnTo>
                  <a:pt x="53670" y="70230"/>
                </a:lnTo>
                <a:lnTo>
                  <a:pt x="85524" y="45611"/>
                </a:lnTo>
                <a:lnTo>
                  <a:pt x="92456" y="45072"/>
                </a:lnTo>
                <a:lnTo>
                  <a:pt x="127596" y="45072"/>
                </a:lnTo>
                <a:lnTo>
                  <a:pt x="127694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6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6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12"/>
                </a:lnTo>
                <a:lnTo>
                  <a:pt x="39128" y="44818"/>
                </a:lnTo>
                <a:lnTo>
                  <a:pt x="127694" y="44818"/>
                </a:lnTo>
                <a:lnTo>
                  <a:pt x="139674" y="13779"/>
                </a:lnTo>
                <a:lnTo>
                  <a:pt x="128330" y="7763"/>
                </a:lnTo>
                <a:lnTo>
                  <a:pt x="117079" y="3455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06206" y="304753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32" y="8924"/>
                </a:lnTo>
                <a:lnTo>
                  <a:pt x="33274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9" y="165651"/>
                </a:lnTo>
                <a:lnTo>
                  <a:pt x="18532" y="214248"/>
                </a:lnTo>
                <a:lnTo>
                  <a:pt x="50867" y="248454"/>
                </a:lnTo>
                <a:lnTo>
                  <a:pt x="95444" y="265790"/>
                </a:lnTo>
                <a:lnTo>
                  <a:pt x="122097" y="267957"/>
                </a:lnTo>
                <a:lnTo>
                  <a:pt x="143439" y="266596"/>
                </a:lnTo>
                <a:lnTo>
                  <a:pt x="180122" y="255730"/>
                </a:lnTo>
                <a:lnTo>
                  <a:pt x="210261" y="232295"/>
                </a:lnTo>
                <a:lnTo>
                  <a:pt x="122097" y="232295"/>
                </a:lnTo>
                <a:lnTo>
                  <a:pt x="106712" y="230887"/>
                </a:lnTo>
                <a:lnTo>
                  <a:pt x="68516" y="209842"/>
                </a:lnTo>
                <a:lnTo>
                  <a:pt x="46994" y="165006"/>
                </a:lnTo>
                <a:lnTo>
                  <a:pt x="44577" y="145122"/>
                </a:lnTo>
                <a:lnTo>
                  <a:pt x="236016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1"/>
                </a:lnTo>
                <a:lnTo>
                  <a:pt x="69596" y="55714"/>
                </a:lnTo>
                <a:lnTo>
                  <a:pt x="105570" y="36914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3"/>
                </a:lnTo>
                <a:lnTo>
                  <a:pt x="166382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5" h="267970">
                <a:moveTo>
                  <a:pt x="189699" y="179298"/>
                </a:moveTo>
                <a:lnTo>
                  <a:pt x="162877" y="219659"/>
                </a:lnTo>
                <a:lnTo>
                  <a:pt x="122097" y="232295"/>
                </a:lnTo>
                <a:lnTo>
                  <a:pt x="210261" y="232295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5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8"/>
                </a:lnTo>
                <a:lnTo>
                  <a:pt x="149953" y="41965"/>
                </a:lnTo>
                <a:lnTo>
                  <a:pt x="179867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6" y="77158"/>
                </a:lnTo>
                <a:lnTo>
                  <a:pt x="217907" y="54298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80932" y="3047530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5" h="361314">
                <a:moveTo>
                  <a:pt x="222389" y="234937"/>
                </a:moveTo>
                <a:lnTo>
                  <a:pt x="178803" y="234937"/>
                </a:lnTo>
                <a:lnTo>
                  <a:pt x="178803" y="361073"/>
                </a:lnTo>
                <a:lnTo>
                  <a:pt x="222389" y="361073"/>
                </a:lnTo>
                <a:lnTo>
                  <a:pt x="222389" y="234937"/>
                </a:lnTo>
                <a:close/>
              </a:path>
              <a:path w="222885" h="361314">
                <a:moveTo>
                  <a:pt x="108305" y="0"/>
                </a:moveTo>
                <a:lnTo>
                  <a:pt x="65400" y="8915"/>
                </a:lnTo>
                <a:lnTo>
                  <a:pt x="29854" y="35326"/>
                </a:lnTo>
                <a:lnTo>
                  <a:pt x="7522" y="78092"/>
                </a:lnTo>
                <a:lnTo>
                  <a:pt x="0" y="131584"/>
                </a:lnTo>
                <a:lnTo>
                  <a:pt x="2059" y="161609"/>
                </a:lnTo>
                <a:lnTo>
                  <a:pt x="18532" y="211567"/>
                </a:lnTo>
                <a:lnTo>
                  <a:pt x="50248" y="247442"/>
                </a:lnTo>
                <a:lnTo>
                  <a:pt x="89566" y="265679"/>
                </a:lnTo>
                <a:lnTo>
                  <a:pt x="111607" y="267957"/>
                </a:lnTo>
                <a:lnTo>
                  <a:pt x="121745" y="267369"/>
                </a:lnTo>
                <a:lnTo>
                  <a:pt x="159013" y="253544"/>
                </a:lnTo>
                <a:lnTo>
                  <a:pt x="178803" y="234937"/>
                </a:lnTo>
                <a:lnTo>
                  <a:pt x="222389" y="234937"/>
                </a:lnTo>
                <a:lnTo>
                  <a:pt x="222389" y="232295"/>
                </a:lnTo>
                <a:lnTo>
                  <a:pt x="115239" y="232295"/>
                </a:lnTo>
                <a:lnTo>
                  <a:pt x="101218" y="230747"/>
                </a:lnTo>
                <a:lnTo>
                  <a:pt x="65379" y="207530"/>
                </a:lnTo>
                <a:lnTo>
                  <a:pt x="45877" y="156452"/>
                </a:lnTo>
                <a:lnTo>
                  <a:pt x="44576" y="133235"/>
                </a:lnTo>
                <a:lnTo>
                  <a:pt x="45814" y="109413"/>
                </a:lnTo>
                <a:lnTo>
                  <a:pt x="55689" y="71890"/>
                </a:lnTo>
                <a:lnTo>
                  <a:pt x="86163" y="40178"/>
                </a:lnTo>
                <a:lnTo>
                  <a:pt x="112356" y="34175"/>
                </a:lnTo>
                <a:lnTo>
                  <a:pt x="178327" y="34175"/>
                </a:lnTo>
                <a:lnTo>
                  <a:pt x="168325" y="22459"/>
                </a:lnTo>
                <a:lnTo>
                  <a:pt x="150864" y="9975"/>
                </a:lnTo>
                <a:lnTo>
                  <a:pt x="130863" y="2492"/>
                </a:lnTo>
                <a:lnTo>
                  <a:pt x="108305" y="0"/>
                </a:lnTo>
                <a:close/>
              </a:path>
              <a:path w="222885" h="361314">
                <a:moveTo>
                  <a:pt x="178327" y="34175"/>
                </a:moveTo>
                <a:lnTo>
                  <a:pt x="112356" y="34175"/>
                </a:lnTo>
                <a:lnTo>
                  <a:pt x="126177" y="35786"/>
                </a:lnTo>
                <a:lnTo>
                  <a:pt x="139057" y="40624"/>
                </a:lnTo>
                <a:lnTo>
                  <a:pt x="171318" y="74529"/>
                </a:lnTo>
                <a:lnTo>
                  <a:pt x="181931" y="113071"/>
                </a:lnTo>
                <a:lnTo>
                  <a:pt x="183261" y="137109"/>
                </a:lnTo>
                <a:lnTo>
                  <a:pt x="182008" y="159601"/>
                </a:lnTo>
                <a:lnTo>
                  <a:pt x="163207" y="208762"/>
                </a:lnTo>
                <a:lnTo>
                  <a:pt x="128680" y="230824"/>
                </a:lnTo>
                <a:lnTo>
                  <a:pt x="115239" y="232295"/>
                </a:lnTo>
                <a:lnTo>
                  <a:pt x="222389" y="232295"/>
                </a:lnTo>
                <a:lnTo>
                  <a:pt x="222389" y="39954"/>
                </a:lnTo>
                <a:lnTo>
                  <a:pt x="183261" y="39954"/>
                </a:lnTo>
                <a:lnTo>
                  <a:pt x="178327" y="34175"/>
                </a:lnTo>
                <a:close/>
              </a:path>
              <a:path w="222885" h="361314">
                <a:moveTo>
                  <a:pt x="222389" y="5448"/>
                </a:moveTo>
                <a:lnTo>
                  <a:pt x="183261" y="5448"/>
                </a:lnTo>
                <a:lnTo>
                  <a:pt x="183261" y="39954"/>
                </a:lnTo>
                <a:lnTo>
                  <a:pt x="222389" y="39954"/>
                </a:lnTo>
                <a:lnTo>
                  <a:pt x="222389" y="54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70518" y="3052978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80" h="262889">
                <a:moveTo>
                  <a:pt x="43586" y="0"/>
                </a:moveTo>
                <a:lnTo>
                  <a:pt x="0" y="0"/>
                </a:lnTo>
                <a:lnTo>
                  <a:pt x="96" y="166396"/>
                </a:lnTo>
                <a:lnTo>
                  <a:pt x="4920" y="208846"/>
                </a:lnTo>
                <a:lnTo>
                  <a:pt x="28087" y="243986"/>
                </a:lnTo>
                <a:lnTo>
                  <a:pt x="65671" y="260338"/>
                </a:lnTo>
                <a:lnTo>
                  <a:pt x="87591" y="262509"/>
                </a:lnTo>
                <a:lnTo>
                  <a:pt x="111936" y="259783"/>
                </a:lnTo>
                <a:lnTo>
                  <a:pt x="133597" y="251601"/>
                </a:lnTo>
                <a:lnTo>
                  <a:pt x="152582" y="237954"/>
                </a:lnTo>
                <a:lnTo>
                  <a:pt x="163749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20" y="203442"/>
                </a:lnTo>
                <a:lnTo>
                  <a:pt x="43802" y="159067"/>
                </a:lnTo>
                <a:lnTo>
                  <a:pt x="43702" y="152886"/>
                </a:lnTo>
                <a:lnTo>
                  <a:pt x="43586" y="0"/>
                </a:lnTo>
                <a:close/>
              </a:path>
              <a:path w="208280" h="262889">
                <a:moveTo>
                  <a:pt x="208025" y="218833"/>
                </a:moveTo>
                <a:lnTo>
                  <a:pt x="168897" y="218833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33"/>
                </a:lnTo>
                <a:close/>
              </a:path>
              <a:path w="208280" h="262889">
                <a:moveTo>
                  <a:pt x="208025" y="0"/>
                </a:moveTo>
                <a:lnTo>
                  <a:pt x="164439" y="0"/>
                </a:lnTo>
                <a:lnTo>
                  <a:pt x="164439" y="137439"/>
                </a:lnTo>
                <a:lnTo>
                  <a:pt x="163992" y="152886"/>
                </a:lnTo>
                <a:lnTo>
                  <a:pt x="153130" y="195720"/>
                </a:lnTo>
                <a:lnTo>
                  <a:pt x="115363" y="222378"/>
                </a:lnTo>
                <a:lnTo>
                  <a:pt x="96418" y="224866"/>
                </a:lnTo>
                <a:lnTo>
                  <a:pt x="163749" y="224866"/>
                </a:lnTo>
                <a:lnTo>
                  <a:pt x="168897" y="218833"/>
                </a:lnTo>
                <a:lnTo>
                  <a:pt x="208025" y="218833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46971" y="2955404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30">
                <a:moveTo>
                  <a:pt x="43599" y="0"/>
                </a:moveTo>
                <a:lnTo>
                  <a:pt x="0" y="0"/>
                </a:lnTo>
                <a:lnTo>
                  <a:pt x="0" y="49530"/>
                </a:lnTo>
                <a:lnTo>
                  <a:pt x="43599" y="49530"/>
                </a:lnTo>
                <a:lnTo>
                  <a:pt x="4359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68771" y="3052978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9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39681" y="304753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4" h="267970">
                <a:moveTo>
                  <a:pt x="43091" y="178803"/>
                </a:moveTo>
                <a:lnTo>
                  <a:pt x="0" y="185737"/>
                </a:lnTo>
                <a:lnTo>
                  <a:pt x="4827" y="204850"/>
                </a:lnTo>
                <a:lnTo>
                  <a:pt x="12018" y="221465"/>
                </a:lnTo>
                <a:lnTo>
                  <a:pt x="48138" y="256287"/>
                </a:lnTo>
                <a:lnTo>
                  <a:pt x="86334" y="266658"/>
                </a:lnTo>
                <a:lnTo>
                  <a:pt x="109880" y="267957"/>
                </a:lnTo>
                <a:lnTo>
                  <a:pt x="124593" y="267305"/>
                </a:lnTo>
                <a:lnTo>
                  <a:pt x="164109" y="257467"/>
                </a:lnTo>
                <a:lnTo>
                  <a:pt x="197209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26" y="210825"/>
                </a:lnTo>
                <a:lnTo>
                  <a:pt x="45707" y="190982"/>
                </a:lnTo>
                <a:lnTo>
                  <a:pt x="43091" y="178803"/>
                </a:lnTo>
                <a:close/>
              </a:path>
              <a:path w="213994" h="267970">
                <a:moveTo>
                  <a:pt x="101866" y="0"/>
                </a:moveTo>
                <a:lnTo>
                  <a:pt x="56024" y="7934"/>
                </a:lnTo>
                <a:lnTo>
                  <a:pt x="19569" y="35104"/>
                </a:lnTo>
                <a:lnTo>
                  <a:pt x="7520" y="72313"/>
                </a:lnTo>
                <a:lnTo>
                  <a:pt x="7461" y="74371"/>
                </a:lnTo>
                <a:lnTo>
                  <a:pt x="8030" y="83084"/>
                </a:lnTo>
                <a:lnTo>
                  <a:pt x="28765" y="122105"/>
                </a:lnTo>
                <a:lnTo>
                  <a:pt x="70829" y="142252"/>
                </a:lnTo>
                <a:lnTo>
                  <a:pt x="127343" y="157762"/>
                </a:lnTo>
                <a:lnTo>
                  <a:pt x="140128" y="161650"/>
                </a:lnTo>
                <a:lnTo>
                  <a:pt x="168897" y="191427"/>
                </a:lnTo>
                <a:lnTo>
                  <a:pt x="167984" y="199400"/>
                </a:lnTo>
                <a:lnTo>
                  <a:pt x="135907" y="229249"/>
                </a:lnTo>
                <a:lnTo>
                  <a:pt x="109702" y="232295"/>
                </a:lnTo>
                <a:lnTo>
                  <a:pt x="197209" y="232295"/>
                </a:lnTo>
                <a:lnTo>
                  <a:pt x="213474" y="186893"/>
                </a:lnTo>
                <a:lnTo>
                  <a:pt x="212822" y="176211"/>
                </a:lnTo>
                <a:lnTo>
                  <a:pt x="190601" y="136502"/>
                </a:lnTo>
                <a:lnTo>
                  <a:pt x="148997" y="117921"/>
                </a:lnTo>
                <a:lnTo>
                  <a:pt x="84331" y="99614"/>
                </a:lnTo>
                <a:lnTo>
                  <a:pt x="76333" y="97217"/>
                </a:lnTo>
                <a:lnTo>
                  <a:pt x="71488" y="95592"/>
                </a:lnTo>
                <a:lnTo>
                  <a:pt x="63893" y="92532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489"/>
                </a:lnTo>
                <a:lnTo>
                  <a:pt x="49530" y="74371"/>
                </a:lnTo>
                <a:lnTo>
                  <a:pt x="49530" y="68757"/>
                </a:lnTo>
                <a:lnTo>
                  <a:pt x="79390" y="38138"/>
                </a:lnTo>
                <a:lnTo>
                  <a:pt x="105003" y="35661"/>
                </a:lnTo>
                <a:lnTo>
                  <a:pt x="190649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4" h="267970">
                <a:moveTo>
                  <a:pt x="190649" y="35661"/>
                </a:moveTo>
                <a:lnTo>
                  <a:pt x="105003" y="35661"/>
                </a:lnTo>
                <a:lnTo>
                  <a:pt x="116965" y="36358"/>
                </a:lnTo>
                <a:lnTo>
                  <a:pt x="127482" y="38455"/>
                </a:lnTo>
                <a:lnTo>
                  <a:pt x="158849" y="68769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0" y="60372"/>
                </a:lnTo>
                <a:lnTo>
                  <a:pt x="197765" y="49826"/>
                </a:lnTo>
                <a:lnTo>
                  <a:pt x="193604" y="40468"/>
                </a:lnTo>
                <a:lnTo>
                  <a:pt x="19064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04667" y="2955404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30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26460" y="3052978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89934" y="2963240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80" y="123418"/>
                </a:moveTo>
                <a:lnTo>
                  <a:pt x="32194" y="123418"/>
                </a:lnTo>
                <a:lnTo>
                  <a:pt x="32194" y="271513"/>
                </a:lnTo>
                <a:lnTo>
                  <a:pt x="35157" y="315204"/>
                </a:lnTo>
                <a:lnTo>
                  <a:pt x="63017" y="346049"/>
                </a:lnTo>
                <a:lnTo>
                  <a:pt x="92532" y="350265"/>
                </a:lnTo>
                <a:lnTo>
                  <a:pt x="99975" y="350019"/>
                </a:lnTo>
                <a:lnTo>
                  <a:pt x="107930" y="349284"/>
                </a:lnTo>
                <a:lnTo>
                  <a:pt x="116381" y="348069"/>
                </a:lnTo>
                <a:lnTo>
                  <a:pt x="125310" y="346379"/>
                </a:lnTo>
                <a:lnTo>
                  <a:pt x="119636" y="309651"/>
                </a:lnTo>
                <a:lnTo>
                  <a:pt x="93941" y="309651"/>
                </a:lnTo>
                <a:lnTo>
                  <a:pt x="88988" y="308571"/>
                </a:lnTo>
                <a:lnTo>
                  <a:pt x="85521" y="306514"/>
                </a:lnTo>
                <a:lnTo>
                  <a:pt x="82054" y="304368"/>
                </a:lnTo>
                <a:lnTo>
                  <a:pt x="79578" y="301561"/>
                </a:lnTo>
                <a:lnTo>
                  <a:pt x="78092" y="298005"/>
                </a:lnTo>
                <a:lnTo>
                  <a:pt x="76530" y="294462"/>
                </a:lnTo>
                <a:lnTo>
                  <a:pt x="75780" y="286448"/>
                </a:lnTo>
                <a:lnTo>
                  <a:pt x="75780" y="123418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18" y="309067"/>
                </a:lnTo>
                <a:lnTo>
                  <a:pt x="105168" y="309651"/>
                </a:lnTo>
                <a:lnTo>
                  <a:pt x="119636" y="309651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38"/>
                </a:moveTo>
                <a:lnTo>
                  <a:pt x="0" y="89738"/>
                </a:lnTo>
                <a:lnTo>
                  <a:pt x="0" y="123418"/>
                </a:lnTo>
                <a:lnTo>
                  <a:pt x="119367" y="123418"/>
                </a:lnTo>
                <a:lnTo>
                  <a:pt x="119367" y="89738"/>
                </a:lnTo>
                <a:close/>
              </a:path>
              <a:path w="125729" h="350520">
                <a:moveTo>
                  <a:pt x="75780" y="0"/>
                </a:moveTo>
                <a:lnTo>
                  <a:pt x="32194" y="26174"/>
                </a:lnTo>
                <a:lnTo>
                  <a:pt x="32194" y="89738"/>
                </a:lnTo>
                <a:lnTo>
                  <a:pt x="75780" y="89738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35965" y="304753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29" y="0"/>
                </a:moveTo>
                <a:lnTo>
                  <a:pt x="76460" y="7116"/>
                </a:lnTo>
                <a:lnTo>
                  <a:pt x="39706" y="28473"/>
                </a:lnTo>
                <a:lnTo>
                  <a:pt x="9911" y="72002"/>
                </a:lnTo>
                <a:lnTo>
                  <a:pt x="0" y="134061"/>
                </a:lnTo>
                <a:lnTo>
                  <a:pt x="2071" y="164524"/>
                </a:lnTo>
                <a:lnTo>
                  <a:pt x="18703" y="214271"/>
                </a:lnTo>
                <a:lnTo>
                  <a:pt x="51210" y="248556"/>
                </a:lnTo>
                <a:lnTo>
                  <a:pt x="94829" y="265803"/>
                </a:lnTo>
                <a:lnTo>
                  <a:pt x="120529" y="267957"/>
                </a:lnTo>
                <a:lnTo>
                  <a:pt x="136991" y="266979"/>
                </a:lnTo>
                <a:lnTo>
                  <a:pt x="182518" y="252272"/>
                </a:lnTo>
                <a:lnTo>
                  <a:pt x="208510" y="232295"/>
                </a:lnTo>
                <a:lnTo>
                  <a:pt x="120529" y="232295"/>
                </a:lnTo>
                <a:lnTo>
                  <a:pt x="104823" y="230761"/>
                </a:lnTo>
                <a:lnTo>
                  <a:pt x="66122" y="207772"/>
                </a:lnTo>
                <a:lnTo>
                  <a:pt x="45929" y="157153"/>
                </a:lnTo>
                <a:lnTo>
                  <a:pt x="44583" y="134061"/>
                </a:lnTo>
                <a:lnTo>
                  <a:pt x="45929" y="111026"/>
                </a:lnTo>
                <a:lnTo>
                  <a:pt x="56697" y="74250"/>
                </a:lnTo>
                <a:lnTo>
                  <a:pt x="90535" y="42233"/>
                </a:lnTo>
                <a:lnTo>
                  <a:pt x="120529" y="36156"/>
                </a:lnTo>
                <a:lnTo>
                  <a:pt x="208270" y="36156"/>
                </a:lnTo>
                <a:lnTo>
                  <a:pt x="207118" y="34670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9" y="2166"/>
                </a:lnTo>
                <a:lnTo>
                  <a:pt x="120529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29" y="36156"/>
                </a:lnTo>
                <a:lnTo>
                  <a:pt x="135975" y="37688"/>
                </a:lnTo>
                <a:lnTo>
                  <a:pt x="150112" y="42283"/>
                </a:lnTo>
                <a:lnTo>
                  <a:pt x="183911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7" y="156242"/>
                </a:lnTo>
                <a:lnTo>
                  <a:pt x="184018" y="193762"/>
                </a:lnTo>
                <a:lnTo>
                  <a:pt x="150223" y="226163"/>
                </a:lnTo>
                <a:lnTo>
                  <a:pt x="120529" y="232295"/>
                </a:lnTo>
                <a:lnTo>
                  <a:pt x="208510" y="232295"/>
                </a:lnTo>
                <a:lnTo>
                  <a:pt x="232358" y="192692"/>
                </a:lnTo>
                <a:lnTo>
                  <a:pt x="239793" y="153775"/>
                </a:lnTo>
                <a:lnTo>
                  <a:pt x="240722" y="130340"/>
                </a:lnTo>
                <a:lnTo>
                  <a:pt x="238616" y="101463"/>
                </a:lnTo>
                <a:lnTo>
                  <a:pt x="232307" y="75880"/>
                </a:lnTo>
                <a:lnTo>
                  <a:pt x="221804" y="53610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10444" y="304753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33" y="204850"/>
                </a:lnTo>
                <a:lnTo>
                  <a:pt x="12023" y="221465"/>
                </a:lnTo>
                <a:lnTo>
                  <a:pt x="48140" y="256287"/>
                </a:lnTo>
                <a:lnTo>
                  <a:pt x="86339" y="266658"/>
                </a:lnTo>
                <a:lnTo>
                  <a:pt x="109880" y="267957"/>
                </a:lnTo>
                <a:lnTo>
                  <a:pt x="124599" y="267305"/>
                </a:lnTo>
                <a:lnTo>
                  <a:pt x="164109" y="257467"/>
                </a:lnTo>
                <a:lnTo>
                  <a:pt x="197209" y="232295"/>
                </a:lnTo>
                <a:lnTo>
                  <a:pt x="109715" y="232295"/>
                </a:lnTo>
                <a:lnTo>
                  <a:pt x="95656" y="231430"/>
                </a:lnTo>
                <a:lnTo>
                  <a:pt x="55826" y="210825"/>
                </a:lnTo>
                <a:lnTo>
                  <a:pt x="45707" y="190982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4" y="7934"/>
                </a:lnTo>
                <a:lnTo>
                  <a:pt x="19576" y="35104"/>
                </a:lnTo>
                <a:lnTo>
                  <a:pt x="7520" y="72313"/>
                </a:lnTo>
                <a:lnTo>
                  <a:pt x="7461" y="74371"/>
                </a:lnTo>
                <a:lnTo>
                  <a:pt x="8030" y="83084"/>
                </a:lnTo>
                <a:lnTo>
                  <a:pt x="28765" y="122105"/>
                </a:lnTo>
                <a:lnTo>
                  <a:pt x="70829" y="142252"/>
                </a:lnTo>
                <a:lnTo>
                  <a:pt x="127343" y="157762"/>
                </a:lnTo>
                <a:lnTo>
                  <a:pt x="140128" y="161650"/>
                </a:lnTo>
                <a:lnTo>
                  <a:pt x="168897" y="191427"/>
                </a:lnTo>
                <a:lnTo>
                  <a:pt x="167984" y="199400"/>
                </a:lnTo>
                <a:lnTo>
                  <a:pt x="135909" y="229249"/>
                </a:lnTo>
                <a:lnTo>
                  <a:pt x="109715" y="232295"/>
                </a:lnTo>
                <a:lnTo>
                  <a:pt x="197209" y="232295"/>
                </a:lnTo>
                <a:lnTo>
                  <a:pt x="213474" y="186893"/>
                </a:lnTo>
                <a:lnTo>
                  <a:pt x="212822" y="176211"/>
                </a:lnTo>
                <a:lnTo>
                  <a:pt x="190601" y="136502"/>
                </a:lnTo>
                <a:lnTo>
                  <a:pt x="149007" y="117921"/>
                </a:lnTo>
                <a:lnTo>
                  <a:pt x="84331" y="99614"/>
                </a:lnTo>
                <a:lnTo>
                  <a:pt x="76333" y="97217"/>
                </a:lnTo>
                <a:lnTo>
                  <a:pt x="71488" y="95592"/>
                </a:lnTo>
                <a:lnTo>
                  <a:pt x="63893" y="92532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489"/>
                </a:lnTo>
                <a:lnTo>
                  <a:pt x="49529" y="74371"/>
                </a:lnTo>
                <a:lnTo>
                  <a:pt x="49529" y="68757"/>
                </a:lnTo>
                <a:lnTo>
                  <a:pt x="79390" y="38138"/>
                </a:lnTo>
                <a:lnTo>
                  <a:pt x="105003" y="35661"/>
                </a:lnTo>
                <a:lnTo>
                  <a:pt x="190649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5" h="267970">
                <a:moveTo>
                  <a:pt x="190649" y="35661"/>
                </a:moveTo>
                <a:lnTo>
                  <a:pt x="105003" y="35661"/>
                </a:lnTo>
                <a:lnTo>
                  <a:pt x="116966" y="36358"/>
                </a:lnTo>
                <a:lnTo>
                  <a:pt x="127484" y="38455"/>
                </a:lnTo>
                <a:lnTo>
                  <a:pt x="158851" y="68769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0" y="60372"/>
                </a:lnTo>
                <a:lnTo>
                  <a:pt x="197765" y="49826"/>
                </a:lnTo>
                <a:lnTo>
                  <a:pt x="193604" y="40468"/>
                </a:lnTo>
                <a:lnTo>
                  <a:pt x="19064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13936" y="3047530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79" y="0"/>
                </a:moveTo>
                <a:lnTo>
                  <a:pt x="70095" y="8770"/>
                </a:lnTo>
                <a:lnTo>
                  <a:pt x="31140" y="35018"/>
                </a:lnTo>
                <a:lnTo>
                  <a:pt x="7768" y="78480"/>
                </a:lnTo>
                <a:lnTo>
                  <a:pt x="0" y="134962"/>
                </a:lnTo>
                <a:lnTo>
                  <a:pt x="1998" y="165176"/>
                </a:lnTo>
                <a:lnTo>
                  <a:pt x="18007" y="214458"/>
                </a:lnTo>
                <a:lnTo>
                  <a:pt x="49303" y="248588"/>
                </a:lnTo>
                <a:lnTo>
                  <a:pt x="91624" y="265804"/>
                </a:lnTo>
                <a:lnTo>
                  <a:pt x="116649" y="267957"/>
                </a:lnTo>
                <a:lnTo>
                  <a:pt x="136832" y="266408"/>
                </a:lnTo>
                <a:lnTo>
                  <a:pt x="155387" y="261754"/>
                </a:lnTo>
                <a:lnTo>
                  <a:pt x="172299" y="253989"/>
                </a:lnTo>
                <a:lnTo>
                  <a:pt x="187553" y="243103"/>
                </a:lnTo>
                <a:lnTo>
                  <a:pt x="197911" y="232295"/>
                </a:lnTo>
                <a:lnTo>
                  <a:pt x="116154" y="232295"/>
                </a:lnTo>
                <a:lnTo>
                  <a:pt x="100983" y="230825"/>
                </a:lnTo>
                <a:lnTo>
                  <a:pt x="64401" y="208851"/>
                </a:lnTo>
                <a:lnTo>
                  <a:pt x="45827" y="157830"/>
                </a:lnTo>
                <a:lnTo>
                  <a:pt x="44589" y="133730"/>
                </a:lnTo>
                <a:lnTo>
                  <a:pt x="45873" y="109952"/>
                </a:lnTo>
                <a:lnTo>
                  <a:pt x="56146" y="72701"/>
                </a:lnTo>
                <a:lnTo>
                  <a:pt x="88865" y="41540"/>
                </a:lnTo>
                <a:lnTo>
                  <a:pt x="118706" y="35661"/>
                </a:lnTo>
                <a:lnTo>
                  <a:pt x="199426" y="35661"/>
                </a:lnTo>
                <a:lnTo>
                  <a:pt x="197447" y="32830"/>
                </a:lnTo>
                <a:lnTo>
                  <a:pt x="185331" y="21132"/>
                </a:lnTo>
                <a:lnTo>
                  <a:pt x="171109" y="11872"/>
                </a:lnTo>
                <a:lnTo>
                  <a:pt x="154960" y="5270"/>
                </a:lnTo>
                <a:lnTo>
                  <a:pt x="136908" y="1316"/>
                </a:lnTo>
                <a:lnTo>
                  <a:pt x="116979" y="0"/>
                </a:lnTo>
                <a:close/>
              </a:path>
              <a:path w="223520" h="267970">
                <a:moveTo>
                  <a:pt x="180797" y="168401"/>
                </a:moveTo>
                <a:lnTo>
                  <a:pt x="166811" y="207742"/>
                </a:lnTo>
                <a:lnTo>
                  <a:pt x="128491" y="231318"/>
                </a:lnTo>
                <a:lnTo>
                  <a:pt x="116154" y="232295"/>
                </a:lnTo>
                <a:lnTo>
                  <a:pt x="197911" y="232295"/>
                </a:lnTo>
                <a:lnTo>
                  <a:pt x="200607" y="229482"/>
                </a:lnTo>
                <a:lnTo>
                  <a:pt x="210920" y="213491"/>
                </a:lnTo>
                <a:lnTo>
                  <a:pt x="218505" y="195117"/>
                </a:lnTo>
                <a:lnTo>
                  <a:pt x="223380" y="174345"/>
                </a:lnTo>
                <a:lnTo>
                  <a:pt x="180797" y="168401"/>
                </a:lnTo>
                <a:close/>
              </a:path>
              <a:path w="223520" h="267970">
                <a:moveTo>
                  <a:pt x="199426" y="35661"/>
                </a:moveTo>
                <a:lnTo>
                  <a:pt x="118706" y="35661"/>
                </a:lnTo>
                <a:lnTo>
                  <a:pt x="129208" y="36479"/>
                </a:lnTo>
                <a:lnTo>
                  <a:pt x="138901" y="38930"/>
                </a:lnTo>
                <a:lnTo>
                  <a:pt x="168946" y="64995"/>
                </a:lnTo>
                <a:lnTo>
                  <a:pt x="177330" y="87668"/>
                </a:lnTo>
                <a:lnTo>
                  <a:pt x="219430" y="81229"/>
                </a:lnTo>
                <a:lnTo>
                  <a:pt x="214507" y="62888"/>
                </a:lnTo>
                <a:lnTo>
                  <a:pt x="207176" y="46751"/>
                </a:lnTo>
                <a:lnTo>
                  <a:pt x="199426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58125" y="304753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29" y="0"/>
                </a:moveTo>
                <a:lnTo>
                  <a:pt x="76460" y="7116"/>
                </a:lnTo>
                <a:lnTo>
                  <a:pt x="39706" y="28473"/>
                </a:lnTo>
                <a:lnTo>
                  <a:pt x="9911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8" y="214271"/>
                </a:lnTo>
                <a:lnTo>
                  <a:pt x="51210" y="248556"/>
                </a:lnTo>
                <a:lnTo>
                  <a:pt x="94829" y="265803"/>
                </a:lnTo>
                <a:lnTo>
                  <a:pt x="120529" y="267957"/>
                </a:lnTo>
                <a:lnTo>
                  <a:pt x="136991" y="266979"/>
                </a:lnTo>
                <a:lnTo>
                  <a:pt x="182518" y="252272"/>
                </a:lnTo>
                <a:lnTo>
                  <a:pt x="208510" y="232295"/>
                </a:lnTo>
                <a:lnTo>
                  <a:pt x="120529" y="232295"/>
                </a:lnTo>
                <a:lnTo>
                  <a:pt x="104823" y="230761"/>
                </a:lnTo>
                <a:lnTo>
                  <a:pt x="66122" y="207772"/>
                </a:lnTo>
                <a:lnTo>
                  <a:pt x="45918" y="157153"/>
                </a:lnTo>
                <a:lnTo>
                  <a:pt x="44570" y="134061"/>
                </a:lnTo>
                <a:lnTo>
                  <a:pt x="45918" y="111026"/>
                </a:lnTo>
                <a:lnTo>
                  <a:pt x="56695" y="74250"/>
                </a:lnTo>
                <a:lnTo>
                  <a:pt x="90535" y="42233"/>
                </a:lnTo>
                <a:lnTo>
                  <a:pt x="120529" y="36156"/>
                </a:lnTo>
                <a:lnTo>
                  <a:pt x="208270" y="36156"/>
                </a:lnTo>
                <a:lnTo>
                  <a:pt x="207118" y="34670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9" y="2166"/>
                </a:lnTo>
                <a:lnTo>
                  <a:pt x="120529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29" y="36156"/>
                </a:lnTo>
                <a:lnTo>
                  <a:pt x="135968" y="37688"/>
                </a:lnTo>
                <a:lnTo>
                  <a:pt x="150103" y="42283"/>
                </a:lnTo>
                <a:lnTo>
                  <a:pt x="183911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7" y="156242"/>
                </a:lnTo>
                <a:lnTo>
                  <a:pt x="184018" y="193762"/>
                </a:lnTo>
                <a:lnTo>
                  <a:pt x="150223" y="226163"/>
                </a:lnTo>
                <a:lnTo>
                  <a:pt x="120529" y="232295"/>
                </a:lnTo>
                <a:lnTo>
                  <a:pt x="208510" y="232295"/>
                </a:lnTo>
                <a:lnTo>
                  <a:pt x="232351" y="192692"/>
                </a:lnTo>
                <a:lnTo>
                  <a:pt x="239781" y="153775"/>
                </a:lnTo>
                <a:lnTo>
                  <a:pt x="240709" y="130340"/>
                </a:lnTo>
                <a:lnTo>
                  <a:pt x="238606" y="101463"/>
                </a:lnTo>
                <a:lnTo>
                  <a:pt x="232300" y="75880"/>
                </a:lnTo>
                <a:lnTo>
                  <a:pt x="221802" y="53610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49939" y="3047530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9273"/>
                </a:lnTo>
                <a:lnTo>
                  <a:pt x="44019" y="112772"/>
                </a:lnTo>
                <a:lnTo>
                  <a:pt x="54574" y="66834"/>
                </a:lnTo>
                <a:lnTo>
                  <a:pt x="84691" y="41770"/>
                </a:lnTo>
                <a:lnTo>
                  <a:pt x="39128" y="41770"/>
                </a:lnTo>
                <a:lnTo>
                  <a:pt x="39128" y="5448"/>
                </a:lnTo>
                <a:close/>
              </a:path>
              <a:path w="349250" h="262889">
                <a:moveTo>
                  <a:pt x="186104" y="37642"/>
                </a:moveTo>
                <a:lnTo>
                  <a:pt x="107061" y="37642"/>
                </a:lnTo>
                <a:lnTo>
                  <a:pt x="118299" y="38553"/>
                </a:lnTo>
                <a:lnTo>
                  <a:pt x="127855" y="41282"/>
                </a:lnTo>
                <a:lnTo>
                  <a:pt x="151885" y="82080"/>
                </a:lnTo>
                <a:lnTo>
                  <a:pt x="152552" y="262509"/>
                </a:lnTo>
                <a:lnTo>
                  <a:pt x="196138" y="262509"/>
                </a:lnTo>
                <a:lnTo>
                  <a:pt x="196172" y="112772"/>
                </a:lnTo>
                <a:lnTo>
                  <a:pt x="206200" y="66023"/>
                </a:lnTo>
                <a:lnTo>
                  <a:pt x="229058" y="44907"/>
                </a:lnTo>
                <a:lnTo>
                  <a:pt x="189280" y="44907"/>
                </a:lnTo>
                <a:lnTo>
                  <a:pt x="186104" y="37642"/>
                </a:lnTo>
                <a:close/>
              </a:path>
              <a:path w="349250" h="262889">
                <a:moveTo>
                  <a:pt x="338984" y="37642"/>
                </a:moveTo>
                <a:lnTo>
                  <a:pt x="259207" y="37642"/>
                </a:lnTo>
                <a:lnTo>
                  <a:pt x="266461" y="38077"/>
                </a:lnTo>
                <a:lnTo>
                  <a:pt x="273245" y="39385"/>
                </a:lnTo>
                <a:lnTo>
                  <a:pt x="302666" y="69817"/>
                </a:lnTo>
                <a:lnTo>
                  <a:pt x="305104" y="262509"/>
                </a:lnTo>
                <a:lnTo>
                  <a:pt x="348691" y="262509"/>
                </a:lnTo>
                <a:lnTo>
                  <a:pt x="348670" y="85937"/>
                </a:lnTo>
                <a:lnTo>
                  <a:pt x="347392" y="65706"/>
                </a:lnTo>
                <a:lnTo>
                  <a:pt x="343500" y="47999"/>
                </a:lnTo>
                <a:lnTo>
                  <a:pt x="338984" y="37642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87" y="2801"/>
                </a:lnTo>
                <a:lnTo>
                  <a:pt x="224532" y="11214"/>
                </a:lnTo>
                <a:lnTo>
                  <a:pt x="205768" y="25246"/>
                </a:lnTo>
                <a:lnTo>
                  <a:pt x="189280" y="44907"/>
                </a:lnTo>
                <a:lnTo>
                  <a:pt x="229058" y="44907"/>
                </a:lnTo>
                <a:lnTo>
                  <a:pt x="234307" y="42149"/>
                </a:lnTo>
                <a:lnTo>
                  <a:pt x="246173" y="38770"/>
                </a:lnTo>
                <a:lnTo>
                  <a:pt x="259207" y="37642"/>
                </a:lnTo>
                <a:lnTo>
                  <a:pt x="338984" y="37642"/>
                </a:lnTo>
                <a:lnTo>
                  <a:pt x="337021" y="33141"/>
                </a:lnTo>
                <a:lnTo>
                  <a:pt x="327964" y="21132"/>
                </a:lnTo>
                <a:lnTo>
                  <a:pt x="316560" y="11872"/>
                </a:lnTo>
                <a:lnTo>
                  <a:pt x="302914" y="5270"/>
                </a:lnTo>
                <a:lnTo>
                  <a:pt x="287038" y="1316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34" y="11468"/>
                </a:lnTo>
                <a:lnTo>
                  <a:pt x="39128" y="41770"/>
                </a:lnTo>
                <a:lnTo>
                  <a:pt x="84691" y="41770"/>
                </a:lnTo>
                <a:lnTo>
                  <a:pt x="89419" y="40054"/>
                </a:lnTo>
                <a:lnTo>
                  <a:pt x="98069" y="38245"/>
                </a:lnTo>
                <a:lnTo>
                  <a:pt x="107061" y="37642"/>
                </a:lnTo>
                <a:lnTo>
                  <a:pt x="186104" y="37642"/>
                </a:lnTo>
                <a:lnTo>
                  <a:pt x="184886" y="34858"/>
                </a:lnTo>
                <a:lnTo>
                  <a:pt x="153861" y="6649"/>
                </a:lnTo>
                <a:lnTo>
                  <a:pt x="130493" y="7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61534" y="3052978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6" y="0"/>
                </a:moveTo>
                <a:lnTo>
                  <a:pt x="0" y="0"/>
                </a:lnTo>
                <a:lnTo>
                  <a:pt x="96" y="166396"/>
                </a:lnTo>
                <a:lnTo>
                  <a:pt x="4913" y="208846"/>
                </a:lnTo>
                <a:lnTo>
                  <a:pt x="28082" y="243986"/>
                </a:lnTo>
                <a:lnTo>
                  <a:pt x="65665" y="260338"/>
                </a:lnTo>
                <a:lnTo>
                  <a:pt x="87579" y="262509"/>
                </a:lnTo>
                <a:lnTo>
                  <a:pt x="111931" y="259783"/>
                </a:lnTo>
                <a:lnTo>
                  <a:pt x="133596" y="251601"/>
                </a:lnTo>
                <a:lnTo>
                  <a:pt x="152581" y="237954"/>
                </a:lnTo>
                <a:lnTo>
                  <a:pt x="163749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09" y="203442"/>
                </a:lnTo>
                <a:lnTo>
                  <a:pt x="43800" y="159067"/>
                </a:lnTo>
                <a:lnTo>
                  <a:pt x="43700" y="152886"/>
                </a:lnTo>
                <a:lnTo>
                  <a:pt x="43586" y="0"/>
                </a:lnTo>
                <a:close/>
              </a:path>
              <a:path w="208279" h="262889">
                <a:moveTo>
                  <a:pt x="208025" y="218833"/>
                </a:moveTo>
                <a:lnTo>
                  <a:pt x="168897" y="218833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33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39"/>
                </a:lnTo>
                <a:lnTo>
                  <a:pt x="163991" y="152886"/>
                </a:lnTo>
                <a:lnTo>
                  <a:pt x="153130" y="195720"/>
                </a:lnTo>
                <a:lnTo>
                  <a:pt x="115363" y="222378"/>
                </a:lnTo>
                <a:lnTo>
                  <a:pt x="96418" y="224866"/>
                </a:lnTo>
                <a:lnTo>
                  <a:pt x="163749" y="224866"/>
                </a:lnTo>
                <a:lnTo>
                  <a:pt x="168897" y="218833"/>
                </a:lnTo>
                <a:lnTo>
                  <a:pt x="208025" y="218833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37987" y="3047530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50"/>
                </a:lnTo>
                <a:lnTo>
                  <a:pt x="44842" y="99578"/>
                </a:lnTo>
                <a:lnTo>
                  <a:pt x="63728" y="55308"/>
                </a:lnTo>
                <a:lnTo>
                  <a:pt x="86200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4" h="262889">
                <a:moveTo>
                  <a:pt x="197242" y="37642"/>
                </a:moveTo>
                <a:lnTo>
                  <a:pt x="111607" y="37642"/>
                </a:lnTo>
                <a:lnTo>
                  <a:pt x="120010" y="38136"/>
                </a:lnTo>
                <a:lnTo>
                  <a:pt x="127873" y="39612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47"/>
                </a:lnTo>
                <a:lnTo>
                  <a:pt x="203841" y="53342"/>
                </a:lnTo>
                <a:lnTo>
                  <a:pt x="200817" y="44994"/>
                </a:lnTo>
                <a:lnTo>
                  <a:pt x="197242" y="37642"/>
                </a:lnTo>
                <a:close/>
              </a:path>
              <a:path w="208914" h="262889">
                <a:moveTo>
                  <a:pt x="120776" y="0"/>
                </a:moveTo>
                <a:lnTo>
                  <a:pt x="95653" y="2616"/>
                </a:lnTo>
                <a:lnTo>
                  <a:pt x="73666" y="10471"/>
                </a:lnTo>
                <a:lnTo>
                  <a:pt x="54822" y="23574"/>
                </a:lnTo>
                <a:lnTo>
                  <a:pt x="39128" y="41935"/>
                </a:lnTo>
                <a:lnTo>
                  <a:pt x="86200" y="41935"/>
                </a:lnTo>
                <a:lnTo>
                  <a:pt x="98218" y="38742"/>
                </a:lnTo>
                <a:lnTo>
                  <a:pt x="111607" y="37642"/>
                </a:lnTo>
                <a:lnTo>
                  <a:pt x="197242" y="37642"/>
                </a:lnTo>
                <a:lnTo>
                  <a:pt x="197066" y="37281"/>
                </a:lnTo>
                <a:lnTo>
                  <a:pt x="163449" y="8331"/>
                </a:lnTo>
                <a:lnTo>
                  <a:pt x="132170" y="524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6128" y="304753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27" y="204850"/>
                </a:lnTo>
                <a:lnTo>
                  <a:pt x="12018" y="221465"/>
                </a:lnTo>
                <a:lnTo>
                  <a:pt x="48138" y="256287"/>
                </a:lnTo>
                <a:lnTo>
                  <a:pt x="86329" y="266658"/>
                </a:lnTo>
                <a:lnTo>
                  <a:pt x="109867" y="267957"/>
                </a:lnTo>
                <a:lnTo>
                  <a:pt x="124588" y="267305"/>
                </a:lnTo>
                <a:lnTo>
                  <a:pt x="164109" y="257467"/>
                </a:lnTo>
                <a:lnTo>
                  <a:pt x="197209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25"/>
                </a:lnTo>
                <a:lnTo>
                  <a:pt x="45701" y="190982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4" y="7934"/>
                </a:lnTo>
                <a:lnTo>
                  <a:pt x="19569" y="35104"/>
                </a:lnTo>
                <a:lnTo>
                  <a:pt x="7520" y="72313"/>
                </a:lnTo>
                <a:lnTo>
                  <a:pt x="7461" y="74371"/>
                </a:lnTo>
                <a:lnTo>
                  <a:pt x="8030" y="83084"/>
                </a:lnTo>
                <a:lnTo>
                  <a:pt x="28765" y="122105"/>
                </a:lnTo>
                <a:lnTo>
                  <a:pt x="70824" y="142252"/>
                </a:lnTo>
                <a:lnTo>
                  <a:pt x="127343" y="157762"/>
                </a:lnTo>
                <a:lnTo>
                  <a:pt x="140128" y="161650"/>
                </a:lnTo>
                <a:lnTo>
                  <a:pt x="168897" y="191427"/>
                </a:lnTo>
                <a:lnTo>
                  <a:pt x="167984" y="199400"/>
                </a:lnTo>
                <a:lnTo>
                  <a:pt x="135907" y="229249"/>
                </a:lnTo>
                <a:lnTo>
                  <a:pt x="109702" y="232295"/>
                </a:lnTo>
                <a:lnTo>
                  <a:pt x="197209" y="232295"/>
                </a:lnTo>
                <a:lnTo>
                  <a:pt x="213474" y="186893"/>
                </a:lnTo>
                <a:lnTo>
                  <a:pt x="212822" y="176211"/>
                </a:lnTo>
                <a:lnTo>
                  <a:pt x="190601" y="136502"/>
                </a:lnTo>
                <a:lnTo>
                  <a:pt x="148996" y="117921"/>
                </a:lnTo>
                <a:lnTo>
                  <a:pt x="84329" y="99614"/>
                </a:lnTo>
                <a:lnTo>
                  <a:pt x="76333" y="97217"/>
                </a:lnTo>
                <a:lnTo>
                  <a:pt x="71488" y="95592"/>
                </a:lnTo>
                <a:lnTo>
                  <a:pt x="63893" y="92532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489"/>
                </a:lnTo>
                <a:lnTo>
                  <a:pt x="49530" y="74371"/>
                </a:lnTo>
                <a:lnTo>
                  <a:pt x="49530" y="68757"/>
                </a:lnTo>
                <a:lnTo>
                  <a:pt x="79389" y="38138"/>
                </a:lnTo>
                <a:lnTo>
                  <a:pt x="105003" y="35661"/>
                </a:lnTo>
                <a:lnTo>
                  <a:pt x="190649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5" h="267970">
                <a:moveTo>
                  <a:pt x="190649" y="35661"/>
                </a:moveTo>
                <a:lnTo>
                  <a:pt x="105003" y="35661"/>
                </a:lnTo>
                <a:lnTo>
                  <a:pt x="116965" y="36358"/>
                </a:lnTo>
                <a:lnTo>
                  <a:pt x="127482" y="38455"/>
                </a:lnTo>
                <a:lnTo>
                  <a:pt x="158849" y="68769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0" y="60372"/>
                </a:lnTo>
                <a:lnTo>
                  <a:pt x="197765" y="49826"/>
                </a:lnTo>
                <a:lnTo>
                  <a:pt x="193604" y="40468"/>
                </a:lnTo>
                <a:lnTo>
                  <a:pt x="19064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12497" y="3047530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50"/>
                </a:lnTo>
                <a:lnTo>
                  <a:pt x="44842" y="99578"/>
                </a:lnTo>
                <a:lnTo>
                  <a:pt x="63728" y="55308"/>
                </a:lnTo>
                <a:lnTo>
                  <a:pt x="86200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4" h="262889">
                <a:moveTo>
                  <a:pt x="197242" y="37642"/>
                </a:moveTo>
                <a:lnTo>
                  <a:pt x="111607" y="37642"/>
                </a:lnTo>
                <a:lnTo>
                  <a:pt x="120010" y="38136"/>
                </a:lnTo>
                <a:lnTo>
                  <a:pt x="127873" y="39612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47"/>
                </a:lnTo>
                <a:lnTo>
                  <a:pt x="203841" y="53342"/>
                </a:lnTo>
                <a:lnTo>
                  <a:pt x="200817" y="44994"/>
                </a:lnTo>
                <a:lnTo>
                  <a:pt x="197242" y="37642"/>
                </a:lnTo>
                <a:close/>
              </a:path>
              <a:path w="208914" h="262889">
                <a:moveTo>
                  <a:pt x="120776" y="0"/>
                </a:moveTo>
                <a:lnTo>
                  <a:pt x="95653" y="2616"/>
                </a:lnTo>
                <a:lnTo>
                  <a:pt x="73666" y="10471"/>
                </a:lnTo>
                <a:lnTo>
                  <a:pt x="54822" y="23574"/>
                </a:lnTo>
                <a:lnTo>
                  <a:pt x="39128" y="41935"/>
                </a:lnTo>
                <a:lnTo>
                  <a:pt x="86200" y="41935"/>
                </a:lnTo>
                <a:lnTo>
                  <a:pt x="98218" y="38742"/>
                </a:lnTo>
                <a:lnTo>
                  <a:pt x="111607" y="37642"/>
                </a:lnTo>
                <a:lnTo>
                  <a:pt x="197242" y="37642"/>
                </a:lnTo>
                <a:lnTo>
                  <a:pt x="197066" y="37281"/>
                </a:lnTo>
                <a:lnTo>
                  <a:pt x="163449" y="8331"/>
                </a:lnTo>
                <a:lnTo>
                  <a:pt x="132170" y="524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71634" y="304753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52" y="7116"/>
                </a:lnTo>
                <a:lnTo>
                  <a:pt x="39694" y="28473"/>
                </a:lnTo>
                <a:lnTo>
                  <a:pt x="9909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2" y="214271"/>
                </a:lnTo>
                <a:lnTo>
                  <a:pt x="51199" y="248556"/>
                </a:lnTo>
                <a:lnTo>
                  <a:pt x="94821" y="265803"/>
                </a:lnTo>
                <a:lnTo>
                  <a:pt x="120516" y="267957"/>
                </a:lnTo>
                <a:lnTo>
                  <a:pt x="136980" y="266979"/>
                </a:lnTo>
                <a:lnTo>
                  <a:pt x="182505" y="252272"/>
                </a:lnTo>
                <a:lnTo>
                  <a:pt x="208504" y="232295"/>
                </a:lnTo>
                <a:lnTo>
                  <a:pt x="120516" y="232295"/>
                </a:lnTo>
                <a:lnTo>
                  <a:pt x="104813" y="230761"/>
                </a:lnTo>
                <a:lnTo>
                  <a:pt x="66110" y="207772"/>
                </a:lnTo>
                <a:lnTo>
                  <a:pt x="45916" y="157153"/>
                </a:lnTo>
                <a:lnTo>
                  <a:pt x="44570" y="134061"/>
                </a:lnTo>
                <a:lnTo>
                  <a:pt x="45916" y="111026"/>
                </a:lnTo>
                <a:lnTo>
                  <a:pt x="56684" y="74250"/>
                </a:lnTo>
                <a:lnTo>
                  <a:pt x="90527" y="42233"/>
                </a:lnTo>
                <a:lnTo>
                  <a:pt x="120516" y="36156"/>
                </a:lnTo>
                <a:lnTo>
                  <a:pt x="208258" y="36156"/>
                </a:lnTo>
                <a:lnTo>
                  <a:pt x="207105" y="34670"/>
                </a:lnTo>
                <a:lnTo>
                  <a:pt x="189059" y="19502"/>
                </a:lnTo>
                <a:lnTo>
                  <a:pt x="168607" y="8667"/>
                </a:lnTo>
                <a:lnTo>
                  <a:pt x="145756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6" y="36156"/>
                </a:lnTo>
                <a:lnTo>
                  <a:pt x="135962" y="37688"/>
                </a:lnTo>
                <a:lnTo>
                  <a:pt x="150100" y="42283"/>
                </a:lnTo>
                <a:lnTo>
                  <a:pt x="183906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5" y="156242"/>
                </a:lnTo>
                <a:lnTo>
                  <a:pt x="184008" y="193762"/>
                </a:lnTo>
                <a:lnTo>
                  <a:pt x="150215" y="226163"/>
                </a:lnTo>
                <a:lnTo>
                  <a:pt x="120516" y="232295"/>
                </a:lnTo>
                <a:lnTo>
                  <a:pt x="208504" y="232295"/>
                </a:lnTo>
                <a:lnTo>
                  <a:pt x="232351" y="192692"/>
                </a:lnTo>
                <a:lnTo>
                  <a:pt x="239781" y="153775"/>
                </a:lnTo>
                <a:lnTo>
                  <a:pt x="240709" y="130340"/>
                </a:lnTo>
                <a:lnTo>
                  <a:pt x="238605" y="101463"/>
                </a:lnTo>
                <a:lnTo>
                  <a:pt x="232299" y="75880"/>
                </a:lnTo>
                <a:lnTo>
                  <a:pt x="221796" y="53610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98491" y="2955404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7" y="92125"/>
                </a:moveTo>
                <a:lnTo>
                  <a:pt x="64413" y="101491"/>
                </a:lnTo>
                <a:lnTo>
                  <a:pt x="28838" y="129087"/>
                </a:lnTo>
                <a:lnTo>
                  <a:pt x="7202" y="172775"/>
                </a:lnTo>
                <a:lnTo>
                  <a:pt x="0" y="226428"/>
                </a:lnTo>
                <a:lnTo>
                  <a:pt x="877" y="245467"/>
                </a:lnTo>
                <a:lnTo>
                  <a:pt x="14106" y="296024"/>
                </a:lnTo>
                <a:lnTo>
                  <a:pt x="41915" y="333886"/>
                </a:lnTo>
                <a:lnTo>
                  <a:pt x="80989" y="355861"/>
                </a:lnTo>
                <a:lnTo>
                  <a:pt x="110448" y="360083"/>
                </a:lnTo>
                <a:lnTo>
                  <a:pt x="132723" y="357700"/>
                </a:lnTo>
                <a:lnTo>
                  <a:pt x="152115" y="350558"/>
                </a:lnTo>
                <a:lnTo>
                  <a:pt x="168628" y="338662"/>
                </a:lnTo>
                <a:lnTo>
                  <a:pt x="180299" y="324421"/>
                </a:lnTo>
                <a:lnTo>
                  <a:pt x="114664" y="324421"/>
                </a:lnTo>
                <a:lnTo>
                  <a:pt x="100947" y="322903"/>
                </a:lnTo>
                <a:lnTo>
                  <a:pt x="65464" y="300062"/>
                </a:lnTo>
                <a:lnTo>
                  <a:pt x="45875" y="249508"/>
                </a:lnTo>
                <a:lnTo>
                  <a:pt x="44577" y="226352"/>
                </a:lnTo>
                <a:lnTo>
                  <a:pt x="45794" y="202687"/>
                </a:lnTo>
                <a:lnTo>
                  <a:pt x="55540" y="165417"/>
                </a:lnTo>
                <a:lnTo>
                  <a:pt x="85981" y="134172"/>
                </a:lnTo>
                <a:lnTo>
                  <a:pt x="112670" y="128282"/>
                </a:lnTo>
                <a:lnTo>
                  <a:pt x="222881" y="128282"/>
                </a:lnTo>
                <a:lnTo>
                  <a:pt x="222881" y="127533"/>
                </a:lnTo>
                <a:lnTo>
                  <a:pt x="179295" y="127533"/>
                </a:lnTo>
                <a:lnTo>
                  <a:pt x="173180" y="120032"/>
                </a:lnTo>
                <a:lnTo>
                  <a:pt x="166228" y="113257"/>
                </a:lnTo>
                <a:lnTo>
                  <a:pt x="130442" y="94591"/>
                </a:lnTo>
                <a:lnTo>
                  <a:pt x="119780" y="92743"/>
                </a:lnTo>
                <a:lnTo>
                  <a:pt x="108467" y="92125"/>
                </a:lnTo>
                <a:close/>
              </a:path>
              <a:path w="222884" h="360679">
                <a:moveTo>
                  <a:pt x="222881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81" y="354634"/>
                </a:lnTo>
                <a:lnTo>
                  <a:pt x="222881" y="322021"/>
                </a:lnTo>
                <a:close/>
              </a:path>
              <a:path w="222884" h="360679">
                <a:moveTo>
                  <a:pt x="222881" y="128282"/>
                </a:moveTo>
                <a:lnTo>
                  <a:pt x="112670" y="128282"/>
                </a:lnTo>
                <a:lnTo>
                  <a:pt x="127006" y="129815"/>
                </a:lnTo>
                <a:lnTo>
                  <a:pt x="140156" y="134419"/>
                </a:lnTo>
                <a:lnTo>
                  <a:pt x="171797" y="166947"/>
                </a:lnTo>
                <a:lnTo>
                  <a:pt x="181986" y="205544"/>
                </a:lnTo>
                <a:lnTo>
                  <a:pt x="183257" y="230060"/>
                </a:lnTo>
                <a:lnTo>
                  <a:pt x="182005" y="252427"/>
                </a:lnTo>
                <a:lnTo>
                  <a:pt x="163280" y="301142"/>
                </a:lnTo>
                <a:lnTo>
                  <a:pt x="128422" y="322966"/>
                </a:lnTo>
                <a:lnTo>
                  <a:pt x="114664" y="324421"/>
                </a:lnTo>
                <a:lnTo>
                  <a:pt x="180299" y="324421"/>
                </a:lnTo>
                <a:lnTo>
                  <a:pt x="182266" y="322021"/>
                </a:lnTo>
                <a:lnTo>
                  <a:pt x="222881" y="322021"/>
                </a:lnTo>
                <a:lnTo>
                  <a:pt x="222881" y="128282"/>
                </a:lnTo>
                <a:close/>
              </a:path>
              <a:path w="222884" h="360679">
                <a:moveTo>
                  <a:pt x="222881" y="0"/>
                </a:moveTo>
                <a:lnTo>
                  <a:pt x="179295" y="0"/>
                </a:lnTo>
                <a:lnTo>
                  <a:pt x="179295" y="127533"/>
                </a:lnTo>
                <a:lnTo>
                  <a:pt x="222881" y="127533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75944" y="304753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84" y="0"/>
                </a:moveTo>
                <a:lnTo>
                  <a:pt x="71524" y="8924"/>
                </a:lnTo>
                <a:lnTo>
                  <a:pt x="33261" y="35737"/>
                </a:lnTo>
                <a:lnTo>
                  <a:pt x="8301" y="78684"/>
                </a:lnTo>
                <a:lnTo>
                  <a:pt x="0" y="136118"/>
                </a:lnTo>
                <a:lnTo>
                  <a:pt x="2057" y="165651"/>
                </a:lnTo>
                <a:lnTo>
                  <a:pt x="18521" y="214248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27" y="266596"/>
                </a:lnTo>
                <a:lnTo>
                  <a:pt x="180110" y="255730"/>
                </a:lnTo>
                <a:lnTo>
                  <a:pt x="210254" y="232295"/>
                </a:lnTo>
                <a:lnTo>
                  <a:pt x="122085" y="232295"/>
                </a:lnTo>
                <a:lnTo>
                  <a:pt x="106699" y="230887"/>
                </a:lnTo>
                <a:lnTo>
                  <a:pt x="68516" y="209842"/>
                </a:lnTo>
                <a:lnTo>
                  <a:pt x="46987" y="165006"/>
                </a:lnTo>
                <a:lnTo>
                  <a:pt x="44564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45" y="133565"/>
                </a:lnTo>
                <a:lnTo>
                  <a:pt x="234604" y="109461"/>
                </a:lnTo>
                <a:lnTo>
                  <a:pt x="47040" y="109461"/>
                </a:lnTo>
                <a:lnTo>
                  <a:pt x="49291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2" y="19673"/>
                </a:lnTo>
                <a:lnTo>
                  <a:pt x="166369" y="8737"/>
                </a:lnTo>
                <a:lnTo>
                  <a:pt x="144204" y="2182"/>
                </a:lnTo>
                <a:lnTo>
                  <a:pt x="119684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59"/>
                </a:lnTo>
                <a:lnTo>
                  <a:pt x="122085" y="232295"/>
                </a:lnTo>
                <a:lnTo>
                  <a:pt x="210254" y="232295"/>
                </a:lnTo>
                <a:lnTo>
                  <a:pt x="219670" y="220137"/>
                </a:lnTo>
                <a:lnTo>
                  <a:pt x="228357" y="203779"/>
                </a:lnTo>
                <a:lnTo>
                  <a:pt x="234759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06" y="37238"/>
                </a:lnTo>
                <a:lnTo>
                  <a:pt x="149945" y="41965"/>
                </a:lnTo>
                <a:lnTo>
                  <a:pt x="179854" y="69954"/>
                </a:lnTo>
                <a:lnTo>
                  <a:pt x="190182" y="109461"/>
                </a:lnTo>
                <a:lnTo>
                  <a:pt x="234604" y="109461"/>
                </a:lnTo>
                <a:lnTo>
                  <a:pt x="234203" y="103581"/>
                </a:lnTo>
                <a:lnTo>
                  <a:pt x="228084" y="77158"/>
                </a:lnTo>
                <a:lnTo>
                  <a:pt x="217894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48435" y="304753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27" y="204850"/>
                </a:lnTo>
                <a:lnTo>
                  <a:pt x="12018" y="221465"/>
                </a:lnTo>
                <a:lnTo>
                  <a:pt x="48138" y="256287"/>
                </a:lnTo>
                <a:lnTo>
                  <a:pt x="86329" y="266658"/>
                </a:lnTo>
                <a:lnTo>
                  <a:pt x="109867" y="267957"/>
                </a:lnTo>
                <a:lnTo>
                  <a:pt x="124588" y="267305"/>
                </a:lnTo>
                <a:lnTo>
                  <a:pt x="164109" y="257467"/>
                </a:lnTo>
                <a:lnTo>
                  <a:pt x="197209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25"/>
                </a:lnTo>
                <a:lnTo>
                  <a:pt x="45701" y="190982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4" y="7934"/>
                </a:lnTo>
                <a:lnTo>
                  <a:pt x="19569" y="35104"/>
                </a:lnTo>
                <a:lnTo>
                  <a:pt x="7520" y="72313"/>
                </a:lnTo>
                <a:lnTo>
                  <a:pt x="7461" y="74371"/>
                </a:lnTo>
                <a:lnTo>
                  <a:pt x="8030" y="83084"/>
                </a:lnTo>
                <a:lnTo>
                  <a:pt x="28765" y="122105"/>
                </a:lnTo>
                <a:lnTo>
                  <a:pt x="70824" y="142252"/>
                </a:lnTo>
                <a:lnTo>
                  <a:pt x="127343" y="157762"/>
                </a:lnTo>
                <a:lnTo>
                  <a:pt x="140128" y="161650"/>
                </a:lnTo>
                <a:lnTo>
                  <a:pt x="168897" y="191427"/>
                </a:lnTo>
                <a:lnTo>
                  <a:pt x="167984" y="199400"/>
                </a:lnTo>
                <a:lnTo>
                  <a:pt x="135907" y="229249"/>
                </a:lnTo>
                <a:lnTo>
                  <a:pt x="109702" y="232295"/>
                </a:lnTo>
                <a:lnTo>
                  <a:pt x="197209" y="232295"/>
                </a:lnTo>
                <a:lnTo>
                  <a:pt x="213474" y="186893"/>
                </a:lnTo>
                <a:lnTo>
                  <a:pt x="212822" y="176211"/>
                </a:lnTo>
                <a:lnTo>
                  <a:pt x="190601" y="136502"/>
                </a:lnTo>
                <a:lnTo>
                  <a:pt x="148996" y="117921"/>
                </a:lnTo>
                <a:lnTo>
                  <a:pt x="84329" y="99614"/>
                </a:lnTo>
                <a:lnTo>
                  <a:pt x="76333" y="97217"/>
                </a:lnTo>
                <a:lnTo>
                  <a:pt x="71488" y="95592"/>
                </a:lnTo>
                <a:lnTo>
                  <a:pt x="63893" y="92532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489"/>
                </a:lnTo>
                <a:lnTo>
                  <a:pt x="49529" y="74371"/>
                </a:lnTo>
                <a:lnTo>
                  <a:pt x="49529" y="68757"/>
                </a:lnTo>
                <a:lnTo>
                  <a:pt x="79389" y="38138"/>
                </a:lnTo>
                <a:lnTo>
                  <a:pt x="105003" y="35661"/>
                </a:lnTo>
                <a:lnTo>
                  <a:pt x="190649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5" h="267970">
                <a:moveTo>
                  <a:pt x="190649" y="35661"/>
                </a:moveTo>
                <a:lnTo>
                  <a:pt x="105003" y="35661"/>
                </a:lnTo>
                <a:lnTo>
                  <a:pt x="116966" y="36358"/>
                </a:lnTo>
                <a:lnTo>
                  <a:pt x="127484" y="38455"/>
                </a:lnTo>
                <a:lnTo>
                  <a:pt x="158849" y="68769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0" y="60372"/>
                </a:lnTo>
                <a:lnTo>
                  <a:pt x="197765" y="49826"/>
                </a:lnTo>
                <a:lnTo>
                  <a:pt x="193604" y="40468"/>
                </a:lnTo>
                <a:lnTo>
                  <a:pt x="19064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99057" y="304753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4"/>
                </a:lnTo>
                <a:lnTo>
                  <a:pt x="33261" y="35737"/>
                </a:lnTo>
                <a:lnTo>
                  <a:pt x="8305" y="78684"/>
                </a:lnTo>
                <a:lnTo>
                  <a:pt x="0" y="136118"/>
                </a:lnTo>
                <a:lnTo>
                  <a:pt x="2057" y="165651"/>
                </a:lnTo>
                <a:lnTo>
                  <a:pt x="18521" y="214248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0"/>
                </a:lnTo>
                <a:lnTo>
                  <a:pt x="210259" y="232295"/>
                </a:lnTo>
                <a:lnTo>
                  <a:pt x="122085" y="232295"/>
                </a:lnTo>
                <a:lnTo>
                  <a:pt x="106705" y="230887"/>
                </a:lnTo>
                <a:lnTo>
                  <a:pt x="68516" y="209842"/>
                </a:lnTo>
                <a:lnTo>
                  <a:pt x="46994" y="165006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3"/>
                </a:lnTo>
                <a:lnTo>
                  <a:pt x="166376" y="8737"/>
                </a:lnTo>
                <a:lnTo>
                  <a:pt x="144212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59"/>
                </a:lnTo>
                <a:lnTo>
                  <a:pt x="122085" y="232295"/>
                </a:lnTo>
                <a:lnTo>
                  <a:pt x="210259" y="232295"/>
                </a:lnTo>
                <a:lnTo>
                  <a:pt x="219673" y="220137"/>
                </a:lnTo>
                <a:lnTo>
                  <a:pt x="228362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8"/>
                </a:lnTo>
                <a:lnTo>
                  <a:pt x="149950" y="41965"/>
                </a:lnTo>
                <a:lnTo>
                  <a:pt x="179859" y="69954"/>
                </a:lnTo>
                <a:lnTo>
                  <a:pt x="190182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5" y="77158"/>
                </a:lnTo>
                <a:lnTo>
                  <a:pt x="217902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88884" y="3047530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50"/>
                </a:lnTo>
                <a:lnTo>
                  <a:pt x="44842" y="99578"/>
                </a:lnTo>
                <a:lnTo>
                  <a:pt x="63728" y="55308"/>
                </a:lnTo>
                <a:lnTo>
                  <a:pt x="86195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5" h="262889">
                <a:moveTo>
                  <a:pt x="197236" y="37642"/>
                </a:moveTo>
                <a:lnTo>
                  <a:pt x="111607" y="37642"/>
                </a:lnTo>
                <a:lnTo>
                  <a:pt x="120010" y="38136"/>
                </a:lnTo>
                <a:lnTo>
                  <a:pt x="127873" y="39612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47"/>
                </a:lnTo>
                <a:lnTo>
                  <a:pt x="203841" y="53342"/>
                </a:lnTo>
                <a:lnTo>
                  <a:pt x="200815" y="44994"/>
                </a:lnTo>
                <a:lnTo>
                  <a:pt x="197236" y="37642"/>
                </a:lnTo>
                <a:close/>
              </a:path>
              <a:path w="208915" h="262889">
                <a:moveTo>
                  <a:pt x="120776" y="0"/>
                </a:moveTo>
                <a:lnTo>
                  <a:pt x="95653" y="2616"/>
                </a:lnTo>
                <a:lnTo>
                  <a:pt x="73666" y="10471"/>
                </a:lnTo>
                <a:lnTo>
                  <a:pt x="54822" y="23574"/>
                </a:lnTo>
                <a:lnTo>
                  <a:pt x="39128" y="41935"/>
                </a:lnTo>
                <a:lnTo>
                  <a:pt x="86195" y="41935"/>
                </a:lnTo>
                <a:lnTo>
                  <a:pt x="98216" y="38742"/>
                </a:lnTo>
                <a:lnTo>
                  <a:pt x="111607" y="37642"/>
                </a:lnTo>
                <a:lnTo>
                  <a:pt x="197236" y="37642"/>
                </a:lnTo>
                <a:lnTo>
                  <a:pt x="197061" y="37281"/>
                </a:lnTo>
                <a:lnTo>
                  <a:pt x="163449" y="8331"/>
                </a:lnTo>
                <a:lnTo>
                  <a:pt x="132170" y="524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37614" y="3052978"/>
            <a:ext cx="236854" cy="257175"/>
          </a:xfrm>
          <a:custGeom>
            <a:avLst/>
            <a:gdLst/>
            <a:ahLst/>
            <a:cxnLst/>
            <a:rect l="l" t="t" r="r" b="b"/>
            <a:pathLst>
              <a:path w="236854" h="257175">
                <a:moveTo>
                  <a:pt x="46634" y="0"/>
                </a:moveTo>
                <a:lnTo>
                  <a:pt x="0" y="0"/>
                </a:lnTo>
                <a:lnTo>
                  <a:pt x="96989" y="257060"/>
                </a:lnTo>
                <a:lnTo>
                  <a:pt x="138925" y="257060"/>
                </a:lnTo>
                <a:lnTo>
                  <a:pt x="158364" y="205714"/>
                </a:lnTo>
                <a:lnTo>
                  <a:pt x="118122" y="205714"/>
                </a:lnTo>
                <a:lnTo>
                  <a:pt x="114257" y="192400"/>
                </a:lnTo>
                <a:lnTo>
                  <a:pt x="110210" y="179336"/>
                </a:lnTo>
                <a:lnTo>
                  <a:pt x="105992" y="166520"/>
                </a:lnTo>
                <a:lnTo>
                  <a:pt x="101612" y="153949"/>
                </a:lnTo>
                <a:lnTo>
                  <a:pt x="46634" y="0"/>
                </a:lnTo>
                <a:close/>
              </a:path>
              <a:path w="236854" h="257175">
                <a:moveTo>
                  <a:pt x="236245" y="0"/>
                </a:moveTo>
                <a:lnTo>
                  <a:pt x="191515" y="0"/>
                </a:lnTo>
                <a:lnTo>
                  <a:pt x="134391" y="156845"/>
                </a:lnTo>
                <a:lnTo>
                  <a:pt x="129431" y="170619"/>
                </a:lnTo>
                <a:lnTo>
                  <a:pt x="125075" y="183351"/>
                </a:lnTo>
                <a:lnTo>
                  <a:pt x="121311" y="195047"/>
                </a:lnTo>
                <a:lnTo>
                  <a:pt x="118122" y="205714"/>
                </a:lnTo>
                <a:lnTo>
                  <a:pt x="158364" y="205714"/>
                </a:lnTo>
                <a:lnTo>
                  <a:pt x="2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95658" y="304753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59" y="7116"/>
                </a:lnTo>
                <a:lnTo>
                  <a:pt x="39706" y="28473"/>
                </a:lnTo>
                <a:lnTo>
                  <a:pt x="9911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8" y="214271"/>
                </a:lnTo>
                <a:lnTo>
                  <a:pt x="51204" y="248556"/>
                </a:lnTo>
                <a:lnTo>
                  <a:pt x="94822" y="265803"/>
                </a:lnTo>
                <a:lnTo>
                  <a:pt x="120516" y="267957"/>
                </a:lnTo>
                <a:lnTo>
                  <a:pt x="136985" y="266979"/>
                </a:lnTo>
                <a:lnTo>
                  <a:pt x="182518" y="252272"/>
                </a:lnTo>
                <a:lnTo>
                  <a:pt x="208510" y="232295"/>
                </a:lnTo>
                <a:lnTo>
                  <a:pt x="120516" y="232295"/>
                </a:lnTo>
                <a:lnTo>
                  <a:pt x="104818" y="230761"/>
                </a:lnTo>
                <a:lnTo>
                  <a:pt x="66122" y="207772"/>
                </a:lnTo>
                <a:lnTo>
                  <a:pt x="45918" y="157153"/>
                </a:lnTo>
                <a:lnTo>
                  <a:pt x="44570" y="134061"/>
                </a:lnTo>
                <a:lnTo>
                  <a:pt x="45918" y="111026"/>
                </a:lnTo>
                <a:lnTo>
                  <a:pt x="56695" y="74250"/>
                </a:lnTo>
                <a:lnTo>
                  <a:pt x="90533" y="42233"/>
                </a:lnTo>
                <a:lnTo>
                  <a:pt x="120516" y="36156"/>
                </a:lnTo>
                <a:lnTo>
                  <a:pt x="208270" y="36156"/>
                </a:lnTo>
                <a:lnTo>
                  <a:pt x="207118" y="34670"/>
                </a:lnTo>
                <a:lnTo>
                  <a:pt x="189071" y="19502"/>
                </a:lnTo>
                <a:lnTo>
                  <a:pt x="168618" y="8667"/>
                </a:lnTo>
                <a:lnTo>
                  <a:pt x="145764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6" y="36156"/>
                </a:lnTo>
                <a:lnTo>
                  <a:pt x="135964" y="37688"/>
                </a:lnTo>
                <a:lnTo>
                  <a:pt x="150106" y="42283"/>
                </a:lnTo>
                <a:lnTo>
                  <a:pt x="183911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7" y="156242"/>
                </a:lnTo>
                <a:lnTo>
                  <a:pt x="184018" y="193762"/>
                </a:lnTo>
                <a:lnTo>
                  <a:pt x="150216" y="226163"/>
                </a:lnTo>
                <a:lnTo>
                  <a:pt x="120516" y="232295"/>
                </a:lnTo>
                <a:lnTo>
                  <a:pt x="208510" y="232295"/>
                </a:lnTo>
                <a:lnTo>
                  <a:pt x="232351" y="192692"/>
                </a:lnTo>
                <a:lnTo>
                  <a:pt x="239781" y="153775"/>
                </a:lnTo>
                <a:lnTo>
                  <a:pt x="240709" y="130340"/>
                </a:lnTo>
                <a:lnTo>
                  <a:pt x="238606" y="101463"/>
                </a:lnTo>
                <a:lnTo>
                  <a:pt x="232300" y="75880"/>
                </a:lnTo>
                <a:lnTo>
                  <a:pt x="221802" y="53610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608276" y="2955404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4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70759" y="3052978"/>
            <a:ext cx="236854" cy="257175"/>
          </a:xfrm>
          <a:custGeom>
            <a:avLst/>
            <a:gdLst/>
            <a:ahLst/>
            <a:cxnLst/>
            <a:rect l="l" t="t" r="r" b="b"/>
            <a:pathLst>
              <a:path w="236854" h="257175">
                <a:moveTo>
                  <a:pt x="46647" y="0"/>
                </a:moveTo>
                <a:lnTo>
                  <a:pt x="0" y="0"/>
                </a:lnTo>
                <a:lnTo>
                  <a:pt x="97002" y="257060"/>
                </a:lnTo>
                <a:lnTo>
                  <a:pt x="138938" y="257060"/>
                </a:lnTo>
                <a:lnTo>
                  <a:pt x="158377" y="205714"/>
                </a:lnTo>
                <a:lnTo>
                  <a:pt x="118135" y="205714"/>
                </a:lnTo>
                <a:lnTo>
                  <a:pt x="114262" y="192400"/>
                </a:lnTo>
                <a:lnTo>
                  <a:pt x="110213" y="179336"/>
                </a:lnTo>
                <a:lnTo>
                  <a:pt x="105998" y="166520"/>
                </a:lnTo>
                <a:lnTo>
                  <a:pt x="101625" y="153949"/>
                </a:lnTo>
                <a:lnTo>
                  <a:pt x="46647" y="0"/>
                </a:lnTo>
                <a:close/>
              </a:path>
              <a:path w="236854" h="257175">
                <a:moveTo>
                  <a:pt x="236258" y="0"/>
                </a:moveTo>
                <a:lnTo>
                  <a:pt x="191516" y="0"/>
                </a:lnTo>
                <a:lnTo>
                  <a:pt x="134391" y="156845"/>
                </a:lnTo>
                <a:lnTo>
                  <a:pt x="129438" y="170619"/>
                </a:lnTo>
                <a:lnTo>
                  <a:pt x="125087" y="183351"/>
                </a:lnTo>
                <a:lnTo>
                  <a:pt x="121323" y="195047"/>
                </a:lnTo>
                <a:lnTo>
                  <a:pt x="118135" y="205714"/>
                </a:lnTo>
                <a:lnTo>
                  <a:pt x="158377" y="205714"/>
                </a:lnTo>
                <a:lnTo>
                  <a:pt x="2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45156" y="2955404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30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66949" y="3052978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055189" y="3047530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41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9273"/>
                </a:lnTo>
                <a:lnTo>
                  <a:pt x="44019" y="112772"/>
                </a:lnTo>
                <a:lnTo>
                  <a:pt x="54579" y="66834"/>
                </a:lnTo>
                <a:lnTo>
                  <a:pt x="84694" y="41770"/>
                </a:lnTo>
                <a:lnTo>
                  <a:pt x="39141" y="41770"/>
                </a:lnTo>
                <a:lnTo>
                  <a:pt x="39141" y="5448"/>
                </a:lnTo>
                <a:close/>
              </a:path>
              <a:path w="349250" h="262889">
                <a:moveTo>
                  <a:pt x="186116" y="37642"/>
                </a:moveTo>
                <a:lnTo>
                  <a:pt x="107073" y="37642"/>
                </a:lnTo>
                <a:lnTo>
                  <a:pt x="118306" y="38553"/>
                </a:lnTo>
                <a:lnTo>
                  <a:pt x="127863" y="41282"/>
                </a:lnTo>
                <a:lnTo>
                  <a:pt x="151887" y="82080"/>
                </a:lnTo>
                <a:lnTo>
                  <a:pt x="152552" y="262509"/>
                </a:lnTo>
                <a:lnTo>
                  <a:pt x="196138" y="262509"/>
                </a:lnTo>
                <a:lnTo>
                  <a:pt x="196172" y="112772"/>
                </a:lnTo>
                <a:lnTo>
                  <a:pt x="206206" y="66023"/>
                </a:lnTo>
                <a:lnTo>
                  <a:pt x="229061" y="44907"/>
                </a:lnTo>
                <a:lnTo>
                  <a:pt x="189293" y="44907"/>
                </a:lnTo>
                <a:lnTo>
                  <a:pt x="186116" y="37642"/>
                </a:lnTo>
                <a:close/>
              </a:path>
              <a:path w="349250" h="262889">
                <a:moveTo>
                  <a:pt x="338988" y="37642"/>
                </a:moveTo>
                <a:lnTo>
                  <a:pt x="259207" y="37642"/>
                </a:lnTo>
                <a:lnTo>
                  <a:pt x="266468" y="38077"/>
                </a:lnTo>
                <a:lnTo>
                  <a:pt x="273256" y="39385"/>
                </a:lnTo>
                <a:lnTo>
                  <a:pt x="302666" y="69817"/>
                </a:lnTo>
                <a:lnTo>
                  <a:pt x="305104" y="262509"/>
                </a:lnTo>
                <a:lnTo>
                  <a:pt x="348691" y="262509"/>
                </a:lnTo>
                <a:lnTo>
                  <a:pt x="348670" y="85937"/>
                </a:lnTo>
                <a:lnTo>
                  <a:pt x="347392" y="65706"/>
                </a:lnTo>
                <a:lnTo>
                  <a:pt x="343501" y="47999"/>
                </a:lnTo>
                <a:lnTo>
                  <a:pt x="338988" y="37642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89" y="2801"/>
                </a:lnTo>
                <a:lnTo>
                  <a:pt x="224539" y="11214"/>
                </a:lnTo>
                <a:lnTo>
                  <a:pt x="205779" y="25246"/>
                </a:lnTo>
                <a:lnTo>
                  <a:pt x="189293" y="44907"/>
                </a:lnTo>
                <a:lnTo>
                  <a:pt x="229061" y="44907"/>
                </a:lnTo>
                <a:lnTo>
                  <a:pt x="234308" y="42149"/>
                </a:lnTo>
                <a:lnTo>
                  <a:pt x="246173" y="38770"/>
                </a:lnTo>
                <a:lnTo>
                  <a:pt x="259207" y="37642"/>
                </a:lnTo>
                <a:lnTo>
                  <a:pt x="338988" y="37642"/>
                </a:lnTo>
                <a:lnTo>
                  <a:pt x="337027" y="33141"/>
                </a:lnTo>
                <a:lnTo>
                  <a:pt x="327977" y="21132"/>
                </a:lnTo>
                <a:lnTo>
                  <a:pt x="316571" y="11872"/>
                </a:lnTo>
                <a:lnTo>
                  <a:pt x="302920" y="5270"/>
                </a:lnTo>
                <a:lnTo>
                  <a:pt x="287040" y="1316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47" y="11468"/>
                </a:lnTo>
                <a:lnTo>
                  <a:pt x="39141" y="41770"/>
                </a:lnTo>
                <a:lnTo>
                  <a:pt x="84694" y="41770"/>
                </a:lnTo>
                <a:lnTo>
                  <a:pt x="89425" y="40054"/>
                </a:lnTo>
                <a:lnTo>
                  <a:pt x="98079" y="38245"/>
                </a:lnTo>
                <a:lnTo>
                  <a:pt x="107073" y="37642"/>
                </a:lnTo>
                <a:lnTo>
                  <a:pt x="186116" y="37642"/>
                </a:lnTo>
                <a:lnTo>
                  <a:pt x="184898" y="34858"/>
                </a:lnTo>
                <a:lnTo>
                  <a:pt x="153866" y="6649"/>
                </a:lnTo>
                <a:lnTo>
                  <a:pt x="130495" y="7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453409" y="304753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4"/>
                </a:lnTo>
                <a:lnTo>
                  <a:pt x="33273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9" y="165651"/>
                </a:lnTo>
                <a:lnTo>
                  <a:pt x="18532" y="214248"/>
                </a:lnTo>
                <a:lnTo>
                  <a:pt x="50867" y="248454"/>
                </a:lnTo>
                <a:lnTo>
                  <a:pt x="95444" y="265790"/>
                </a:lnTo>
                <a:lnTo>
                  <a:pt x="122097" y="267957"/>
                </a:lnTo>
                <a:lnTo>
                  <a:pt x="143439" y="266596"/>
                </a:lnTo>
                <a:lnTo>
                  <a:pt x="180122" y="255730"/>
                </a:lnTo>
                <a:lnTo>
                  <a:pt x="210261" y="232295"/>
                </a:lnTo>
                <a:lnTo>
                  <a:pt x="122097" y="232295"/>
                </a:lnTo>
                <a:lnTo>
                  <a:pt x="106712" y="230887"/>
                </a:lnTo>
                <a:lnTo>
                  <a:pt x="68516" y="209842"/>
                </a:lnTo>
                <a:lnTo>
                  <a:pt x="46994" y="165006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1"/>
                </a:lnTo>
                <a:lnTo>
                  <a:pt x="69595" y="55714"/>
                </a:lnTo>
                <a:lnTo>
                  <a:pt x="105570" y="36914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3"/>
                </a:lnTo>
                <a:lnTo>
                  <a:pt x="166382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77" y="219659"/>
                </a:lnTo>
                <a:lnTo>
                  <a:pt x="122097" y="232295"/>
                </a:lnTo>
                <a:lnTo>
                  <a:pt x="210261" y="232295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8"/>
                </a:lnTo>
                <a:lnTo>
                  <a:pt x="149953" y="41965"/>
                </a:lnTo>
                <a:lnTo>
                  <a:pt x="179867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6" y="77158"/>
                </a:lnTo>
                <a:lnTo>
                  <a:pt x="217907" y="54298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743249" y="3047530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50"/>
                </a:lnTo>
                <a:lnTo>
                  <a:pt x="44840" y="99578"/>
                </a:lnTo>
                <a:lnTo>
                  <a:pt x="63728" y="55308"/>
                </a:lnTo>
                <a:lnTo>
                  <a:pt x="86195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5" h="262889">
                <a:moveTo>
                  <a:pt x="197231" y="37642"/>
                </a:moveTo>
                <a:lnTo>
                  <a:pt x="111607" y="37642"/>
                </a:lnTo>
                <a:lnTo>
                  <a:pt x="120008" y="38136"/>
                </a:lnTo>
                <a:lnTo>
                  <a:pt x="127866" y="39612"/>
                </a:lnTo>
                <a:lnTo>
                  <a:pt x="159893" y="66535"/>
                </a:lnTo>
                <a:lnTo>
                  <a:pt x="164893" y="104673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47"/>
                </a:lnTo>
                <a:lnTo>
                  <a:pt x="203834" y="53342"/>
                </a:lnTo>
                <a:lnTo>
                  <a:pt x="200809" y="44994"/>
                </a:lnTo>
                <a:lnTo>
                  <a:pt x="197231" y="37642"/>
                </a:lnTo>
                <a:close/>
              </a:path>
              <a:path w="208915" h="262889">
                <a:moveTo>
                  <a:pt x="120764" y="0"/>
                </a:moveTo>
                <a:lnTo>
                  <a:pt x="95648" y="2616"/>
                </a:lnTo>
                <a:lnTo>
                  <a:pt x="73664" y="10471"/>
                </a:lnTo>
                <a:lnTo>
                  <a:pt x="54822" y="23574"/>
                </a:lnTo>
                <a:lnTo>
                  <a:pt x="39128" y="41935"/>
                </a:lnTo>
                <a:lnTo>
                  <a:pt x="86195" y="41935"/>
                </a:lnTo>
                <a:lnTo>
                  <a:pt x="98216" y="38742"/>
                </a:lnTo>
                <a:lnTo>
                  <a:pt x="111607" y="37642"/>
                </a:lnTo>
                <a:lnTo>
                  <a:pt x="197231" y="37642"/>
                </a:lnTo>
                <a:lnTo>
                  <a:pt x="197055" y="37281"/>
                </a:lnTo>
                <a:lnTo>
                  <a:pt x="163449" y="8331"/>
                </a:lnTo>
                <a:lnTo>
                  <a:pt x="132157" y="524"/>
                </a:lnTo>
                <a:lnTo>
                  <a:pt x="12076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93947" y="2963240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80" y="123418"/>
                </a:moveTo>
                <a:lnTo>
                  <a:pt x="32194" y="123418"/>
                </a:lnTo>
                <a:lnTo>
                  <a:pt x="32194" y="271513"/>
                </a:lnTo>
                <a:lnTo>
                  <a:pt x="35157" y="315204"/>
                </a:lnTo>
                <a:lnTo>
                  <a:pt x="63017" y="346049"/>
                </a:lnTo>
                <a:lnTo>
                  <a:pt x="92544" y="350265"/>
                </a:lnTo>
                <a:lnTo>
                  <a:pt x="99986" y="350019"/>
                </a:lnTo>
                <a:lnTo>
                  <a:pt x="107937" y="349284"/>
                </a:lnTo>
                <a:lnTo>
                  <a:pt x="116383" y="348069"/>
                </a:lnTo>
                <a:lnTo>
                  <a:pt x="125310" y="346379"/>
                </a:lnTo>
                <a:lnTo>
                  <a:pt x="119636" y="309651"/>
                </a:lnTo>
                <a:lnTo>
                  <a:pt x="93941" y="309651"/>
                </a:lnTo>
                <a:lnTo>
                  <a:pt x="88988" y="308571"/>
                </a:lnTo>
                <a:lnTo>
                  <a:pt x="85521" y="306514"/>
                </a:lnTo>
                <a:lnTo>
                  <a:pt x="82054" y="304368"/>
                </a:lnTo>
                <a:lnTo>
                  <a:pt x="79578" y="301561"/>
                </a:lnTo>
                <a:lnTo>
                  <a:pt x="78092" y="298005"/>
                </a:lnTo>
                <a:lnTo>
                  <a:pt x="76530" y="294462"/>
                </a:lnTo>
                <a:lnTo>
                  <a:pt x="75780" y="286448"/>
                </a:lnTo>
                <a:lnTo>
                  <a:pt x="75780" y="123418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31" y="309067"/>
                </a:lnTo>
                <a:lnTo>
                  <a:pt x="105168" y="309651"/>
                </a:lnTo>
                <a:lnTo>
                  <a:pt x="119636" y="309651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38"/>
                </a:moveTo>
                <a:lnTo>
                  <a:pt x="0" y="89738"/>
                </a:lnTo>
                <a:lnTo>
                  <a:pt x="0" y="123418"/>
                </a:lnTo>
                <a:lnTo>
                  <a:pt x="119367" y="123418"/>
                </a:lnTo>
                <a:lnTo>
                  <a:pt x="119367" y="89738"/>
                </a:lnTo>
                <a:close/>
              </a:path>
              <a:path w="125729" h="350520">
                <a:moveTo>
                  <a:pt x="75780" y="0"/>
                </a:moveTo>
                <a:lnTo>
                  <a:pt x="32194" y="26174"/>
                </a:lnTo>
                <a:lnTo>
                  <a:pt x="32194" y="89738"/>
                </a:lnTo>
                <a:lnTo>
                  <a:pt x="75780" y="89738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39991" y="304753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52" y="7116"/>
                </a:lnTo>
                <a:lnTo>
                  <a:pt x="39694" y="28473"/>
                </a:lnTo>
                <a:lnTo>
                  <a:pt x="9909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2" y="214271"/>
                </a:lnTo>
                <a:lnTo>
                  <a:pt x="51199" y="248556"/>
                </a:lnTo>
                <a:lnTo>
                  <a:pt x="94821" y="265803"/>
                </a:lnTo>
                <a:lnTo>
                  <a:pt x="120516" y="267957"/>
                </a:lnTo>
                <a:lnTo>
                  <a:pt x="136978" y="266979"/>
                </a:lnTo>
                <a:lnTo>
                  <a:pt x="182505" y="252272"/>
                </a:lnTo>
                <a:lnTo>
                  <a:pt x="208499" y="232295"/>
                </a:lnTo>
                <a:lnTo>
                  <a:pt x="120516" y="232295"/>
                </a:lnTo>
                <a:lnTo>
                  <a:pt x="104811" y="230761"/>
                </a:lnTo>
                <a:lnTo>
                  <a:pt x="66110" y="207772"/>
                </a:lnTo>
                <a:lnTo>
                  <a:pt x="45916" y="157153"/>
                </a:lnTo>
                <a:lnTo>
                  <a:pt x="44570" y="134061"/>
                </a:lnTo>
                <a:lnTo>
                  <a:pt x="45916" y="111026"/>
                </a:lnTo>
                <a:lnTo>
                  <a:pt x="56684" y="74250"/>
                </a:lnTo>
                <a:lnTo>
                  <a:pt x="90522" y="42233"/>
                </a:lnTo>
                <a:lnTo>
                  <a:pt x="120516" y="36156"/>
                </a:lnTo>
                <a:lnTo>
                  <a:pt x="208258" y="36156"/>
                </a:lnTo>
                <a:lnTo>
                  <a:pt x="207105" y="34670"/>
                </a:lnTo>
                <a:lnTo>
                  <a:pt x="189059" y="19502"/>
                </a:lnTo>
                <a:lnTo>
                  <a:pt x="168607" y="8667"/>
                </a:lnTo>
                <a:lnTo>
                  <a:pt x="145756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6" y="36156"/>
                </a:lnTo>
                <a:lnTo>
                  <a:pt x="135962" y="37688"/>
                </a:lnTo>
                <a:lnTo>
                  <a:pt x="150100" y="42283"/>
                </a:lnTo>
                <a:lnTo>
                  <a:pt x="183906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5" y="156242"/>
                </a:lnTo>
                <a:lnTo>
                  <a:pt x="184008" y="193762"/>
                </a:lnTo>
                <a:lnTo>
                  <a:pt x="150210" y="226163"/>
                </a:lnTo>
                <a:lnTo>
                  <a:pt x="120516" y="232295"/>
                </a:lnTo>
                <a:lnTo>
                  <a:pt x="208499" y="232295"/>
                </a:lnTo>
                <a:lnTo>
                  <a:pt x="232351" y="192692"/>
                </a:lnTo>
                <a:lnTo>
                  <a:pt x="239781" y="153775"/>
                </a:lnTo>
                <a:lnTo>
                  <a:pt x="240709" y="130340"/>
                </a:lnTo>
                <a:lnTo>
                  <a:pt x="238605" y="101463"/>
                </a:lnTo>
                <a:lnTo>
                  <a:pt x="232299" y="75880"/>
                </a:lnTo>
                <a:lnTo>
                  <a:pt x="221796" y="53610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1306" y="3508730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7" y="92125"/>
                </a:moveTo>
                <a:lnTo>
                  <a:pt x="64413" y="101496"/>
                </a:lnTo>
                <a:lnTo>
                  <a:pt x="28836" y="129087"/>
                </a:lnTo>
                <a:lnTo>
                  <a:pt x="7205" y="172781"/>
                </a:lnTo>
                <a:lnTo>
                  <a:pt x="0" y="226440"/>
                </a:lnTo>
                <a:lnTo>
                  <a:pt x="878" y="245469"/>
                </a:lnTo>
                <a:lnTo>
                  <a:pt x="14111" y="296024"/>
                </a:lnTo>
                <a:lnTo>
                  <a:pt x="41915" y="333896"/>
                </a:lnTo>
                <a:lnTo>
                  <a:pt x="80987" y="355863"/>
                </a:lnTo>
                <a:lnTo>
                  <a:pt x="110447" y="360083"/>
                </a:lnTo>
                <a:lnTo>
                  <a:pt x="132721" y="357700"/>
                </a:lnTo>
                <a:lnTo>
                  <a:pt x="152115" y="350558"/>
                </a:lnTo>
                <a:lnTo>
                  <a:pt x="168630" y="338662"/>
                </a:lnTo>
                <a:lnTo>
                  <a:pt x="180300" y="324421"/>
                </a:lnTo>
                <a:lnTo>
                  <a:pt x="114660" y="324421"/>
                </a:lnTo>
                <a:lnTo>
                  <a:pt x="100947" y="322903"/>
                </a:lnTo>
                <a:lnTo>
                  <a:pt x="65459" y="300075"/>
                </a:lnTo>
                <a:lnTo>
                  <a:pt x="45876" y="249519"/>
                </a:lnTo>
                <a:lnTo>
                  <a:pt x="44580" y="226352"/>
                </a:lnTo>
                <a:lnTo>
                  <a:pt x="45796" y="202694"/>
                </a:lnTo>
                <a:lnTo>
                  <a:pt x="55543" y="165422"/>
                </a:lnTo>
                <a:lnTo>
                  <a:pt x="85982" y="134177"/>
                </a:lnTo>
                <a:lnTo>
                  <a:pt x="112676" y="128282"/>
                </a:lnTo>
                <a:lnTo>
                  <a:pt x="222883" y="128282"/>
                </a:lnTo>
                <a:lnTo>
                  <a:pt x="222883" y="127546"/>
                </a:lnTo>
                <a:lnTo>
                  <a:pt x="179294" y="127546"/>
                </a:lnTo>
                <a:lnTo>
                  <a:pt x="173181" y="120038"/>
                </a:lnTo>
                <a:lnTo>
                  <a:pt x="166232" y="113260"/>
                </a:lnTo>
                <a:lnTo>
                  <a:pt x="130446" y="94592"/>
                </a:lnTo>
                <a:lnTo>
                  <a:pt x="119782" y="92743"/>
                </a:lnTo>
                <a:lnTo>
                  <a:pt x="108467" y="92125"/>
                </a:lnTo>
                <a:close/>
              </a:path>
              <a:path w="222884" h="360679">
                <a:moveTo>
                  <a:pt x="222883" y="322021"/>
                </a:moveTo>
                <a:lnTo>
                  <a:pt x="182267" y="322021"/>
                </a:lnTo>
                <a:lnTo>
                  <a:pt x="182267" y="354634"/>
                </a:lnTo>
                <a:lnTo>
                  <a:pt x="222883" y="354634"/>
                </a:lnTo>
                <a:lnTo>
                  <a:pt x="222883" y="322021"/>
                </a:lnTo>
                <a:close/>
              </a:path>
              <a:path w="222884" h="360679">
                <a:moveTo>
                  <a:pt x="222883" y="128282"/>
                </a:moveTo>
                <a:lnTo>
                  <a:pt x="112676" y="128282"/>
                </a:lnTo>
                <a:lnTo>
                  <a:pt x="127009" y="129817"/>
                </a:lnTo>
                <a:lnTo>
                  <a:pt x="140157" y="134424"/>
                </a:lnTo>
                <a:lnTo>
                  <a:pt x="171800" y="166954"/>
                </a:lnTo>
                <a:lnTo>
                  <a:pt x="181987" y="205557"/>
                </a:lnTo>
                <a:lnTo>
                  <a:pt x="183258" y="230073"/>
                </a:lnTo>
                <a:lnTo>
                  <a:pt x="182005" y="252438"/>
                </a:lnTo>
                <a:lnTo>
                  <a:pt x="163281" y="301142"/>
                </a:lnTo>
                <a:lnTo>
                  <a:pt x="128421" y="322966"/>
                </a:lnTo>
                <a:lnTo>
                  <a:pt x="114660" y="324421"/>
                </a:lnTo>
                <a:lnTo>
                  <a:pt x="180300" y="324421"/>
                </a:lnTo>
                <a:lnTo>
                  <a:pt x="182267" y="322021"/>
                </a:lnTo>
                <a:lnTo>
                  <a:pt x="222883" y="322021"/>
                </a:lnTo>
                <a:lnTo>
                  <a:pt x="222883" y="128282"/>
                </a:lnTo>
                <a:close/>
              </a:path>
              <a:path w="222884" h="360679">
                <a:moveTo>
                  <a:pt x="222883" y="0"/>
                </a:moveTo>
                <a:lnTo>
                  <a:pt x="179294" y="0"/>
                </a:lnTo>
                <a:lnTo>
                  <a:pt x="179294" y="127546"/>
                </a:lnTo>
                <a:lnTo>
                  <a:pt x="222883" y="127546"/>
                </a:lnTo>
                <a:lnTo>
                  <a:pt x="22288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8754" y="360085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29" y="8926"/>
                </a:lnTo>
                <a:lnTo>
                  <a:pt x="33267" y="35750"/>
                </a:lnTo>
                <a:lnTo>
                  <a:pt x="8305" y="78697"/>
                </a:lnTo>
                <a:lnTo>
                  <a:pt x="0" y="136131"/>
                </a:lnTo>
                <a:lnTo>
                  <a:pt x="2058" y="165658"/>
                </a:lnTo>
                <a:lnTo>
                  <a:pt x="18526" y="214253"/>
                </a:lnTo>
                <a:lnTo>
                  <a:pt x="50859" y="248454"/>
                </a:lnTo>
                <a:lnTo>
                  <a:pt x="95436" y="265790"/>
                </a:lnTo>
                <a:lnTo>
                  <a:pt x="122091" y="267957"/>
                </a:lnTo>
                <a:lnTo>
                  <a:pt x="143436" y="266596"/>
                </a:lnTo>
                <a:lnTo>
                  <a:pt x="180121" y="255736"/>
                </a:lnTo>
                <a:lnTo>
                  <a:pt x="210264" y="232295"/>
                </a:lnTo>
                <a:lnTo>
                  <a:pt x="122091" y="232295"/>
                </a:lnTo>
                <a:lnTo>
                  <a:pt x="106708" y="230889"/>
                </a:lnTo>
                <a:lnTo>
                  <a:pt x="68515" y="209842"/>
                </a:lnTo>
                <a:lnTo>
                  <a:pt x="46993" y="165013"/>
                </a:lnTo>
                <a:lnTo>
                  <a:pt x="44575" y="145122"/>
                </a:lnTo>
                <a:lnTo>
                  <a:pt x="236009" y="145122"/>
                </a:lnTo>
                <a:lnTo>
                  <a:pt x="236175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2" y="109461"/>
                </a:lnTo>
                <a:lnTo>
                  <a:pt x="49296" y="93473"/>
                </a:lnTo>
                <a:lnTo>
                  <a:pt x="69588" y="55727"/>
                </a:lnTo>
                <a:lnTo>
                  <a:pt x="105563" y="36916"/>
                </a:lnTo>
                <a:lnTo>
                  <a:pt x="119945" y="35661"/>
                </a:lnTo>
                <a:lnTo>
                  <a:pt x="204137" y="35661"/>
                </a:lnTo>
                <a:lnTo>
                  <a:pt x="203649" y="35001"/>
                </a:lnTo>
                <a:lnTo>
                  <a:pt x="186189" y="19679"/>
                </a:lnTo>
                <a:lnTo>
                  <a:pt x="166377" y="8742"/>
                </a:lnTo>
                <a:lnTo>
                  <a:pt x="144213" y="2184"/>
                </a:lnTo>
                <a:lnTo>
                  <a:pt x="119697" y="0"/>
                </a:lnTo>
                <a:close/>
              </a:path>
              <a:path w="236855" h="267970">
                <a:moveTo>
                  <a:pt x="189698" y="179298"/>
                </a:moveTo>
                <a:lnTo>
                  <a:pt x="162868" y="219671"/>
                </a:lnTo>
                <a:lnTo>
                  <a:pt x="122091" y="232295"/>
                </a:lnTo>
                <a:lnTo>
                  <a:pt x="210264" y="232295"/>
                </a:lnTo>
                <a:lnTo>
                  <a:pt x="219674" y="220143"/>
                </a:lnTo>
                <a:lnTo>
                  <a:pt x="228364" y="203785"/>
                </a:lnTo>
                <a:lnTo>
                  <a:pt x="234770" y="185242"/>
                </a:lnTo>
                <a:lnTo>
                  <a:pt x="189698" y="179298"/>
                </a:lnTo>
                <a:close/>
              </a:path>
              <a:path w="236855" h="267970">
                <a:moveTo>
                  <a:pt x="204137" y="35661"/>
                </a:moveTo>
                <a:lnTo>
                  <a:pt x="119945" y="35661"/>
                </a:lnTo>
                <a:lnTo>
                  <a:pt x="135714" y="37239"/>
                </a:lnTo>
                <a:lnTo>
                  <a:pt x="149950" y="41967"/>
                </a:lnTo>
                <a:lnTo>
                  <a:pt x="179862" y="69959"/>
                </a:lnTo>
                <a:lnTo>
                  <a:pt x="190192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3" y="54305"/>
                </a:lnTo>
                <a:lnTo>
                  <a:pt x="204137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01336" y="360085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497" y="36156"/>
                </a:moveTo>
                <a:lnTo>
                  <a:pt x="117219" y="36156"/>
                </a:lnTo>
                <a:lnTo>
                  <a:pt x="132681" y="37072"/>
                </a:lnTo>
                <a:lnTo>
                  <a:pt x="146123" y="39822"/>
                </a:lnTo>
                <a:lnTo>
                  <a:pt x="176202" y="65651"/>
                </a:lnTo>
                <a:lnTo>
                  <a:pt x="179214" y="93611"/>
                </a:lnTo>
                <a:lnTo>
                  <a:pt x="179049" y="99555"/>
                </a:lnTo>
                <a:lnTo>
                  <a:pt x="164844" y="103748"/>
                </a:lnTo>
                <a:lnTo>
                  <a:pt x="147133" y="107648"/>
                </a:lnTo>
                <a:lnTo>
                  <a:pt x="125940" y="111238"/>
                </a:lnTo>
                <a:lnTo>
                  <a:pt x="89154" y="116114"/>
                </a:lnTo>
                <a:lnTo>
                  <a:pt x="78638" y="117732"/>
                </a:lnTo>
                <a:lnTo>
                  <a:pt x="38321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4" y="209977"/>
                </a:lnTo>
                <a:lnTo>
                  <a:pt x="22801" y="247332"/>
                </a:lnTo>
                <a:lnTo>
                  <a:pt x="67964" y="266672"/>
                </a:lnTo>
                <a:lnTo>
                  <a:pt x="87915" y="267957"/>
                </a:lnTo>
                <a:lnTo>
                  <a:pt x="100578" y="267429"/>
                </a:lnTo>
                <a:lnTo>
                  <a:pt x="147370" y="254440"/>
                </a:lnTo>
                <a:lnTo>
                  <a:pt x="178408" y="233781"/>
                </a:lnTo>
                <a:lnTo>
                  <a:pt x="98398" y="233781"/>
                </a:lnTo>
                <a:lnTo>
                  <a:pt x="86464" y="233054"/>
                </a:lnTo>
                <a:lnTo>
                  <a:pt x="49849" y="209246"/>
                </a:lnTo>
                <a:lnTo>
                  <a:pt x="46673" y="185444"/>
                </a:lnTo>
                <a:lnTo>
                  <a:pt x="48621" y="178968"/>
                </a:lnTo>
                <a:lnTo>
                  <a:pt x="84943" y="154165"/>
                </a:lnTo>
                <a:lnTo>
                  <a:pt x="130261" y="146546"/>
                </a:lnTo>
                <a:lnTo>
                  <a:pt x="149578" y="142646"/>
                </a:lnTo>
                <a:lnTo>
                  <a:pt x="165923" y="138374"/>
                </a:lnTo>
                <a:lnTo>
                  <a:pt x="179297" y="133731"/>
                </a:lnTo>
                <a:lnTo>
                  <a:pt x="223380" y="133731"/>
                </a:lnTo>
                <a:lnTo>
                  <a:pt x="223242" y="83673"/>
                </a:lnTo>
                <a:lnTo>
                  <a:pt x="215847" y="40557"/>
                </a:lnTo>
                <a:lnTo>
                  <a:pt x="213497" y="36156"/>
                </a:lnTo>
                <a:close/>
              </a:path>
              <a:path w="236855" h="267970">
                <a:moveTo>
                  <a:pt x="225977" y="230314"/>
                </a:moveTo>
                <a:lnTo>
                  <a:pt x="182764" y="230314"/>
                </a:lnTo>
                <a:lnTo>
                  <a:pt x="183987" y="239248"/>
                </a:lnTo>
                <a:lnTo>
                  <a:pt x="185798" y="247592"/>
                </a:lnTo>
                <a:lnTo>
                  <a:pt x="188197" y="255346"/>
                </a:lnTo>
                <a:lnTo>
                  <a:pt x="191184" y="262509"/>
                </a:lnTo>
                <a:lnTo>
                  <a:pt x="236753" y="262509"/>
                </a:lnTo>
                <a:lnTo>
                  <a:pt x="233103" y="255001"/>
                </a:lnTo>
                <a:lnTo>
                  <a:pt x="230093" y="247319"/>
                </a:lnTo>
                <a:lnTo>
                  <a:pt x="227756" y="239491"/>
                </a:lnTo>
                <a:lnTo>
                  <a:pt x="226104" y="231470"/>
                </a:lnTo>
                <a:lnTo>
                  <a:pt x="225977" y="230314"/>
                </a:lnTo>
                <a:close/>
              </a:path>
              <a:path w="236855" h="267970">
                <a:moveTo>
                  <a:pt x="223380" y="133731"/>
                </a:moveTo>
                <a:lnTo>
                  <a:pt x="179297" y="133731"/>
                </a:lnTo>
                <a:lnTo>
                  <a:pt x="179049" y="149580"/>
                </a:lnTo>
                <a:lnTo>
                  <a:pt x="178615" y="163018"/>
                </a:lnTo>
                <a:lnTo>
                  <a:pt x="166788" y="201899"/>
                </a:lnTo>
                <a:lnTo>
                  <a:pt x="133037" y="227620"/>
                </a:lnTo>
                <a:lnTo>
                  <a:pt x="98398" y="233781"/>
                </a:lnTo>
                <a:lnTo>
                  <a:pt x="178408" y="233781"/>
                </a:lnTo>
                <a:lnTo>
                  <a:pt x="182764" y="230314"/>
                </a:lnTo>
                <a:lnTo>
                  <a:pt x="225977" y="230314"/>
                </a:lnTo>
                <a:lnTo>
                  <a:pt x="224912" y="220604"/>
                </a:lnTo>
                <a:lnTo>
                  <a:pt x="224060" y="204211"/>
                </a:lnTo>
                <a:lnTo>
                  <a:pt x="223632" y="185826"/>
                </a:lnTo>
                <a:lnTo>
                  <a:pt x="223515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5" h="267970">
                <a:moveTo>
                  <a:pt x="123659" y="0"/>
                </a:moveTo>
                <a:lnTo>
                  <a:pt x="78304" y="5122"/>
                </a:lnTo>
                <a:lnTo>
                  <a:pt x="42925" y="20121"/>
                </a:lnTo>
                <a:lnTo>
                  <a:pt x="15115" y="54495"/>
                </a:lnTo>
                <a:lnTo>
                  <a:pt x="7430" y="79248"/>
                </a:lnTo>
                <a:lnTo>
                  <a:pt x="50025" y="85191"/>
                </a:lnTo>
                <a:lnTo>
                  <a:pt x="54021" y="72498"/>
                </a:lnTo>
                <a:lnTo>
                  <a:pt x="58961" y="61902"/>
                </a:lnTo>
                <a:lnTo>
                  <a:pt x="90423" y="38871"/>
                </a:lnTo>
                <a:lnTo>
                  <a:pt x="117219" y="36156"/>
                </a:lnTo>
                <a:lnTo>
                  <a:pt x="213497" y="36156"/>
                </a:lnTo>
                <a:lnTo>
                  <a:pt x="212085" y="33513"/>
                </a:lnTo>
                <a:lnTo>
                  <a:pt x="177317" y="7759"/>
                </a:lnTo>
                <a:lnTo>
                  <a:pt x="139367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91666" y="3600856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4" h="361314">
                <a:moveTo>
                  <a:pt x="39623" y="5448"/>
                </a:moveTo>
                <a:lnTo>
                  <a:pt x="0" y="5448"/>
                </a:lnTo>
                <a:lnTo>
                  <a:pt x="0" y="361073"/>
                </a:lnTo>
                <a:lnTo>
                  <a:pt x="43586" y="361073"/>
                </a:lnTo>
                <a:lnTo>
                  <a:pt x="43586" y="235686"/>
                </a:lnTo>
                <a:lnTo>
                  <a:pt x="186485" y="235686"/>
                </a:lnTo>
                <a:lnTo>
                  <a:pt x="189852" y="232295"/>
                </a:lnTo>
                <a:lnTo>
                  <a:pt x="108140" y="232295"/>
                </a:lnTo>
                <a:lnTo>
                  <a:pt x="94426" y="230811"/>
                </a:lnTo>
                <a:lnTo>
                  <a:pt x="59601" y="208610"/>
                </a:lnTo>
                <a:lnTo>
                  <a:pt x="40875" y="158643"/>
                </a:lnTo>
                <a:lnTo>
                  <a:pt x="39623" y="135547"/>
                </a:lnTo>
                <a:lnTo>
                  <a:pt x="40956" y="112265"/>
                </a:lnTo>
                <a:lnTo>
                  <a:pt x="51636" y="74555"/>
                </a:lnTo>
                <a:lnTo>
                  <a:pt x="83905" y="40668"/>
                </a:lnTo>
                <a:lnTo>
                  <a:pt x="87679" y="39217"/>
                </a:lnTo>
                <a:lnTo>
                  <a:pt x="39623" y="39217"/>
                </a:lnTo>
                <a:lnTo>
                  <a:pt x="39623" y="5448"/>
                </a:lnTo>
                <a:close/>
              </a:path>
              <a:path w="222884" h="361314">
                <a:moveTo>
                  <a:pt x="186485" y="235686"/>
                </a:moveTo>
                <a:lnTo>
                  <a:pt x="43586" y="235686"/>
                </a:lnTo>
                <a:lnTo>
                  <a:pt x="49532" y="242369"/>
                </a:lnTo>
                <a:lnTo>
                  <a:pt x="90355" y="265669"/>
                </a:lnTo>
                <a:lnTo>
                  <a:pt x="111023" y="267957"/>
                </a:lnTo>
                <a:lnTo>
                  <a:pt x="125711" y="266906"/>
                </a:lnTo>
                <a:lnTo>
                  <a:pt x="167652" y="251206"/>
                </a:lnTo>
                <a:lnTo>
                  <a:pt x="186485" y="235686"/>
                </a:lnTo>
                <a:close/>
              </a:path>
              <a:path w="222884" h="361314">
                <a:moveTo>
                  <a:pt x="191287" y="34175"/>
                </a:moveTo>
                <a:lnTo>
                  <a:pt x="110032" y="34175"/>
                </a:lnTo>
                <a:lnTo>
                  <a:pt x="123531" y="35693"/>
                </a:lnTo>
                <a:lnTo>
                  <a:pt x="136047" y="40254"/>
                </a:lnTo>
                <a:lnTo>
                  <a:pt x="166986" y="72261"/>
                </a:lnTo>
                <a:lnTo>
                  <a:pt x="178307" y="131914"/>
                </a:lnTo>
                <a:lnTo>
                  <a:pt x="177021" y="155926"/>
                </a:lnTo>
                <a:lnTo>
                  <a:pt x="166708" y="193852"/>
                </a:lnTo>
                <a:lnTo>
                  <a:pt x="135010" y="226169"/>
                </a:lnTo>
                <a:lnTo>
                  <a:pt x="108140" y="232295"/>
                </a:lnTo>
                <a:lnTo>
                  <a:pt x="189852" y="232295"/>
                </a:lnTo>
                <a:lnTo>
                  <a:pt x="214939" y="186643"/>
                </a:lnTo>
                <a:lnTo>
                  <a:pt x="222884" y="132080"/>
                </a:lnTo>
                <a:lnTo>
                  <a:pt x="222081" y="114079"/>
                </a:lnTo>
                <a:lnTo>
                  <a:pt x="210083" y="64554"/>
                </a:lnTo>
                <a:lnTo>
                  <a:pt x="194163" y="37274"/>
                </a:lnTo>
                <a:lnTo>
                  <a:pt x="191287" y="34175"/>
                </a:lnTo>
                <a:close/>
              </a:path>
              <a:path w="222884" h="361314">
                <a:moveTo>
                  <a:pt x="114084" y="0"/>
                </a:moveTo>
                <a:lnTo>
                  <a:pt x="71323" y="9829"/>
                </a:lnTo>
                <a:lnTo>
                  <a:pt x="39623" y="39217"/>
                </a:lnTo>
                <a:lnTo>
                  <a:pt x="87679" y="39217"/>
                </a:lnTo>
                <a:lnTo>
                  <a:pt x="96566" y="35800"/>
                </a:lnTo>
                <a:lnTo>
                  <a:pt x="110032" y="34175"/>
                </a:lnTo>
                <a:lnTo>
                  <a:pt x="191287" y="34175"/>
                </a:lnTo>
                <a:lnTo>
                  <a:pt x="183908" y="26227"/>
                </a:lnTo>
                <a:lnTo>
                  <a:pt x="172110" y="16929"/>
                </a:lnTo>
                <a:lnTo>
                  <a:pt x="159064" y="9510"/>
                </a:lnTo>
                <a:lnTo>
                  <a:pt x="145049" y="4221"/>
                </a:lnTo>
                <a:lnTo>
                  <a:pt x="130058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87931" y="3508730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4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77161" y="3508730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99" y="0"/>
                </a:moveTo>
                <a:lnTo>
                  <a:pt x="0" y="0"/>
                </a:lnTo>
                <a:lnTo>
                  <a:pt x="0" y="49529"/>
                </a:lnTo>
                <a:lnTo>
                  <a:pt x="43599" y="49529"/>
                </a:lnTo>
                <a:lnTo>
                  <a:pt x="4359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98961" y="360630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9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774329" y="3600856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19" h="267970">
                <a:moveTo>
                  <a:pt x="116979" y="0"/>
                </a:moveTo>
                <a:lnTo>
                  <a:pt x="70082" y="8781"/>
                </a:lnTo>
                <a:lnTo>
                  <a:pt x="31129" y="35025"/>
                </a:lnTo>
                <a:lnTo>
                  <a:pt x="7768" y="78482"/>
                </a:lnTo>
                <a:lnTo>
                  <a:pt x="0" y="134975"/>
                </a:lnTo>
                <a:lnTo>
                  <a:pt x="1997" y="165183"/>
                </a:lnTo>
                <a:lnTo>
                  <a:pt x="18002" y="214469"/>
                </a:lnTo>
                <a:lnTo>
                  <a:pt x="49301" y="248599"/>
                </a:lnTo>
                <a:lnTo>
                  <a:pt x="91613" y="265806"/>
                </a:lnTo>
                <a:lnTo>
                  <a:pt x="116636" y="267957"/>
                </a:lnTo>
                <a:lnTo>
                  <a:pt x="136822" y="266408"/>
                </a:lnTo>
                <a:lnTo>
                  <a:pt x="155381" y="261756"/>
                </a:lnTo>
                <a:lnTo>
                  <a:pt x="172297" y="253994"/>
                </a:lnTo>
                <a:lnTo>
                  <a:pt x="187553" y="243116"/>
                </a:lnTo>
                <a:lnTo>
                  <a:pt x="197914" y="232295"/>
                </a:lnTo>
                <a:lnTo>
                  <a:pt x="116154" y="232295"/>
                </a:lnTo>
                <a:lnTo>
                  <a:pt x="100982" y="230827"/>
                </a:lnTo>
                <a:lnTo>
                  <a:pt x="64388" y="208851"/>
                </a:lnTo>
                <a:lnTo>
                  <a:pt x="45815" y="157832"/>
                </a:lnTo>
                <a:lnTo>
                  <a:pt x="44576" y="133731"/>
                </a:lnTo>
                <a:lnTo>
                  <a:pt x="45860" y="109952"/>
                </a:lnTo>
                <a:lnTo>
                  <a:pt x="56133" y="72707"/>
                </a:lnTo>
                <a:lnTo>
                  <a:pt x="88853" y="41546"/>
                </a:lnTo>
                <a:lnTo>
                  <a:pt x="118706" y="35661"/>
                </a:lnTo>
                <a:lnTo>
                  <a:pt x="199415" y="35661"/>
                </a:lnTo>
                <a:lnTo>
                  <a:pt x="197440" y="32835"/>
                </a:lnTo>
                <a:lnTo>
                  <a:pt x="185318" y="21132"/>
                </a:lnTo>
                <a:lnTo>
                  <a:pt x="171098" y="11878"/>
                </a:lnTo>
                <a:lnTo>
                  <a:pt x="154954" y="5275"/>
                </a:lnTo>
                <a:lnTo>
                  <a:pt x="136906" y="1317"/>
                </a:lnTo>
                <a:lnTo>
                  <a:pt x="116979" y="0"/>
                </a:lnTo>
                <a:close/>
              </a:path>
              <a:path w="223519" h="267970">
                <a:moveTo>
                  <a:pt x="180784" y="168402"/>
                </a:moveTo>
                <a:lnTo>
                  <a:pt x="166804" y="207744"/>
                </a:lnTo>
                <a:lnTo>
                  <a:pt x="128483" y="231320"/>
                </a:lnTo>
                <a:lnTo>
                  <a:pt x="116154" y="232295"/>
                </a:lnTo>
                <a:lnTo>
                  <a:pt x="197914" y="232295"/>
                </a:lnTo>
                <a:lnTo>
                  <a:pt x="200600" y="229489"/>
                </a:lnTo>
                <a:lnTo>
                  <a:pt x="210910" y="213498"/>
                </a:lnTo>
                <a:lnTo>
                  <a:pt x="218498" y="195122"/>
                </a:lnTo>
                <a:lnTo>
                  <a:pt x="223380" y="174345"/>
                </a:lnTo>
                <a:lnTo>
                  <a:pt x="180784" y="168402"/>
                </a:lnTo>
                <a:close/>
              </a:path>
              <a:path w="223519" h="267970">
                <a:moveTo>
                  <a:pt x="199415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33" y="65000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9"/>
                </a:lnTo>
                <a:lnTo>
                  <a:pt x="207168" y="46756"/>
                </a:lnTo>
                <a:lnTo>
                  <a:pt x="199415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19998" y="360085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493" y="36156"/>
                </a:moveTo>
                <a:lnTo>
                  <a:pt x="117220" y="36156"/>
                </a:lnTo>
                <a:lnTo>
                  <a:pt x="132681" y="37072"/>
                </a:lnTo>
                <a:lnTo>
                  <a:pt x="146121" y="39822"/>
                </a:lnTo>
                <a:lnTo>
                  <a:pt x="176202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38"/>
                </a:lnTo>
                <a:lnTo>
                  <a:pt x="89151" y="116114"/>
                </a:lnTo>
                <a:lnTo>
                  <a:pt x="78635" y="117732"/>
                </a:lnTo>
                <a:lnTo>
                  <a:pt x="38318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8" y="254440"/>
                </a:lnTo>
                <a:lnTo>
                  <a:pt x="178409" y="233781"/>
                </a:lnTo>
                <a:lnTo>
                  <a:pt x="98399" y="233781"/>
                </a:lnTo>
                <a:lnTo>
                  <a:pt x="86462" y="233054"/>
                </a:lnTo>
                <a:lnTo>
                  <a:pt x="49847" y="209246"/>
                </a:lnTo>
                <a:lnTo>
                  <a:pt x="46672" y="185444"/>
                </a:lnTo>
                <a:lnTo>
                  <a:pt x="48615" y="178968"/>
                </a:lnTo>
                <a:lnTo>
                  <a:pt x="84943" y="154165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73"/>
                </a:lnTo>
                <a:lnTo>
                  <a:pt x="215844" y="40557"/>
                </a:lnTo>
                <a:lnTo>
                  <a:pt x="213493" y="36156"/>
                </a:lnTo>
                <a:close/>
              </a:path>
              <a:path w="236855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1"/>
                </a:lnTo>
                <a:lnTo>
                  <a:pt x="230093" y="247319"/>
                </a:lnTo>
                <a:lnTo>
                  <a:pt x="227754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5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8"/>
                </a:lnTo>
                <a:lnTo>
                  <a:pt x="166788" y="201899"/>
                </a:lnTo>
                <a:lnTo>
                  <a:pt x="133036" y="227620"/>
                </a:lnTo>
                <a:lnTo>
                  <a:pt x="98399" y="233781"/>
                </a:lnTo>
                <a:lnTo>
                  <a:pt x="178409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604"/>
                </a:lnTo>
                <a:lnTo>
                  <a:pt x="224058" y="204211"/>
                </a:lnTo>
                <a:lnTo>
                  <a:pt x="223631" y="185826"/>
                </a:lnTo>
                <a:lnTo>
                  <a:pt x="223514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5" h="267970">
                <a:moveTo>
                  <a:pt x="123659" y="0"/>
                </a:moveTo>
                <a:lnTo>
                  <a:pt x="78302" y="5122"/>
                </a:lnTo>
                <a:lnTo>
                  <a:pt x="42925" y="20121"/>
                </a:lnTo>
                <a:lnTo>
                  <a:pt x="15114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2"/>
                </a:lnTo>
                <a:lnTo>
                  <a:pt x="90417" y="38871"/>
                </a:lnTo>
                <a:lnTo>
                  <a:pt x="117220" y="36156"/>
                </a:lnTo>
                <a:lnTo>
                  <a:pt x="213493" y="36156"/>
                </a:lnTo>
                <a:lnTo>
                  <a:pt x="212081" y="33513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97442" y="3600856"/>
            <a:ext cx="223520" cy="369570"/>
          </a:xfrm>
          <a:custGeom>
            <a:avLst/>
            <a:gdLst/>
            <a:ahLst/>
            <a:cxnLst/>
            <a:rect l="l" t="t" r="r" b="b"/>
            <a:pathLst>
              <a:path w="223519" h="369570">
                <a:moveTo>
                  <a:pt x="54482" y="338785"/>
                </a:moveTo>
                <a:lnTo>
                  <a:pt x="52006" y="369493"/>
                </a:lnTo>
                <a:lnTo>
                  <a:pt x="87096" y="369493"/>
                </a:lnTo>
                <a:lnTo>
                  <a:pt x="130068" y="361692"/>
                </a:lnTo>
                <a:lnTo>
                  <a:pt x="153682" y="339280"/>
                </a:lnTo>
                <a:lnTo>
                  <a:pt x="72567" y="339280"/>
                </a:lnTo>
                <a:lnTo>
                  <a:pt x="54482" y="338785"/>
                </a:lnTo>
                <a:close/>
              </a:path>
              <a:path w="223519" h="369570">
                <a:moveTo>
                  <a:pt x="90733" y="265552"/>
                </a:moveTo>
                <a:lnTo>
                  <a:pt x="79082" y="305104"/>
                </a:lnTo>
                <a:lnTo>
                  <a:pt x="90639" y="305269"/>
                </a:lnTo>
                <a:lnTo>
                  <a:pt x="98894" y="306184"/>
                </a:lnTo>
                <a:lnTo>
                  <a:pt x="108889" y="309321"/>
                </a:lnTo>
                <a:lnTo>
                  <a:pt x="112268" y="311302"/>
                </a:lnTo>
                <a:lnTo>
                  <a:pt x="114084" y="313524"/>
                </a:lnTo>
                <a:lnTo>
                  <a:pt x="115989" y="315760"/>
                </a:lnTo>
                <a:lnTo>
                  <a:pt x="116890" y="318312"/>
                </a:lnTo>
                <a:lnTo>
                  <a:pt x="116890" y="325907"/>
                </a:lnTo>
                <a:lnTo>
                  <a:pt x="77520" y="339280"/>
                </a:lnTo>
                <a:lnTo>
                  <a:pt x="153682" y="339280"/>
                </a:lnTo>
                <a:lnTo>
                  <a:pt x="156407" y="332460"/>
                </a:lnTo>
                <a:lnTo>
                  <a:pt x="157505" y="323684"/>
                </a:lnTo>
                <a:lnTo>
                  <a:pt x="157505" y="315341"/>
                </a:lnTo>
                <a:lnTo>
                  <a:pt x="125525" y="289984"/>
                </a:lnTo>
                <a:lnTo>
                  <a:pt x="115823" y="288264"/>
                </a:lnTo>
                <a:lnTo>
                  <a:pt x="122132" y="267957"/>
                </a:lnTo>
                <a:lnTo>
                  <a:pt x="116649" y="267957"/>
                </a:lnTo>
                <a:lnTo>
                  <a:pt x="91618" y="265806"/>
                </a:lnTo>
                <a:lnTo>
                  <a:pt x="90733" y="265552"/>
                </a:lnTo>
                <a:close/>
              </a:path>
              <a:path w="223519" h="369570">
                <a:moveTo>
                  <a:pt x="123825" y="262509"/>
                </a:moveTo>
                <a:lnTo>
                  <a:pt x="91630" y="262509"/>
                </a:lnTo>
                <a:lnTo>
                  <a:pt x="90733" y="265552"/>
                </a:lnTo>
                <a:lnTo>
                  <a:pt x="91618" y="265806"/>
                </a:lnTo>
                <a:lnTo>
                  <a:pt x="116649" y="267957"/>
                </a:lnTo>
                <a:lnTo>
                  <a:pt x="122266" y="267526"/>
                </a:lnTo>
                <a:lnTo>
                  <a:pt x="123825" y="262509"/>
                </a:lnTo>
                <a:close/>
              </a:path>
              <a:path w="223519" h="369570">
                <a:moveTo>
                  <a:pt x="122266" y="267526"/>
                </a:moveTo>
                <a:lnTo>
                  <a:pt x="116649" y="267957"/>
                </a:lnTo>
                <a:lnTo>
                  <a:pt x="122132" y="267957"/>
                </a:lnTo>
                <a:lnTo>
                  <a:pt x="122266" y="267526"/>
                </a:lnTo>
                <a:close/>
              </a:path>
              <a:path w="223519" h="369570">
                <a:moveTo>
                  <a:pt x="152381" y="262509"/>
                </a:moveTo>
                <a:lnTo>
                  <a:pt x="123825" y="262509"/>
                </a:lnTo>
                <a:lnTo>
                  <a:pt x="122266" y="267526"/>
                </a:lnTo>
                <a:lnTo>
                  <a:pt x="136827" y="266408"/>
                </a:lnTo>
                <a:lnTo>
                  <a:pt x="152381" y="262509"/>
                </a:lnTo>
                <a:close/>
              </a:path>
              <a:path w="223519" h="369570">
                <a:moveTo>
                  <a:pt x="116979" y="0"/>
                </a:moveTo>
                <a:lnTo>
                  <a:pt x="70089" y="8781"/>
                </a:lnTo>
                <a:lnTo>
                  <a:pt x="31135" y="35025"/>
                </a:lnTo>
                <a:lnTo>
                  <a:pt x="7768" y="78482"/>
                </a:lnTo>
                <a:lnTo>
                  <a:pt x="0" y="134975"/>
                </a:lnTo>
                <a:lnTo>
                  <a:pt x="1998" y="165183"/>
                </a:lnTo>
                <a:lnTo>
                  <a:pt x="18007" y="214469"/>
                </a:lnTo>
                <a:lnTo>
                  <a:pt x="49301" y="248599"/>
                </a:lnTo>
                <a:lnTo>
                  <a:pt x="90733" y="265552"/>
                </a:lnTo>
                <a:lnTo>
                  <a:pt x="91630" y="262509"/>
                </a:lnTo>
                <a:lnTo>
                  <a:pt x="152381" y="262509"/>
                </a:lnTo>
                <a:lnTo>
                  <a:pt x="155382" y="261756"/>
                </a:lnTo>
                <a:lnTo>
                  <a:pt x="172297" y="253994"/>
                </a:lnTo>
                <a:lnTo>
                  <a:pt x="187553" y="243116"/>
                </a:lnTo>
                <a:lnTo>
                  <a:pt x="197919" y="232295"/>
                </a:lnTo>
                <a:lnTo>
                  <a:pt x="116154" y="232295"/>
                </a:lnTo>
                <a:lnTo>
                  <a:pt x="100982" y="230827"/>
                </a:lnTo>
                <a:lnTo>
                  <a:pt x="64388" y="208851"/>
                </a:lnTo>
                <a:lnTo>
                  <a:pt x="45815" y="157832"/>
                </a:lnTo>
                <a:lnTo>
                  <a:pt x="44576" y="133731"/>
                </a:lnTo>
                <a:lnTo>
                  <a:pt x="45862" y="109952"/>
                </a:lnTo>
                <a:lnTo>
                  <a:pt x="56144" y="72707"/>
                </a:lnTo>
                <a:lnTo>
                  <a:pt x="88855" y="41546"/>
                </a:lnTo>
                <a:lnTo>
                  <a:pt x="118706" y="35661"/>
                </a:lnTo>
                <a:lnTo>
                  <a:pt x="199419" y="35661"/>
                </a:lnTo>
                <a:lnTo>
                  <a:pt x="197445" y="32835"/>
                </a:lnTo>
                <a:lnTo>
                  <a:pt x="185331" y="21132"/>
                </a:lnTo>
                <a:lnTo>
                  <a:pt x="171109" y="11878"/>
                </a:lnTo>
                <a:lnTo>
                  <a:pt x="154960" y="5275"/>
                </a:lnTo>
                <a:lnTo>
                  <a:pt x="136908" y="1317"/>
                </a:lnTo>
                <a:lnTo>
                  <a:pt x="116979" y="0"/>
                </a:lnTo>
                <a:close/>
              </a:path>
              <a:path w="223519" h="369570">
                <a:moveTo>
                  <a:pt x="180784" y="168402"/>
                </a:moveTo>
                <a:lnTo>
                  <a:pt x="166811" y="207744"/>
                </a:lnTo>
                <a:lnTo>
                  <a:pt x="128489" y="231320"/>
                </a:lnTo>
                <a:lnTo>
                  <a:pt x="116154" y="232295"/>
                </a:lnTo>
                <a:lnTo>
                  <a:pt x="197919" y="232295"/>
                </a:lnTo>
                <a:lnTo>
                  <a:pt x="200607" y="229489"/>
                </a:lnTo>
                <a:lnTo>
                  <a:pt x="210920" y="213498"/>
                </a:lnTo>
                <a:lnTo>
                  <a:pt x="218505" y="195122"/>
                </a:lnTo>
                <a:lnTo>
                  <a:pt x="223380" y="174345"/>
                </a:lnTo>
                <a:lnTo>
                  <a:pt x="180784" y="168402"/>
                </a:lnTo>
                <a:close/>
              </a:path>
              <a:path w="223519" h="369570">
                <a:moveTo>
                  <a:pt x="199419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43" y="65000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9"/>
                </a:lnTo>
                <a:lnTo>
                  <a:pt x="207170" y="46756"/>
                </a:lnTo>
                <a:lnTo>
                  <a:pt x="19941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41630" y="3519627"/>
            <a:ext cx="241300" cy="349250"/>
          </a:xfrm>
          <a:custGeom>
            <a:avLst/>
            <a:gdLst/>
            <a:ahLst/>
            <a:cxnLst/>
            <a:rect l="l" t="t" r="r" b="b"/>
            <a:pathLst>
              <a:path w="241300" h="349250">
                <a:moveTo>
                  <a:pt x="120517" y="81229"/>
                </a:moveTo>
                <a:lnTo>
                  <a:pt x="76459" y="88352"/>
                </a:lnTo>
                <a:lnTo>
                  <a:pt x="39707" y="109715"/>
                </a:lnTo>
                <a:lnTo>
                  <a:pt x="9911" y="153235"/>
                </a:lnTo>
                <a:lnTo>
                  <a:pt x="0" y="215290"/>
                </a:lnTo>
                <a:lnTo>
                  <a:pt x="2070" y="245766"/>
                </a:lnTo>
                <a:lnTo>
                  <a:pt x="18693" y="295508"/>
                </a:lnTo>
                <a:lnTo>
                  <a:pt x="51200" y="329791"/>
                </a:lnTo>
                <a:lnTo>
                  <a:pt x="94822" y="347034"/>
                </a:lnTo>
                <a:lnTo>
                  <a:pt x="120517" y="349186"/>
                </a:lnTo>
                <a:lnTo>
                  <a:pt x="136981" y="348210"/>
                </a:lnTo>
                <a:lnTo>
                  <a:pt x="182519" y="333501"/>
                </a:lnTo>
                <a:lnTo>
                  <a:pt x="208518" y="313524"/>
                </a:lnTo>
                <a:lnTo>
                  <a:pt x="120517" y="313524"/>
                </a:lnTo>
                <a:lnTo>
                  <a:pt x="104813" y="311992"/>
                </a:lnTo>
                <a:lnTo>
                  <a:pt x="66123" y="289013"/>
                </a:lnTo>
                <a:lnTo>
                  <a:pt x="45919" y="238382"/>
                </a:lnTo>
                <a:lnTo>
                  <a:pt x="44571" y="215290"/>
                </a:lnTo>
                <a:lnTo>
                  <a:pt x="45919" y="192261"/>
                </a:lnTo>
                <a:lnTo>
                  <a:pt x="56696" y="155486"/>
                </a:lnTo>
                <a:lnTo>
                  <a:pt x="90529" y="123464"/>
                </a:lnTo>
                <a:lnTo>
                  <a:pt x="120517" y="117386"/>
                </a:lnTo>
                <a:lnTo>
                  <a:pt x="208258" y="117386"/>
                </a:lnTo>
                <a:lnTo>
                  <a:pt x="207106" y="115900"/>
                </a:lnTo>
                <a:lnTo>
                  <a:pt x="189065" y="100731"/>
                </a:lnTo>
                <a:lnTo>
                  <a:pt x="168612" y="89896"/>
                </a:lnTo>
                <a:lnTo>
                  <a:pt x="145759" y="83396"/>
                </a:lnTo>
                <a:lnTo>
                  <a:pt x="120517" y="81229"/>
                </a:lnTo>
                <a:close/>
              </a:path>
              <a:path w="241300" h="349250">
                <a:moveTo>
                  <a:pt x="208258" y="117386"/>
                </a:moveTo>
                <a:lnTo>
                  <a:pt x="120517" y="117386"/>
                </a:lnTo>
                <a:lnTo>
                  <a:pt x="135963" y="118919"/>
                </a:lnTo>
                <a:lnTo>
                  <a:pt x="150100" y="123518"/>
                </a:lnTo>
                <a:lnTo>
                  <a:pt x="183907" y="155557"/>
                </a:lnTo>
                <a:lnTo>
                  <a:pt x="195992" y="211581"/>
                </a:lnTo>
                <a:lnTo>
                  <a:pt x="196053" y="215290"/>
                </a:lnTo>
                <a:lnTo>
                  <a:pt x="194786" y="237479"/>
                </a:lnTo>
                <a:lnTo>
                  <a:pt x="184008" y="274997"/>
                </a:lnTo>
                <a:lnTo>
                  <a:pt x="150211" y="307398"/>
                </a:lnTo>
                <a:lnTo>
                  <a:pt x="120517" y="313524"/>
                </a:lnTo>
                <a:lnTo>
                  <a:pt x="208518" y="313524"/>
                </a:lnTo>
                <a:lnTo>
                  <a:pt x="232352" y="273929"/>
                </a:lnTo>
                <a:lnTo>
                  <a:pt x="239781" y="235017"/>
                </a:lnTo>
                <a:lnTo>
                  <a:pt x="240710" y="211581"/>
                </a:lnTo>
                <a:lnTo>
                  <a:pt x="238606" y="182699"/>
                </a:lnTo>
                <a:lnTo>
                  <a:pt x="232300" y="157116"/>
                </a:lnTo>
                <a:lnTo>
                  <a:pt x="221797" y="134845"/>
                </a:lnTo>
                <a:lnTo>
                  <a:pt x="208258" y="117386"/>
                </a:lnTo>
                <a:close/>
              </a:path>
              <a:path w="241300" h="349250">
                <a:moveTo>
                  <a:pt x="90215" y="990"/>
                </a:moveTo>
                <a:lnTo>
                  <a:pt x="54884" y="15773"/>
                </a:lnTo>
                <a:lnTo>
                  <a:pt x="41104" y="55473"/>
                </a:lnTo>
                <a:lnTo>
                  <a:pt x="73299" y="55473"/>
                </a:lnTo>
                <a:lnTo>
                  <a:pt x="73134" y="47967"/>
                </a:lnTo>
                <a:lnTo>
                  <a:pt x="74861" y="42265"/>
                </a:lnTo>
                <a:lnTo>
                  <a:pt x="78417" y="38468"/>
                </a:lnTo>
                <a:lnTo>
                  <a:pt x="81719" y="34594"/>
                </a:lnTo>
                <a:lnTo>
                  <a:pt x="86177" y="32689"/>
                </a:lnTo>
                <a:lnTo>
                  <a:pt x="194843" y="32689"/>
                </a:lnTo>
                <a:lnTo>
                  <a:pt x="198733" y="24033"/>
                </a:lnTo>
                <a:lnTo>
                  <a:pt x="199513" y="20802"/>
                </a:lnTo>
                <a:lnTo>
                  <a:pt x="148089" y="20802"/>
                </a:lnTo>
                <a:lnTo>
                  <a:pt x="140494" y="18414"/>
                </a:lnTo>
                <a:lnTo>
                  <a:pt x="130995" y="13703"/>
                </a:lnTo>
                <a:lnTo>
                  <a:pt x="118785" y="8132"/>
                </a:lnTo>
                <a:lnTo>
                  <a:pt x="107914" y="4160"/>
                </a:lnTo>
                <a:lnTo>
                  <a:pt x="98389" y="1782"/>
                </a:lnTo>
                <a:lnTo>
                  <a:pt x="90215" y="990"/>
                </a:lnTo>
                <a:close/>
              </a:path>
              <a:path w="241300" h="349250">
                <a:moveTo>
                  <a:pt x="194843" y="32689"/>
                </a:moveTo>
                <a:lnTo>
                  <a:pt x="96667" y="32689"/>
                </a:lnTo>
                <a:lnTo>
                  <a:pt x="104579" y="35585"/>
                </a:lnTo>
                <a:lnTo>
                  <a:pt x="115399" y="41440"/>
                </a:lnTo>
                <a:lnTo>
                  <a:pt x="127191" y="47354"/>
                </a:lnTo>
                <a:lnTo>
                  <a:pt x="137791" y="51585"/>
                </a:lnTo>
                <a:lnTo>
                  <a:pt x="147184" y="54129"/>
                </a:lnTo>
                <a:lnTo>
                  <a:pt x="155353" y="54978"/>
                </a:lnTo>
                <a:lnTo>
                  <a:pt x="165045" y="54112"/>
                </a:lnTo>
                <a:lnTo>
                  <a:pt x="173824" y="51522"/>
                </a:lnTo>
                <a:lnTo>
                  <a:pt x="181705" y="47214"/>
                </a:lnTo>
                <a:lnTo>
                  <a:pt x="188704" y="41198"/>
                </a:lnTo>
                <a:lnTo>
                  <a:pt x="194492" y="33470"/>
                </a:lnTo>
                <a:lnTo>
                  <a:pt x="194843" y="32689"/>
                </a:lnTo>
                <a:close/>
              </a:path>
              <a:path w="241300" h="349250">
                <a:moveTo>
                  <a:pt x="202572" y="0"/>
                </a:moveTo>
                <a:lnTo>
                  <a:pt x="171368" y="0"/>
                </a:lnTo>
                <a:lnTo>
                  <a:pt x="170212" y="8254"/>
                </a:lnTo>
                <a:lnTo>
                  <a:pt x="168320" y="13868"/>
                </a:lnTo>
                <a:lnTo>
                  <a:pt x="165590" y="16598"/>
                </a:lnTo>
                <a:lnTo>
                  <a:pt x="162859" y="19405"/>
                </a:lnTo>
                <a:lnTo>
                  <a:pt x="158897" y="20802"/>
                </a:lnTo>
                <a:lnTo>
                  <a:pt x="199513" y="20802"/>
                </a:lnTo>
                <a:lnTo>
                  <a:pt x="201427" y="12879"/>
                </a:lnTo>
                <a:lnTo>
                  <a:pt x="20257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19082" y="360085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84" y="0"/>
                </a:moveTo>
                <a:lnTo>
                  <a:pt x="71520" y="8926"/>
                </a:lnTo>
                <a:lnTo>
                  <a:pt x="33261" y="35750"/>
                </a:lnTo>
                <a:lnTo>
                  <a:pt x="8301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27" y="266596"/>
                </a:lnTo>
                <a:lnTo>
                  <a:pt x="180110" y="255736"/>
                </a:lnTo>
                <a:lnTo>
                  <a:pt x="210254" y="232295"/>
                </a:lnTo>
                <a:lnTo>
                  <a:pt x="122085" y="232295"/>
                </a:lnTo>
                <a:lnTo>
                  <a:pt x="106699" y="230889"/>
                </a:lnTo>
                <a:lnTo>
                  <a:pt x="68503" y="209842"/>
                </a:lnTo>
                <a:lnTo>
                  <a:pt x="46986" y="165013"/>
                </a:lnTo>
                <a:lnTo>
                  <a:pt x="44564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45" y="133565"/>
                </a:lnTo>
                <a:lnTo>
                  <a:pt x="234603" y="109461"/>
                </a:lnTo>
                <a:lnTo>
                  <a:pt x="47040" y="109461"/>
                </a:lnTo>
                <a:lnTo>
                  <a:pt x="49286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1" y="35661"/>
                </a:lnTo>
                <a:lnTo>
                  <a:pt x="203644" y="35001"/>
                </a:lnTo>
                <a:lnTo>
                  <a:pt x="186182" y="19679"/>
                </a:lnTo>
                <a:lnTo>
                  <a:pt x="166370" y="8742"/>
                </a:lnTo>
                <a:lnTo>
                  <a:pt x="144204" y="2184"/>
                </a:lnTo>
                <a:lnTo>
                  <a:pt x="119684" y="0"/>
                </a:lnTo>
                <a:close/>
              </a:path>
              <a:path w="236855" h="267970">
                <a:moveTo>
                  <a:pt x="189687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54" y="232295"/>
                </a:lnTo>
                <a:lnTo>
                  <a:pt x="219665" y="220143"/>
                </a:lnTo>
                <a:lnTo>
                  <a:pt x="228355" y="203785"/>
                </a:lnTo>
                <a:lnTo>
                  <a:pt x="234759" y="185242"/>
                </a:lnTo>
                <a:lnTo>
                  <a:pt x="189687" y="179298"/>
                </a:lnTo>
                <a:close/>
              </a:path>
              <a:path w="236855" h="267970">
                <a:moveTo>
                  <a:pt x="204131" y="35661"/>
                </a:moveTo>
                <a:lnTo>
                  <a:pt x="119938" y="35661"/>
                </a:lnTo>
                <a:lnTo>
                  <a:pt x="135704" y="37239"/>
                </a:lnTo>
                <a:lnTo>
                  <a:pt x="149940" y="41967"/>
                </a:lnTo>
                <a:lnTo>
                  <a:pt x="179854" y="69959"/>
                </a:lnTo>
                <a:lnTo>
                  <a:pt x="190182" y="109461"/>
                </a:lnTo>
                <a:lnTo>
                  <a:pt x="234603" y="109461"/>
                </a:lnTo>
                <a:lnTo>
                  <a:pt x="234203" y="103588"/>
                </a:lnTo>
                <a:lnTo>
                  <a:pt x="228084" y="77168"/>
                </a:lnTo>
                <a:lnTo>
                  <a:pt x="217894" y="54305"/>
                </a:lnTo>
                <a:lnTo>
                  <a:pt x="204131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91573" y="3600856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27" y="204857"/>
                </a:lnTo>
                <a:lnTo>
                  <a:pt x="12018" y="221476"/>
                </a:lnTo>
                <a:lnTo>
                  <a:pt x="48138" y="256293"/>
                </a:lnTo>
                <a:lnTo>
                  <a:pt x="86334" y="266658"/>
                </a:lnTo>
                <a:lnTo>
                  <a:pt x="109880" y="267957"/>
                </a:lnTo>
                <a:lnTo>
                  <a:pt x="124593" y="267306"/>
                </a:lnTo>
                <a:lnTo>
                  <a:pt x="164109" y="257479"/>
                </a:lnTo>
                <a:lnTo>
                  <a:pt x="197216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37"/>
                </a:lnTo>
                <a:lnTo>
                  <a:pt x="45701" y="190989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4" y="7945"/>
                </a:lnTo>
                <a:lnTo>
                  <a:pt x="19569" y="35104"/>
                </a:lnTo>
                <a:lnTo>
                  <a:pt x="7521" y="72313"/>
                </a:lnTo>
                <a:lnTo>
                  <a:pt x="7461" y="74383"/>
                </a:lnTo>
                <a:lnTo>
                  <a:pt x="8030" y="83095"/>
                </a:lnTo>
                <a:lnTo>
                  <a:pt x="28765" y="122118"/>
                </a:lnTo>
                <a:lnTo>
                  <a:pt x="70824" y="142255"/>
                </a:lnTo>
                <a:lnTo>
                  <a:pt x="127343" y="157769"/>
                </a:lnTo>
                <a:lnTo>
                  <a:pt x="140128" y="161656"/>
                </a:lnTo>
                <a:lnTo>
                  <a:pt x="168897" y="191439"/>
                </a:lnTo>
                <a:lnTo>
                  <a:pt x="167984" y="199406"/>
                </a:lnTo>
                <a:lnTo>
                  <a:pt x="135907" y="229254"/>
                </a:lnTo>
                <a:lnTo>
                  <a:pt x="109702" y="232295"/>
                </a:lnTo>
                <a:lnTo>
                  <a:pt x="197216" y="232295"/>
                </a:lnTo>
                <a:lnTo>
                  <a:pt x="213474" y="186893"/>
                </a:lnTo>
                <a:lnTo>
                  <a:pt x="212822" y="176212"/>
                </a:lnTo>
                <a:lnTo>
                  <a:pt x="190601" y="136510"/>
                </a:lnTo>
                <a:lnTo>
                  <a:pt x="148997" y="117924"/>
                </a:lnTo>
                <a:lnTo>
                  <a:pt x="84331" y="99620"/>
                </a:lnTo>
                <a:lnTo>
                  <a:pt x="76333" y="97219"/>
                </a:lnTo>
                <a:lnTo>
                  <a:pt x="71488" y="95592"/>
                </a:lnTo>
                <a:lnTo>
                  <a:pt x="63893" y="92544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502"/>
                </a:lnTo>
                <a:lnTo>
                  <a:pt x="49529" y="74383"/>
                </a:lnTo>
                <a:lnTo>
                  <a:pt x="49529" y="68770"/>
                </a:lnTo>
                <a:lnTo>
                  <a:pt x="79389" y="38138"/>
                </a:lnTo>
                <a:lnTo>
                  <a:pt x="105003" y="35661"/>
                </a:lnTo>
                <a:lnTo>
                  <a:pt x="190648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48" y="35661"/>
                </a:moveTo>
                <a:lnTo>
                  <a:pt x="105003" y="35661"/>
                </a:lnTo>
                <a:lnTo>
                  <a:pt x="116965" y="36360"/>
                </a:lnTo>
                <a:lnTo>
                  <a:pt x="127482" y="38460"/>
                </a:lnTo>
                <a:lnTo>
                  <a:pt x="158849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1" y="60377"/>
                </a:lnTo>
                <a:lnTo>
                  <a:pt x="197765" y="49831"/>
                </a:lnTo>
                <a:lnTo>
                  <a:pt x="193604" y="40474"/>
                </a:lnTo>
                <a:lnTo>
                  <a:pt x="190648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62718" y="3606304"/>
            <a:ext cx="353060" cy="257175"/>
          </a:xfrm>
          <a:custGeom>
            <a:avLst/>
            <a:gdLst/>
            <a:ahLst/>
            <a:cxnLst/>
            <a:rect l="l" t="t" r="r" b="b"/>
            <a:pathLst>
              <a:path w="353060" h="257175">
                <a:moveTo>
                  <a:pt x="45567" y="0"/>
                </a:moveTo>
                <a:lnTo>
                  <a:pt x="0" y="0"/>
                </a:lnTo>
                <a:lnTo>
                  <a:pt x="77673" y="257060"/>
                </a:lnTo>
                <a:lnTo>
                  <a:pt x="123825" y="257060"/>
                </a:lnTo>
                <a:lnTo>
                  <a:pt x="137890" y="203568"/>
                </a:lnTo>
                <a:lnTo>
                  <a:pt x="101117" y="203568"/>
                </a:lnTo>
                <a:lnTo>
                  <a:pt x="86588" y="148348"/>
                </a:lnTo>
                <a:lnTo>
                  <a:pt x="45567" y="0"/>
                </a:lnTo>
                <a:close/>
              </a:path>
              <a:path w="353060" h="257175">
                <a:moveTo>
                  <a:pt x="215143" y="59270"/>
                </a:moveTo>
                <a:lnTo>
                  <a:pt x="175831" y="59270"/>
                </a:lnTo>
                <a:lnTo>
                  <a:pt x="186143" y="103276"/>
                </a:lnTo>
                <a:lnTo>
                  <a:pt x="226923" y="257060"/>
                </a:lnTo>
                <a:lnTo>
                  <a:pt x="271995" y="257060"/>
                </a:lnTo>
                <a:lnTo>
                  <a:pt x="290461" y="198208"/>
                </a:lnTo>
                <a:lnTo>
                  <a:pt x="251117" y="198208"/>
                </a:lnTo>
                <a:lnTo>
                  <a:pt x="238246" y="148348"/>
                </a:lnTo>
                <a:lnTo>
                  <a:pt x="215143" y="59270"/>
                </a:lnTo>
                <a:close/>
              </a:path>
              <a:path w="353060" h="257175">
                <a:moveTo>
                  <a:pt x="199771" y="0"/>
                </a:moveTo>
                <a:lnTo>
                  <a:pt x="155105" y="0"/>
                </a:lnTo>
                <a:lnTo>
                  <a:pt x="114414" y="150571"/>
                </a:lnTo>
                <a:lnTo>
                  <a:pt x="104889" y="188280"/>
                </a:lnTo>
                <a:lnTo>
                  <a:pt x="102280" y="198727"/>
                </a:lnTo>
                <a:lnTo>
                  <a:pt x="101117" y="203568"/>
                </a:lnTo>
                <a:lnTo>
                  <a:pt x="137890" y="203568"/>
                </a:lnTo>
                <a:lnTo>
                  <a:pt x="175831" y="59270"/>
                </a:lnTo>
                <a:lnTo>
                  <a:pt x="215143" y="59270"/>
                </a:lnTo>
                <a:lnTo>
                  <a:pt x="199771" y="0"/>
                </a:lnTo>
                <a:close/>
              </a:path>
              <a:path w="353060" h="257175">
                <a:moveTo>
                  <a:pt x="352653" y="0"/>
                </a:moveTo>
                <a:lnTo>
                  <a:pt x="310299" y="0"/>
                </a:lnTo>
                <a:lnTo>
                  <a:pt x="265887" y="148589"/>
                </a:lnTo>
                <a:lnTo>
                  <a:pt x="251117" y="198208"/>
                </a:lnTo>
                <a:lnTo>
                  <a:pt x="290461" y="198208"/>
                </a:lnTo>
                <a:lnTo>
                  <a:pt x="35265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37495" y="360085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1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2" y="266596"/>
                </a:lnTo>
                <a:lnTo>
                  <a:pt x="180117" y="255736"/>
                </a:lnTo>
                <a:lnTo>
                  <a:pt x="21026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13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2" y="19679"/>
                </a:lnTo>
                <a:lnTo>
                  <a:pt x="166371" y="8742"/>
                </a:lnTo>
                <a:lnTo>
                  <a:pt x="144210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7"/>
                </a:lnTo>
                <a:lnTo>
                  <a:pt x="179859" y="69959"/>
                </a:lnTo>
                <a:lnTo>
                  <a:pt x="190182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26826" y="3508730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91516" y="322275"/>
                </a:moveTo>
                <a:lnTo>
                  <a:pt x="40614" y="322275"/>
                </a:lnTo>
                <a:lnTo>
                  <a:pt x="54773" y="338807"/>
                </a:lnTo>
                <a:lnTo>
                  <a:pt x="71380" y="350623"/>
                </a:lnTo>
                <a:lnTo>
                  <a:pt x="90435" y="357717"/>
                </a:lnTo>
                <a:lnTo>
                  <a:pt x="111937" y="360083"/>
                </a:lnTo>
                <a:lnTo>
                  <a:pt x="133966" y="357838"/>
                </a:lnTo>
                <a:lnTo>
                  <a:pt x="154358" y="351097"/>
                </a:lnTo>
                <a:lnTo>
                  <a:pt x="173127" y="339851"/>
                </a:lnTo>
                <a:lnTo>
                  <a:pt x="189924" y="324421"/>
                </a:lnTo>
                <a:lnTo>
                  <a:pt x="108229" y="324421"/>
                </a:lnTo>
                <a:lnTo>
                  <a:pt x="91616" y="322317"/>
                </a:lnTo>
                <a:close/>
              </a:path>
              <a:path w="222885" h="360679">
                <a:moveTo>
                  <a:pt x="43586" y="0"/>
                </a:moveTo>
                <a:lnTo>
                  <a:pt x="0" y="0"/>
                </a:lnTo>
                <a:lnTo>
                  <a:pt x="0" y="354634"/>
                </a:lnTo>
                <a:lnTo>
                  <a:pt x="40614" y="354634"/>
                </a:lnTo>
                <a:lnTo>
                  <a:pt x="40614" y="322275"/>
                </a:lnTo>
                <a:lnTo>
                  <a:pt x="91516" y="322275"/>
                </a:lnTo>
                <a:lnTo>
                  <a:pt x="52666" y="290829"/>
                </a:lnTo>
                <a:lnTo>
                  <a:pt x="40908" y="245643"/>
                </a:lnTo>
                <a:lnTo>
                  <a:pt x="40180" y="225856"/>
                </a:lnTo>
                <a:lnTo>
                  <a:pt x="40236" y="222224"/>
                </a:lnTo>
                <a:lnTo>
                  <a:pt x="45319" y="182840"/>
                </a:lnTo>
                <a:lnTo>
                  <a:pt x="71753" y="141717"/>
                </a:lnTo>
                <a:lnTo>
                  <a:pt x="110197" y="127787"/>
                </a:lnTo>
                <a:lnTo>
                  <a:pt x="193156" y="127787"/>
                </a:lnTo>
                <a:lnTo>
                  <a:pt x="192046" y="126555"/>
                </a:lnTo>
                <a:lnTo>
                  <a:pt x="43586" y="126555"/>
                </a:lnTo>
                <a:lnTo>
                  <a:pt x="43586" y="0"/>
                </a:lnTo>
                <a:close/>
              </a:path>
              <a:path w="222885" h="360679">
                <a:moveTo>
                  <a:pt x="193156" y="127787"/>
                </a:moveTo>
                <a:lnTo>
                  <a:pt x="110197" y="127787"/>
                </a:lnTo>
                <a:lnTo>
                  <a:pt x="123802" y="129288"/>
                </a:lnTo>
                <a:lnTo>
                  <a:pt x="136380" y="133784"/>
                </a:lnTo>
                <a:lnTo>
                  <a:pt x="167131" y="165320"/>
                </a:lnTo>
                <a:lnTo>
                  <a:pt x="177068" y="202376"/>
                </a:lnTo>
                <a:lnTo>
                  <a:pt x="178308" y="225856"/>
                </a:lnTo>
                <a:lnTo>
                  <a:pt x="177007" y="248857"/>
                </a:lnTo>
                <a:lnTo>
                  <a:pt x="166606" y="285757"/>
                </a:lnTo>
                <a:lnTo>
                  <a:pt x="134843" y="318230"/>
                </a:lnTo>
                <a:lnTo>
                  <a:pt x="108229" y="324421"/>
                </a:lnTo>
                <a:lnTo>
                  <a:pt x="189924" y="324421"/>
                </a:lnTo>
                <a:lnTo>
                  <a:pt x="214723" y="280649"/>
                </a:lnTo>
                <a:lnTo>
                  <a:pt x="222885" y="222224"/>
                </a:lnTo>
                <a:lnTo>
                  <a:pt x="222402" y="208560"/>
                </a:lnTo>
                <a:lnTo>
                  <a:pt x="215125" y="170141"/>
                </a:lnTo>
                <a:lnTo>
                  <a:pt x="193751" y="128447"/>
                </a:lnTo>
                <a:lnTo>
                  <a:pt x="193156" y="127787"/>
                </a:lnTo>
                <a:close/>
              </a:path>
              <a:path w="222885" h="360679">
                <a:moveTo>
                  <a:pt x="113995" y="92125"/>
                </a:moveTo>
                <a:lnTo>
                  <a:pt x="93533" y="94278"/>
                </a:lnTo>
                <a:lnTo>
                  <a:pt x="74985" y="100734"/>
                </a:lnTo>
                <a:lnTo>
                  <a:pt x="58340" y="111494"/>
                </a:lnTo>
                <a:lnTo>
                  <a:pt x="43586" y="126555"/>
                </a:lnTo>
                <a:lnTo>
                  <a:pt x="192046" y="126555"/>
                </a:lnTo>
                <a:lnTo>
                  <a:pt x="158902" y="101625"/>
                </a:lnTo>
                <a:lnTo>
                  <a:pt x="113995" y="9212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11205" y="3813835"/>
            <a:ext cx="52705" cy="120014"/>
          </a:xfrm>
          <a:custGeom>
            <a:avLst/>
            <a:gdLst/>
            <a:ahLst/>
            <a:cxnLst/>
            <a:rect l="l" t="t" r="r" b="b"/>
            <a:pathLst>
              <a:path w="52704" h="120014">
                <a:moveTo>
                  <a:pt x="52501" y="0"/>
                </a:moveTo>
                <a:lnTo>
                  <a:pt x="2971" y="0"/>
                </a:lnTo>
                <a:lnTo>
                  <a:pt x="2971" y="49529"/>
                </a:lnTo>
                <a:lnTo>
                  <a:pt x="27660" y="49529"/>
                </a:lnTo>
                <a:lnTo>
                  <a:pt x="26918" y="59901"/>
                </a:lnTo>
                <a:lnTo>
                  <a:pt x="6475" y="97656"/>
                </a:lnTo>
                <a:lnTo>
                  <a:pt x="0" y="101041"/>
                </a:lnTo>
                <a:lnTo>
                  <a:pt x="11887" y="119862"/>
                </a:lnTo>
                <a:lnTo>
                  <a:pt x="42760" y="93776"/>
                </a:lnTo>
                <a:lnTo>
                  <a:pt x="52501" y="49529"/>
                </a:lnTo>
                <a:lnTo>
                  <a:pt x="5250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78006" y="3508730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86" y="0"/>
                </a:moveTo>
                <a:lnTo>
                  <a:pt x="0" y="0"/>
                </a:lnTo>
                <a:lnTo>
                  <a:pt x="0" y="49529"/>
                </a:lnTo>
                <a:lnTo>
                  <a:pt x="43586" y="49529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99799" y="360630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88052" y="3600856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62"/>
                </a:lnTo>
                <a:lnTo>
                  <a:pt x="44840" y="99589"/>
                </a:lnTo>
                <a:lnTo>
                  <a:pt x="63728" y="55308"/>
                </a:lnTo>
                <a:lnTo>
                  <a:pt x="86213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4" h="262889">
                <a:moveTo>
                  <a:pt x="197227" y="37642"/>
                </a:moveTo>
                <a:lnTo>
                  <a:pt x="111607" y="37642"/>
                </a:lnTo>
                <a:lnTo>
                  <a:pt x="120008" y="38136"/>
                </a:lnTo>
                <a:lnTo>
                  <a:pt x="127866" y="39614"/>
                </a:lnTo>
                <a:lnTo>
                  <a:pt x="159892" y="66535"/>
                </a:lnTo>
                <a:lnTo>
                  <a:pt x="164893" y="104673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53"/>
                </a:lnTo>
                <a:lnTo>
                  <a:pt x="203834" y="53355"/>
                </a:lnTo>
                <a:lnTo>
                  <a:pt x="200809" y="45005"/>
                </a:lnTo>
                <a:lnTo>
                  <a:pt x="197227" y="37642"/>
                </a:lnTo>
                <a:close/>
              </a:path>
              <a:path w="208914" h="262889">
                <a:moveTo>
                  <a:pt x="120764" y="0"/>
                </a:moveTo>
                <a:lnTo>
                  <a:pt x="95648" y="2617"/>
                </a:lnTo>
                <a:lnTo>
                  <a:pt x="73664" y="10475"/>
                </a:lnTo>
                <a:lnTo>
                  <a:pt x="54822" y="23579"/>
                </a:lnTo>
                <a:lnTo>
                  <a:pt x="39128" y="41935"/>
                </a:lnTo>
                <a:lnTo>
                  <a:pt x="86213" y="41935"/>
                </a:lnTo>
                <a:lnTo>
                  <a:pt x="98216" y="38743"/>
                </a:lnTo>
                <a:lnTo>
                  <a:pt x="111607" y="37642"/>
                </a:lnTo>
                <a:lnTo>
                  <a:pt x="197227" y="37642"/>
                </a:lnTo>
                <a:lnTo>
                  <a:pt x="197055" y="37289"/>
                </a:lnTo>
                <a:lnTo>
                  <a:pt x="163449" y="8343"/>
                </a:lnTo>
                <a:lnTo>
                  <a:pt x="132157" y="525"/>
                </a:lnTo>
                <a:lnTo>
                  <a:pt x="12076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50637" y="3600856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79" y="0"/>
                </a:moveTo>
                <a:lnTo>
                  <a:pt x="70082" y="8781"/>
                </a:lnTo>
                <a:lnTo>
                  <a:pt x="31129" y="35025"/>
                </a:lnTo>
                <a:lnTo>
                  <a:pt x="7768" y="78482"/>
                </a:lnTo>
                <a:lnTo>
                  <a:pt x="0" y="134975"/>
                </a:lnTo>
                <a:lnTo>
                  <a:pt x="1997" y="165183"/>
                </a:lnTo>
                <a:lnTo>
                  <a:pt x="18002" y="214469"/>
                </a:lnTo>
                <a:lnTo>
                  <a:pt x="49301" y="248599"/>
                </a:lnTo>
                <a:lnTo>
                  <a:pt x="91618" y="265806"/>
                </a:lnTo>
                <a:lnTo>
                  <a:pt x="116649" y="267957"/>
                </a:lnTo>
                <a:lnTo>
                  <a:pt x="136827" y="266408"/>
                </a:lnTo>
                <a:lnTo>
                  <a:pt x="155382" y="261756"/>
                </a:lnTo>
                <a:lnTo>
                  <a:pt x="172297" y="253994"/>
                </a:lnTo>
                <a:lnTo>
                  <a:pt x="187553" y="243116"/>
                </a:lnTo>
                <a:lnTo>
                  <a:pt x="197914" y="232295"/>
                </a:lnTo>
                <a:lnTo>
                  <a:pt x="116154" y="232295"/>
                </a:lnTo>
                <a:lnTo>
                  <a:pt x="100982" y="230827"/>
                </a:lnTo>
                <a:lnTo>
                  <a:pt x="64388" y="208851"/>
                </a:lnTo>
                <a:lnTo>
                  <a:pt x="45815" y="157832"/>
                </a:lnTo>
                <a:lnTo>
                  <a:pt x="44576" y="133731"/>
                </a:lnTo>
                <a:lnTo>
                  <a:pt x="45862" y="109952"/>
                </a:lnTo>
                <a:lnTo>
                  <a:pt x="56139" y="72707"/>
                </a:lnTo>
                <a:lnTo>
                  <a:pt x="88853" y="41546"/>
                </a:lnTo>
                <a:lnTo>
                  <a:pt x="118706" y="35661"/>
                </a:lnTo>
                <a:lnTo>
                  <a:pt x="199415" y="35661"/>
                </a:lnTo>
                <a:lnTo>
                  <a:pt x="197440" y="32835"/>
                </a:lnTo>
                <a:lnTo>
                  <a:pt x="185318" y="21132"/>
                </a:lnTo>
                <a:lnTo>
                  <a:pt x="171104" y="11878"/>
                </a:lnTo>
                <a:lnTo>
                  <a:pt x="154959" y="5275"/>
                </a:lnTo>
                <a:lnTo>
                  <a:pt x="136908" y="1317"/>
                </a:lnTo>
                <a:lnTo>
                  <a:pt x="116979" y="0"/>
                </a:lnTo>
                <a:close/>
              </a:path>
              <a:path w="223520" h="267970">
                <a:moveTo>
                  <a:pt x="180784" y="168402"/>
                </a:moveTo>
                <a:lnTo>
                  <a:pt x="166811" y="207744"/>
                </a:lnTo>
                <a:lnTo>
                  <a:pt x="128489" y="231320"/>
                </a:lnTo>
                <a:lnTo>
                  <a:pt x="116154" y="232295"/>
                </a:lnTo>
                <a:lnTo>
                  <a:pt x="197914" y="232295"/>
                </a:lnTo>
                <a:lnTo>
                  <a:pt x="200600" y="229489"/>
                </a:lnTo>
                <a:lnTo>
                  <a:pt x="210910" y="213498"/>
                </a:lnTo>
                <a:lnTo>
                  <a:pt x="218498" y="195122"/>
                </a:lnTo>
                <a:lnTo>
                  <a:pt x="223380" y="174345"/>
                </a:lnTo>
                <a:lnTo>
                  <a:pt x="180784" y="168402"/>
                </a:lnTo>
                <a:close/>
              </a:path>
              <a:path w="223520" h="267970">
                <a:moveTo>
                  <a:pt x="199415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33" y="65000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9"/>
                </a:lnTo>
                <a:lnTo>
                  <a:pt x="207168" y="46756"/>
                </a:lnTo>
                <a:lnTo>
                  <a:pt x="199415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31967" y="3508730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4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20207" y="3606304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6" y="0"/>
                </a:moveTo>
                <a:lnTo>
                  <a:pt x="0" y="0"/>
                </a:lnTo>
                <a:lnTo>
                  <a:pt x="96" y="166403"/>
                </a:lnTo>
                <a:lnTo>
                  <a:pt x="4920" y="208859"/>
                </a:lnTo>
                <a:lnTo>
                  <a:pt x="28092" y="243987"/>
                </a:lnTo>
                <a:lnTo>
                  <a:pt x="65671" y="260345"/>
                </a:lnTo>
                <a:lnTo>
                  <a:pt x="87591" y="262509"/>
                </a:lnTo>
                <a:lnTo>
                  <a:pt x="111936" y="259783"/>
                </a:lnTo>
                <a:lnTo>
                  <a:pt x="133597" y="251602"/>
                </a:lnTo>
                <a:lnTo>
                  <a:pt x="152582" y="237959"/>
                </a:lnTo>
                <a:lnTo>
                  <a:pt x="163758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20" y="203446"/>
                </a:lnTo>
                <a:lnTo>
                  <a:pt x="43803" y="159080"/>
                </a:lnTo>
                <a:lnTo>
                  <a:pt x="43702" y="152893"/>
                </a:lnTo>
                <a:lnTo>
                  <a:pt x="43586" y="0"/>
                </a:lnTo>
                <a:close/>
              </a:path>
              <a:path w="208279" h="262889">
                <a:moveTo>
                  <a:pt x="208025" y="218846"/>
                </a:moveTo>
                <a:lnTo>
                  <a:pt x="168897" y="218846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46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52"/>
                </a:lnTo>
                <a:lnTo>
                  <a:pt x="163992" y="152893"/>
                </a:lnTo>
                <a:lnTo>
                  <a:pt x="153130" y="195726"/>
                </a:lnTo>
                <a:lnTo>
                  <a:pt x="115363" y="222380"/>
                </a:lnTo>
                <a:lnTo>
                  <a:pt x="96418" y="224866"/>
                </a:lnTo>
                <a:lnTo>
                  <a:pt x="163758" y="224866"/>
                </a:lnTo>
                <a:lnTo>
                  <a:pt x="168897" y="218846"/>
                </a:lnTo>
                <a:lnTo>
                  <a:pt x="208025" y="218846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96673" y="3508730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86" y="0"/>
                </a:moveTo>
                <a:lnTo>
                  <a:pt x="0" y="0"/>
                </a:lnTo>
                <a:lnTo>
                  <a:pt x="0" y="49529"/>
                </a:lnTo>
                <a:lnTo>
                  <a:pt x="43586" y="49529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18467" y="360630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06706" y="3600856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62"/>
                </a:lnTo>
                <a:lnTo>
                  <a:pt x="44842" y="99589"/>
                </a:lnTo>
                <a:lnTo>
                  <a:pt x="63728" y="55308"/>
                </a:lnTo>
                <a:lnTo>
                  <a:pt x="86213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4" h="262889">
                <a:moveTo>
                  <a:pt x="197233" y="37642"/>
                </a:moveTo>
                <a:lnTo>
                  <a:pt x="111607" y="37642"/>
                </a:lnTo>
                <a:lnTo>
                  <a:pt x="120008" y="38136"/>
                </a:lnTo>
                <a:lnTo>
                  <a:pt x="127868" y="39614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53"/>
                </a:lnTo>
                <a:lnTo>
                  <a:pt x="203841" y="53355"/>
                </a:lnTo>
                <a:lnTo>
                  <a:pt x="200815" y="45005"/>
                </a:lnTo>
                <a:lnTo>
                  <a:pt x="197233" y="37642"/>
                </a:lnTo>
                <a:close/>
              </a:path>
              <a:path w="208914" h="262889">
                <a:moveTo>
                  <a:pt x="120776" y="0"/>
                </a:moveTo>
                <a:lnTo>
                  <a:pt x="95653" y="2617"/>
                </a:lnTo>
                <a:lnTo>
                  <a:pt x="73666" y="10475"/>
                </a:lnTo>
                <a:lnTo>
                  <a:pt x="54822" y="23579"/>
                </a:lnTo>
                <a:lnTo>
                  <a:pt x="39128" y="41935"/>
                </a:lnTo>
                <a:lnTo>
                  <a:pt x="86213" y="41935"/>
                </a:lnTo>
                <a:lnTo>
                  <a:pt x="98216" y="38743"/>
                </a:lnTo>
                <a:lnTo>
                  <a:pt x="111607" y="37642"/>
                </a:lnTo>
                <a:lnTo>
                  <a:pt x="197233" y="37642"/>
                </a:lnTo>
                <a:lnTo>
                  <a:pt x="197061" y="37289"/>
                </a:lnTo>
                <a:lnTo>
                  <a:pt x="163449" y="8343"/>
                </a:lnTo>
                <a:lnTo>
                  <a:pt x="132170" y="525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65841" y="3508730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53" y="92125"/>
                </a:moveTo>
                <a:lnTo>
                  <a:pt x="64405" y="101496"/>
                </a:lnTo>
                <a:lnTo>
                  <a:pt x="28828" y="129087"/>
                </a:lnTo>
                <a:lnTo>
                  <a:pt x="7202" y="172781"/>
                </a:lnTo>
                <a:lnTo>
                  <a:pt x="0" y="226440"/>
                </a:lnTo>
                <a:lnTo>
                  <a:pt x="877" y="245469"/>
                </a:lnTo>
                <a:lnTo>
                  <a:pt x="14105" y="296024"/>
                </a:lnTo>
                <a:lnTo>
                  <a:pt x="41907" y="333896"/>
                </a:lnTo>
                <a:lnTo>
                  <a:pt x="80975" y="355863"/>
                </a:lnTo>
                <a:lnTo>
                  <a:pt x="110435" y="360083"/>
                </a:lnTo>
                <a:lnTo>
                  <a:pt x="132711" y="357700"/>
                </a:lnTo>
                <a:lnTo>
                  <a:pt x="152108" y="350558"/>
                </a:lnTo>
                <a:lnTo>
                  <a:pt x="168626" y="338662"/>
                </a:lnTo>
                <a:lnTo>
                  <a:pt x="180298" y="324421"/>
                </a:lnTo>
                <a:lnTo>
                  <a:pt x="114651" y="324421"/>
                </a:lnTo>
                <a:lnTo>
                  <a:pt x="100941" y="322903"/>
                </a:lnTo>
                <a:lnTo>
                  <a:pt x="65451" y="300075"/>
                </a:lnTo>
                <a:lnTo>
                  <a:pt x="45874" y="249519"/>
                </a:lnTo>
                <a:lnTo>
                  <a:pt x="44577" y="226352"/>
                </a:lnTo>
                <a:lnTo>
                  <a:pt x="45793" y="202694"/>
                </a:lnTo>
                <a:lnTo>
                  <a:pt x="55534" y="165422"/>
                </a:lnTo>
                <a:lnTo>
                  <a:pt x="85974" y="134177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46"/>
                </a:lnTo>
                <a:lnTo>
                  <a:pt x="179281" y="127546"/>
                </a:lnTo>
                <a:lnTo>
                  <a:pt x="173174" y="120038"/>
                </a:lnTo>
                <a:lnTo>
                  <a:pt x="166226" y="113260"/>
                </a:lnTo>
                <a:lnTo>
                  <a:pt x="130440" y="94592"/>
                </a:lnTo>
                <a:lnTo>
                  <a:pt x="119774" y="92743"/>
                </a:lnTo>
                <a:lnTo>
                  <a:pt x="108453" y="92125"/>
                </a:lnTo>
                <a:close/>
              </a:path>
              <a:path w="222885" h="360679">
                <a:moveTo>
                  <a:pt x="222880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80" y="354634"/>
                </a:lnTo>
                <a:lnTo>
                  <a:pt x="222880" y="322021"/>
                </a:lnTo>
                <a:close/>
              </a:path>
              <a:path w="222885" h="360679">
                <a:moveTo>
                  <a:pt x="222880" y="128282"/>
                </a:moveTo>
                <a:lnTo>
                  <a:pt x="112670" y="128282"/>
                </a:lnTo>
                <a:lnTo>
                  <a:pt x="127004" y="129817"/>
                </a:lnTo>
                <a:lnTo>
                  <a:pt x="140151" y="134424"/>
                </a:lnTo>
                <a:lnTo>
                  <a:pt x="171796" y="166954"/>
                </a:lnTo>
                <a:lnTo>
                  <a:pt x="181986" y="205557"/>
                </a:lnTo>
                <a:lnTo>
                  <a:pt x="183256" y="230073"/>
                </a:lnTo>
                <a:lnTo>
                  <a:pt x="182003" y="252438"/>
                </a:lnTo>
                <a:lnTo>
                  <a:pt x="163279" y="301142"/>
                </a:lnTo>
                <a:lnTo>
                  <a:pt x="128414" y="322966"/>
                </a:lnTo>
                <a:lnTo>
                  <a:pt x="114651" y="324421"/>
                </a:lnTo>
                <a:lnTo>
                  <a:pt x="180298" y="324421"/>
                </a:lnTo>
                <a:lnTo>
                  <a:pt x="182266" y="322021"/>
                </a:lnTo>
                <a:lnTo>
                  <a:pt x="222880" y="322021"/>
                </a:lnTo>
                <a:lnTo>
                  <a:pt x="222880" y="128282"/>
                </a:lnTo>
                <a:close/>
              </a:path>
              <a:path w="222885" h="360679">
                <a:moveTo>
                  <a:pt x="222880" y="0"/>
                </a:moveTo>
                <a:lnTo>
                  <a:pt x="179281" y="0"/>
                </a:lnTo>
                <a:lnTo>
                  <a:pt x="179281" y="127546"/>
                </a:lnTo>
                <a:lnTo>
                  <a:pt x="222880" y="127546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41305" y="3600856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8" y="7123"/>
                </a:lnTo>
                <a:lnTo>
                  <a:pt x="39695" y="28486"/>
                </a:lnTo>
                <a:lnTo>
                  <a:pt x="9910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1" y="266981"/>
                </a:lnTo>
                <a:lnTo>
                  <a:pt x="182519" y="252272"/>
                </a:lnTo>
                <a:lnTo>
                  <a:pt x="208514" y="232295"/>
                </a:lnTo>
                <a:lnTo>
                  <a:pt x="120517" y="232295"/>
                </a:lnTo>
                <a:lnTo>
                  <a:pt x="104813" y="230762"/>
                </a:lnTo>
                <a:lnTo>
                  <a:pt x="66123" y="207784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29" y="42235"/>
                </a:lnTo>
                <a:lnTo>
                  <a:pt x="120517" y="36156"/>
                </a:lnTo>
                <a:lnTo>
                  <a:pt x="208270" y="36156"/>
                </a:lnTo>
                <a:lnTo>
                  <a:pt x="207119" y="34671"/>
                </a:lnTo>
                <a:lnTo>
                  <a:pt x="189065" y="19502"/>
                </a:lnTo>
                <a:lnTo>
                  <a:pt x="168609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0" y="42289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50"/>
                </a:lnTo>
                <a:lnTo>
                  <a:pt x="184008" y="193768"/>
                </a:lnTo>
                <a:lnTo>
                  <a:pt x="150211" y="226169"/>
                </a:lnTo>
                <a:lnTo>
                  <a:pt x="120517" y="232295"/>
                </a:lnTo>
                <a:lnTo>
                  <a:pt x="208514" y="232295"/>
                </a:lnTo>
                <a:lnTo>
                  <a:pt x="232352" y="192699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1" y="75887"/>
                </a:lnTo>
                <a:lnTo>
                  <a:pt x="221802" y="53616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44995" y="360630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49530" y="0"/>
                </a:moveTo>
                <a:lnTo>
                  <a:pt x="0" y="0"/>
                </a:lnTo>
                <a:lnTo>
                  <a:pt x="0" y="49529"/>
                </a:lnTo>
                <a:lnTo>
                  <a:pt x="49530" y="49529"/>
                </a:lnTo>
                <a:lnTo>
                  <a:pt x="495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44995" y="3813835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49530" y="0"/>
                </a:moveTo>
                <a:lnTo>
                  <a:pt x="0" y="0"/>
                </a:lnTo>
                <a:lnTo>
                  <a:pt x="0" y="49529"/>
                </a:lnTo>
                <a:lnTo>
                  <a:pt x="49530" y="49529"/>
                </a:lnTo>
                <a:lnTo>
                  <a:pt x="495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0" y="791159"/>
            <a:ext cx="10692130" cy="1297305"/>
          </a:xfrm>
          <a:custGeom>
            <a:avLst/>
            <a:gdLst/>
            <a:ahLst/>
            <a:cxnLst/>
            <a:rect l="l" t="t" r="r" b="b"/>
            <a:pathLst>
              <a:path w="10692130" h="1297305">
                <a:moveTo>
                  <a:pt x="0" y="0"/>
                </a:moveTo>
                <a:lnTo>
                  <a:pt x="10692003" y="0"/>
                </a:lnTo>
                <a:lnTo>
                  <a:pt x="10692003" y="1296847"/>
                </a:lnTo>
                <a:lnTo>
                  <a:pt x="0" y="1296847"/>
                </a:lnTo>
                <a:lnTo>
                  <a:pt x="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1302" y="1103350"/>
            <a:ext cx="566420" cy="619760"/>
          </a:xfrm>
          <a:custGeom>
            <a:avLst/>
            <a:gdLst/>
            <a:ahLst/>
            <a:cxnLst/>
            <a:rect l="l" t="t" r="r" b="b"/>
            <a:pathLst>
              <a:path w="566419" h="619760">
                <a:moveTo>
                  <a:pt x="88855" y="0"/>
                </a:moveTo>
                <a:lnTo>
                  <a:pt x="0" y="0"/>
                </a:lnTo>
                <a:lnTo>
                  <a:pt x="239447" y="619683"/>
                </a:lnTo>
                <a:lnTo>
                  <a:pt x="324698" y="619683"/>
                </a:lnTo>
                <a:lnTo>
                  <a:pt x="351190" y="551738"/>
                </a:lnTo>
                <a:lnTo>
                  <a:pt x="282290" y="551738"/>
                </a:lnTo>
                <a:lnTo>
                  <a:pt x="275374" y="527640"/>
                </a:lnTo>
                <a:lnTo>
                  <a:pt x="267632" y="502716"/>
                </a:lnTo>
                <a:lnTo>
                  <a:pt x="259104" y="476954"/>
                </a:lnTo>
                <a:lnTo>
                  <a:pt x="249833" y="450342"/>
                </a:lnTo>
                <a:lnTo>
                  <a:pt x="88855" y="0"/>
                </a:lnTo>
                <a:close/>
              </a:path>
              <a:path w="566419" h="619760">
                <a:moveTo>
                  <a:pt x="566313" y="0"/>
                </a:moveTo>
                <a:lnTo>
                  <a:pt x="482648" y="0"/>
                </a:lnTo>
                <a:lnTo>
                  <a:pt x="315612" y="450342"/>
                </a:lnTo>
                <a:lnTo>
                  <a:pt x="306389" y="475654"/>
                </a:lnTo>
                <a:lnTo>
                  <a:pt x="297761" y="500983"/>
                </a:lnTo>
                <a:lnTo>
                  <a:pt x="289727" y="526340"/>
                </a:lnTo>
                <a:lnTo>
                  <a:pt x="282290" y="551738"/>
                </a:lnTo>
                <a:lnTo>
                  <a:pt x="351190" y="551738"/>
                </a:lnTo>
                <a:lnTo>
                  <a:pt x="5663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337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90" h="619760">
                <a:moveTo>
                  <a:pt x="327874" y="0"/>
                </a:moveTo>
                <a:lnTo>
                  <a:pt x="237719" y="0"/>
                </a:lnTo>
                <a:lnTo>
                  <a:pt x="0" y="619683"/>
                </a:lnTo>
                <a:lnTo>
                  <a:pt x="86983" y="619683"/>
                </a:lnTo>
                <a:lnTo>
                  <a:pt x="154203" y="431876"/>
                </a:lnTo>
                <a:lnTo>
                  <a:pt x="503702" y="431876"/>
                </a:lnTo>
                <a:lnTo>
                  <a:pt x="476567" y="365226"/>
                </a:lnTo>
                <a:lnTo>
                  <a:pt x="178290" y="365226"/>
                </a:lnTo>
                <a:lnTo>
                  <a:pt x="246230" y="183337"/>
                </a:lnTo>
                <a:lnTo>
                  <a:pt x="256400" y="153821"/>
                </a:lnTo>
                <a:lnTo>
                  <a:pt x="265488" y="124120"/>
                </a:lnTo>
                <a:lnTo>
                  <a:pt x="273494" y="94204"/>
                </a:lnTo>
                <a:lnTo>
                  <a:pt x="280418" y="64046"/>
                </a:lnTo>
                <a:lnTo>
                  <a:pt x="353949" y="64046"/>
                </a:lnTo>
                <a:lnTo>
                  <a:pt x="327874" y="0"/>
                </a:lnTo>
                <a:close/>
              </a:path>
              <a:path w="580390" h="619760">
                <a:moveTo>
                  <a:pt x="503702" y="431876"/>
                </a:moveTo>
                <a:lnTo>
                  <a:pt x="415145" y="431876"/>
                </a:lnTo>
                <a:lnTo>
                  <a:pt x="486831" y="619683"/>
                </a:lnTo>
                <a:lnTo>
                  <a:pt x="580163" y="619683"/>
                </a:lnTo>
                <a:lnTo>
                  <a:pt x="503702" y="431876"/>
                </a:lnTo>
                <a:close/>
              </a:path>
              <a:path w="580390" h="619760">
                <a:moveTo>
                  <a:pt x="353949" y="64046"/>
                </a:moveTo>
                <a:lnTo>
                  <a:pt x="280418" y="64046"/>
                </a:lnTo>
                <a:lnTo>
                  <a:pt x="288941" y="91278"/>
                </a:lnTo>
                <a:lnTo>
                  <a:pt x="299168" y="121920"/>
                </a:lnTo>
                <a:lnTo>
                  <a:pt x="311128" y="155971"/>
                </a:lnTo>
                <a:lnTo>
                  <a:pt x="324846" y="193433"/>
                </a:lnTo>
                <a:lnTo>
                  <a:pt x="389465" y="365226"/>
                </a:lnTo>
                <a:lnTo>
                  <a:pt x="476567" y="365226"/>
                </a:lnTo>
                <a:lnTo>
                  <a:pt x="353949" y="64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63687" y="1103350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84239" y="0"/>
                </a:moveTo>
                <a:lnTo>
                  <a:pt x="0" y="0"/>
                </a:lnTo>
                <a:lnTo>
                  <a:pt x="0" y="619683"/>
                </a:lnTo>
                <a:lnTo>
                  <a:pt x="78765" y="619683"/>
                </a:lnTo>
                <a:lnTo>
                  <a:pt x="78765" y="133286"/>
                </a:lnTo>
                <a:lnTo>
                  <a:pt x="173334" y="133286"/>
                </a:lnTo>
                <a:lnTo>
                  <a:pt x="84239" y="0"/>
                </a:lnTo>
                <a:close/>
              </a:path>
              <a:path w="488314" h="619760">
                <a:moveTo>
                  <a:pt x="173334" y="133286"/>
                </a:moveTo>
                <a:lnTo>
                  <a:pt x="78765" y="133286"/>
                </a:lnTo>
                <a:lnTo>
                  <a:pt x="403885" y="619683"/>
                </a:lnTo>
                <a:lnTo>
                  <a:pt x="488137" y="619683"/>
                </a:lnTo>
                <a:lnTo>
                  <a:pt x="488137" y="486397"/>
                </a:lnTo>
                <a:lnTo>
                  <a:pt x="409371" y="486397"/>
                </a:lnTo>
                <a:lnTo>
                  <a:pt x="173334" y="133286"/>
                </a:lnTo>
                <a:close/>
              </a:path>
              <a:path w="488314" h="619760">
                <a:moveTo>
                  <a:pt x="488137" y="0"/>
                </a:moveTo>
                <a:lnTo>
                  <a:pt x="409371" y="0"/>
                </a:lnTo>
                <a:lnTo>
                  <a:pt x="409371" y="486397"/>
                </a:lnTo>
                <a:lnTo>
                  <a:pt x="488137" y="486397"/>
                </a:lnTo>
                <a:lnTo>
                  <a:pt x="488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88197" y="117604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42833" y="1139697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27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86113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327863" y="0"/>
                </a:moveTo>
                <a:lnTo>
                  <a:pt x="237718" y="0"/>
                </a:lnTo>
                <a:lnTo>
                  <a:pt x="0" y="619683"/>
                </a:lnTo>
                <a:lnTo>
                  <a:pt x="86982" y="619683"/>
                </a:lnTo>
                <a:lnTo>
                  <a:pt x="154203" y="431876"/>
                </a:lnTo>
                <a:lnTo>
                  <a:pt x="503697" y="431876"/>
                </a:lnTo>
                <a:lnTo>
                  <a:pt x="476561" y="365226"/>
                </a:lnTo>
                <a:lnTo>
                  <a:pt x="178282" y="365226"/>
                </a:lnTo>
                <a:lnTo>
                  <a:pt x="246227" y="183337"/>
                </a:lnTo>
                <a:lnTo>
                  <a:pt x="256395" y="153821"/>
                </a:lnTo>
                <a:lnTo>
                  <a:pt x="265483" y="124120"/>
                </a:lnTo>
                <a:lnTo>
                  <a:pt x="273491" y="94204"/>
                </a:lnTo>
                <a:lnTo>
                  <a:pt x="280415" y="64046"/>
                </a:lnTo>
                <a:lnTo>
                  <a:pt x="353938" y="64046"/>
                </a:lnTo>
                <a:lnTo>
                  <a:pt x="327863" y="0"/>
                </a:lnTo>
                <a:close/>
              </a:path>
              <a:path w="580389" h="619760">
                <a:moveTo>
                  <a:pt x="503697" y="431876"/>
                </a:moveTo>
                <a:lnTo>
                  <a:pt x="415137" y="431876"/>
                </a:lnTo>
                <a:lnTo>
                  <a:pt x="486829" y="619683"/>
                </a:lnTo>
                <a:lnTo>
                  <a:pt x="580161" y="619683"/>
                </a:lnTo>
                <a:lnTo>
                  <a:pt x="503697" y="431876"/>
                </a:lnTo>
                <a:close/>
              </a:path>
              <a:path w="580389" h="619760">
                <a:moveTo>
                  <a:pt x="353938" y="64046"/>
                </a:moveTo>
                <a:lnTo>
                  <a:pt x="280415" y="64046"/>
                </a:lnTo>
                <a:lnTo>
                  <a:pt x="288936" y="91278"/>
                </a:lnTo>
                <a:lnTo>
                  <a:pt x="299161" y="121920"/>
                </a:lnTo>
                <a:lnTo>
                  <a:pt x="311119" y="155971"/>
                </a:lnTo>
                <a:lnTo>
                  <a:pt x="324840" y="193433"/>
                </a:lnTo>
                <a:lnTo>
                  <a:pt x="389458" y="365226"/>
                </a:lnTo>
                <a:lnTo>
                  <a:pt x="476561" y="365226"/>
                </a:lnTo>
                <a:lnTo>
                  <a:pt x="353938" y="64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10560" y="1092961"/>
            <a:ext cx="573405" cy="640715"/>
          </a:xfrm>
          <a:custGeom>
            <a:avLst/>
            <a:gdLst/>
            <a:ahLst/>
            <a:cxnLst/>
            <a:rect l="l" t="t" r="r" b="b"/>
            <a:pathLst>
              <a:path w="573404" h="640714">
                <a:moveTo>
                  <a:pt x="310121" y="0"/>
                </a:moveTo>
                <a:lnTo>
                  <a:pt x="265172" y="2381"/>
                </a:lnTo>
                <a:lnTo>
                  <a:pt x="222927" y="9523"/>
                </a:lnTo>
                <a:lnTo>
                  <a:pt x="183385" y="21425"/>
                </a:lnTo>
                <a:lnTo>
                  <a:pt x="146545" y="38087"/>
                </a:lnTo>
                <a:lnTo>
                  <a:pt x="113143" y="59554"/>
                </a:lnTo>
                <a:lnTo>
                  <a:pt x="83891" y="86094"/>
                </a:lnTo>
                <a:lnTo>
                  <a:pt x="58775" y="117695"/>
                </a:lnTo>
                <a:lnTo>
                  <a:pt x="37782" y="154343"/>
                </a:lnTo>
                <a:lnTo>
                  <a:pt x="21233" y="194347"/>
                </a:lnTo>
                <a:lnTo>
                  <a:pt x="9428" y="235826"/>
                </a:lnTo>
                <a:lnTo>
                  <a:pt x="2354" y="278790"/>
                </a:lnTo>
                <a:lnTo>
                  <a:pt x="0" y="323253"/>
                </a:lnTo>
                <a:lnTo>
                  <a:pt x="2379" y="367744"/>
                </a:lnTo>
                <a:lnTo>
                  <a:pt x="9517" y="410111"/>
                </a:lnTo>
                <a:lnTo>
                  <a:pt x="21415" y="450340"/>
                </a:lnTo>
                <a:lnTo>
                  <a:pt x="38074" y="488416"/>
                </a:lnTo>
                <a:lnTo>
                  <a:pt x="59327" y="523163"/>
                </a:lnTo>
                <a:lnTo>
                  <a:pt x="85190" y="553597"/>
                </a:lnTo>
                <a:lnTo>
                  <a:pt x="115621" y="579676"/>
                </a:lnTo>
                <a:lnTo>
                  <a:pt x="150583" y="601357"/>
                </a:lnTo>
                <a:lnTo>
                  <a:pt x="188941" y="618481"/>
                </a:lnTo>
                <a:lnTo>
                  <a:pt x="229365" y="630694"/>
                </a:lnTo>
                <a:lnTo>
                  <a:pt x="271870" y="638012"/>
                </a:lnTo>
                <a:lnTo>
                  <a:pt x="316471" y="640448"/>
                </a:lnTo>
                <a:lnTo>
                  <a:pt x="350029" y="638933"/>
                </a:lnTo>
                <a:lnTo>
                  <a:pt x="415965" y="626818"/>
                </a:lnTo>
                <a:lnTo>
                  <a:pt x="480196" y="602590"/>
                </a:lnTo>
                <a:lnTo>
                  <a:pt x="540318" y="567753"/>
                </a:lnTo>
                <a:lnTo>
                  <a:pt x="311848" y="567753"/>
                </a:lnTo>
                <a:lnTo>
                  <a:pt x="281665" y="566051"/>
                </a:lnTo>
                <a:lnTo>
                  <a:pt x="223839" y="552478"/>
                </a:lnTo>
                <a:lnTo>
                  <a:pt x="170613" y="525303"/>
                </a:lnTo>
                <a:lnTo>
                  <a:pt x="129132" y="483817"/>
                </a:lnTo>
                <a:lnTo>
                  <a:pt x="100819" y="427994"/>
                </a:lnTo>
                <a:lnTo>
                  <a:pt x="86594" y="358481"/>
                </a:lnTo>
                <a:lnTo>
                  <a:pt x="84810" y="318643"/>
                </a:lnTo>
                <a:lnTo>
                  <a:pt x="86296" y="285610"/>
                </a:lnTo>
                <a:lnTo>
                  <a:pt x="98140" y="223179"/>
                </a:lnTo>
                <a:lnTo>
                  <a:pt x="116097" y="177392"/>
                </a:lnTo>
                <a:lnTo>
                  <a:pt x="147408" y="132422"/>
                </a:lnTo>
                <a:lnTo>
                  <a:pt x="176550" y="107084"/>
                </a:lnTo>
                <a:lnTo>
                  <a:pt x="213474" y="87261"/>
                </a:lnTo>
                <a:lnTo>
                  <a:pt x="258284" y="74410"/>
                </a:lnTo>
                <a:lnTo>
                  <a:pt x="310553" y="70103"/>
                </a:lnTo>
                <a:lnTo>
                  <a:pt x="505408" y="70103"/>
                </a:lnTo>
                <a:lnTo>
                  <a:pt x="499837" y="64050"/>
                </a:lnTo>
                <a:lnTo>
                  <a:pt x="457270" y="33760"/>
                </a:lnTo>
                <a:lnTo>
                  <a:pt x="403618" y="12231"/>
                </a:lnTo>
                <a:lnTo>
                  <a:pt x="342873" y="1354"/>
                </a:lnTo>
                <a:lnTo>
                  <a:pt x="310121" y="0"/>
                </a:lnTo>
                <a:close/>
              </a:path>
              <a:path w="573404" h="640714">
                <a:moveTo>
                  <a:pt x="572935" y="314172"/>
                </a:moveTo>
                <a:lnTo>
                  <a:pt x="310705" y="314172"/>
                </a:lnTo>
                <a:lnTo>
                  <a:pt x="310705" y="386867"/>
                </a:lnTo>
                <a:lnTo>
                  <a:pt x="492455" y="386867"/>
                </a:lnTo>
                <a:lnTo>
                  <a:pt x="492455" y="502983"/>
                </a:lnTo>
                <a:lnTo>
                  <a:pt x="460192" y="525756"/>
                </a:lnTo>
                <a:lnTo>
                  <a:pt x="415709" y="547128"/>
                </a:lnTo>
                <a:lnTo>
                  <a:pt x="364431" y="562579"/>
                </a:lnTo>
                <a:lnTo>
                  <a:pt x="311848" y="567753"/>
                </a:lnTo>
                <a:lnTo>
                  <a:pt x="540318" y="567753"/>
                </a:lnTo>
                <a:lnTo>
                  <a:pt x="542512" y="566362"/>
                </a:lnTo>
                <a:lnTo>
                  <a:pt x="572935" y="543813"/>
                </a:lnTo>
                <a:lnTo>
                  <a:pt x="572935" y="314172"/>
                </a:lnTo>
                <a:close/>
              </a:path>
              <a:path w="573404" h="640714">
                <a:moveTo>
                  <a:pt x="505408" y="70103"/>
                </a:moveTo>
                <a:lnTo>
                  <a:pt x="310553" y="70103"/>
                </a:lnTo>
                <a:lnTo>
                  <a:pt x="333491" y="71130"/>
                </a:lnTo>
                <a:lnTo>
                  <a:pt x="355347" y="74198"/>
                </a:lnTo>
                <a:lnTo>
                  <a:pt x="395808" y="86398"/>
                </a:lnTo>
                <a:lnTo>
                  <a:pt x="429814" y="105333"/>
                </a:lnTo>
                <a:lnTo>
                  <a:pt x="464822" y="144555"/>
                </a:lnTo>
                <a:lnTo>
                  <a:pt x="482125" y="181773"/>
                </a:lnTo>
                <a:lnTo>
                  <a:pt x="489559" y="204114"/>
                </a:lnTo>
                <a:lnTo>
                  <a:pt x="563562" y="183908"/>
                </a:lnTo>
                <a:lnTo>
                  <a:pt x="554637" y="154109"/>
                </a:lnTo>
                <a:lnTo>
                  <a:pt x="543858" y="127242"/>
                </a:lnTo>
                <a:lnTo>
                  <a:pt x="531212" y="103321"/>
                </a:lnTo>
                <a:lnTo>
                  <a:pt x="516686" y="82359"/>
                </a:lnTo>
                <a:lnTo>
                  <a:pt x="505408" y="70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06253" y="168689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2165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7363" y="143860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06253" y="140241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091" y="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47363" y="117571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06253" y="113952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9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80928" y="1103350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84239" y="0"/>
                </a:moveTo>
                <a:lnTo>
                  <a:pt x="0" y="0"/>
                </a:lnTo>
                <a:lnTo>
                  <a:pt x="0" y="619683"/>
                </a:lnTo>
                <a:lnTo>
                  <a:pt x="78765" y="619683"/>
                </a:lnTo>
                <a:lnTo>
                  <a:pt x="78765" y="133286"/>
                </a:lnTo>
                <a:lnTo>
                  <a:pt x="173338" y="133286"/>
                </a:lnTo>
                <a:lnTo>
                  <a:pt x="84239" y="0"/>
                </a:lnTo>
                <a:close/>
              </a:path>
              <a:path w="488314" h="619760">
                <a:moveTo>
                  <a:pt x="173338" y="133286"/>
                </a:moveTo>
                <a:lnTo>
                  <a:pt x="78765" y="133286"/>
                </a:lnTo>
                <a:lnTo>
                  <a:pt x="403898" y="619683"/>
                </a:lnTo>
                <a:lnTo>
                  <a:pt x="488137" y="619683"/>
                </a:lnTo>
                <a:lnTo>
                  <a:pt x="488137" y="486397"/>
                </a:lnTo>
                <a:lnTo>
                  <a:pt x="409384" y="486397"/>
                </a:lnTo>
                <a:lnTo>
                  <a:pt x="173338" y="133286"/>
                </a:lnTo>
                <a:close/>
              </a:path>
              <a:path w="488314" h="619760">
                <a:moveTo>
                  <a:pt x="488137" y="0"/>
                </a:moveTo>
                <a:lnTo>
                  <a:pt x="409384" y="0"/>
                </a:lnTo>
                <a:lnTo>
                  <a:pt x="409384" y="486397"/>
                </a:lnTo>
                <a:lnTo>
                  <a:pt x="488137" y="486397"/>
                </a:lnTo>
                <a:lnTo>
                  <a:pt x="488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79987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77025" y="424078"/>
                </a:moveTo>
                <a:lnTo>
                  <a:pt x="0" y="431012"/>
                </a:lnTo>
                <a:lnTo>
                  <a:pt x="2764" y="461244"/>
                </a:lnTo>
                <a:lnTo>
                  <a:pt x="9342" y="489858"/>
                </a:lnTo>
                <a:lnTo>
                  <a:pt x="34048" y="542226"/>
                </a:lnTo>
                <a:lnTo>
                  <a:pt x="72377" y="585296"/>
                </a:lnTo>
                <a:lnTo>
                  <a:pt x="123050" y="615937"/>
                </a:lnTo>
                <a:lnTo>
                  <a:pt x="186550" y="634303"/>
                </a:lnTo>
                <a:lnTo>
                  <a:pt x="263690" y="640448"/>
                </a:lnTo>
                <a:lnTo>
                  <a:pt x="296041" y="638933"/>
                </a:lnTo>
                <a:lnTo>
                  <a:pt x="355658" y="626818"/>
                </a:lnTo>
                <a:lnTo>
                  <a:pt x="407922" y="602884"/>
                </a:lnTo>
                <a:lnTo>
                  <a:pt x="448494" y="568917"/>
                </a:lnTo>
                <a:lnTo>
                  <a:pt x="449380" y="567753"/>
                </a:lnTo>
                <a:lnTo>
                  <a:pt x="259930" y="567753"/>
                </a:lnTo>
                <a:lnTo>
                  <a:pt x="234187" y="566593"/>
                </a:lnTo>
                <a:lnTo>
                  <a:pt x="186643" y="557348"/>
                </a:lnTo>
                <a:lnTo>
                  <a:pt x="145159" y="539284"/>
                </a:lnTo>
                <a:lnTo>
                  <a:pt x="114004" y="515049"/>
                </a:lnTo>
                <a:lnTo>
                  <a:pt x="86118" y="466618"/>
                </a:lnTo>
                <a:lnTo>
                  <a:pt x="80651" y="446398"/>
                </a:lnTo>
                <a:lnTo>
                  <a:pt x="77025" y="424078"/>
                </a:lnTo>
                <a:close/>
              </a:path>
              <a:path w="492760" h="640714">
                <a:moveTo>
                  <a:pt x="241477" y="0"/>
                </a:moveTo>
                <a:lnTo>
                  <a:pt x="181773" y="5299"/>
                </a:lnTo>
                <a:lnTo>
                  <a:pt x="127812" y="21209"/>
                </a:lnTo>
                <a:lnTo>
                  <a:pt x="82761" y="47296"/>
                </a:lnTo>
                <a:lnTo>
                  <a:pt x="50063" y="83223"/>
                </a:lnTo>
                <a:lnTo>
                  <a:pt x="30057" y="125528"/>
                </a:lnTo>
                <a:lnTo>
                  <a:pt x="23367" y="171081"/>
                </a:lnTo>
                <a:lnTo>
                  <a:pt x="24722" y="191898"/>
                </a:lnTo>
                <a:lnTo>
                  <a:pt x="35599" y="230508"/>
                </a:lnTo>
                <a:lnTo>
                  <a:pt x="57440" y="264833"/>
                </a:lnTo>
                <a:lnTo>
                  <a:pt x="90329" y="293707"/>
                </a:lnTo>
                <a:lnTo>
                  <a:pt x="131357" y="315318"/>
                </a:lnTo>
                <a:lnTo>
                  <a:pt x="191135" y="334631"/>
                </a:lnTo>
                <a:lnTo>
                  <a:pt x="269600" y="354353"/>
                </a:lnTo>
                <a:lnTo>
                  <a:pt x="300972" y="362584"/>
                </a:lnTo>
                <a:lnTo>
                  <a:pt x="341007" y="374891"/>
                </a:lnTo>
                <a:lnTo>
                  <a:pt x="387006" y="401001"/>
                </a:lnTo>
                <a:lnTo>
                  <a:pt x="409482" y="434992"/>
                </a:lnTo>
                <a:lnTo>
                  <a:pt x="413702" y="462165"/>
                </a:lnTo>
                <a:lnTo>
                  <a:pt x="412595" y="476198"/>
                </a:lnTo>
                <a:lnTo>
                  <a:pt x="396100" y="515251"/>
                </a:lnTo>
                <a:lnTo>
                  <a:pt x="359529" y="546078"/>
                </a:lnTo>
                <a:lnTo>
                  <a:pt x="304090" y="564275"/>
                </a:lnTo>
                <a:lnTo>
                  <a:pt x="259930" y="567753"/>
                </a:lnTo>
                <a:lnTo>
                  <a:pt x="449380" y="567753"/>
                </a:lnTo>
                <a:lnTo>
                  <a:pt x="476576" y="526095"/>
                </a:lnTo>
                <a:lnTo>
                  <a:pt x="490706" y="479618"/>
                </a:lnTo>
                <a:lnTo>
                  <a:pt x="492467" y="455244"/>
                </a:lnTo>
                <a:lnTo>
                  <a:pt x="490852" y="431012"/>
                </a:lnTo>
                <a:lnTo>
                  <a:pt x="478039" y="387167"/>
                </a:lnTo>
                <a:lnTo>
                  <a:pt x="452131" y="349105"/>
                </a:lnTo>
                <a:lnTo>
                  <a:pt x="412220" y="317611"/>
                </a:lnTo>
                <a:lnTo>
                  <a:pt x="364488" y="295563"/>
                </a:lnTo>
                <a:lnTo>
                  <a:pt x="295897" y="275818"/>
                </a:lnTo>
                <a:lnTo>
                  <a:pt x="204638" y="253617"/>
                </a:lnTo>
                <a:lnTo>
                  <a:pt x="168989" y="242495"/>
                </a:lnTo>
                <a:lnTo>
                  <a:pt x="126225" y="220700"/>
                </a:lnTo>
                <a:lnTo>
                  <a:pt x="103645" y="181665"/>
                </a:lnTo>
                <a:lnTo>
                  <a:pt x="102133" y="165735"/>
                </a:lnTo>
                <a:lnTo>
                  <a:pt x="104267" y="147180"/>
                </a:lnTo>
                <a:lnTo>
                  <a:pt x="136169" y="99961"/>
                </a:lnTo>
                <a:lnTo>
                  <a:pt x="180289" y="79513"/>
                </a:lnTo>
                <a:lnTo>
                  <a:pt x="244640" y="72694"/>
                </a:lnTo>
                <a:lnTo>
                  <a:pt x="432373" y="72694"/>
                </a:lnTo>
                <a:lnTo>
                  <a:pt x="428164" y="67246"/>
                </a:lnTo>
                <a:lnTo>
                  <a:pt x="387702" y="34575"/>
                </a:lnTo>
                <a:lnTo>
                  <a:pt x="335612" y="12472"/>
                </a:lnTo>
                <a:lnTo>
                  <a:pt x="274872" y="1381"/>
                </a:lnTo>
                <a:lnTo>
                  <a:pt x="241477" y="0"/>
                </a:lnTo>
                <a:close/>
              </a:path>
              <a:path w="492760" h="640714">
                <a:moveTo>
                  <a:pt x="432373" y="72694"/>
                </a:moveTo>
                <a:lnTo>
                  <a:pt x="244640" y="72694"/>
                </a:lnTo>
                <a:lnTo>
                  <a:pt x="278180" y="74563"/>
                </a:lnTo>
                <a:lnTo>
                  <a:pt x="307374" y="80179"/>
                </a:lnTo>
                <a:lnTo>
                  <a:pt x="352678" y="102704"/>
                </a:lnTo>
                <a:lnTo>
                  <a:pt x="381681" y="139793"/>
                </a:lnTo>
                <a:lnTo>
                  <a:pt x="395528" y="191274"/>
                </a:lnTo>
                <a:lnTo>
                  <a:pt x="474281" y="185216"/>
                </a:lnTo>
                <a:lnTo>
                  <a:pt x="471578" y="158655"/>
                </a:lnTo>
                <a:lnTo>
                  <a:pt x="465615" y="133518"/>
                </a:lnTo>
                <a:lnTo>
                  <a:pt x="456377" y="109814"/>
                </a:lnTo>
                <a:lnTo>
                  <a:pt x="443852" y="87553"/>
                </a:lnTo>
                <a:lnTo>
                  <a:pt x="432373" y="72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1302" y="1103350"/>
            <a:ext cx="566420" cy="619760"/>
          </a:xfrm>
          <a:custGeom>
            <a:avLst/>
            <a:gdLst/>
            <a:ahLst/>
            <a:cxnLst/>
            <a:rect l="l" t="t" r="r" b="b"/>
            <a:pathLst>
              <a:path w="566419" h="619760">
                <a:moveTo>
                  <a:pt x="239447" y="619683"/>
                </a:moveTo>
                <a:lnTo>
                  <a:pt x="0" y="0"/>
                </a:lnTo>
                <a:lnTo>
                  <a:pt x="88855" y="0"/>
                </a:lnTo>
                <a:lnTo>
                  <a:pt x="249833" y="450342"/>
                </a:lnTo>
                <a:lnTo>
                  <a:pt x="267632" y="502716"/>
                </a:lnTo>
                <a:lnTo>
                  <a:pt x="282290" y="551738"/>
                </a:lnTo>
                <a:lnTo>
                  <a:pt x="289727" y="526340"/>
                </a:lnTo>
                <a:lnTo>
                  <a:pt x="297761" y="500983"/>
                </a:lnTo>
                <a:lnTo>
                  <a:pt x="306389" y="475654"/>
                </a:lnTo>
                <a:lnTo>
                  <a:pt x="315612" y="450342"/>
                </a:lnTo>
                <a:lnTo>
                  <a:pt x="482648" y="0"/>
                </a:lnTo>
                <a:lnTo>
                  <a:pt x="566313" y="0"/>
                </a:lnTo>
                <a:lnTo>
                  <a:pt x="324698" y="619683"/>
                </a:lnTo>
                <a:lnTo>
                  <a:pt x="239447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19337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90" h="619760">
                <a:moveTo>
                  <a:pt x="0" y="619683"/>
                </a:moveTo>
                <a:lnTo>
                  <a:pt x="237719" y="0"/>
                </a:lnTo>
                <a:lnTo>
                  <a:pt x="327874" y="0"/>
                </a:lnTo>
                <a:lnTo>
                  <a:pt x="580163" y="619683"/>
                </a:lnTo>
                <a:lnTo>
                  <a:pt x="486831" y="619683"/>
                </a:lnTo>
                <a:lnTo>
                  <a:pt x="415145" y="431876"/>
                </a:lnTo>
                <a:lnTo>
                  <a:pt x="154203" y="431876"/>
                </a:lnTo>
                <a:lnTo>
                  <a:pt x="86983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97628" y="1167396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5" h="301625">
                <a:moveTo>
                  <a:pt x="0" y="301180"/>
                </a:moveTo>
                <a:lnTo>
                  <a:pt x="211175" y="301180"/>
                </a:lnTo>
                <a:lnTo>
                  <a:pt x="146556" y="129387"/>
                </a:lnTo>
                <a:lnTo>
                  <a:pt x="132837" y="91925"/>
                </a:lnTo>
                <a:lnTo>
                  <a:pt x="120878" y="57873"/>
                </a:lnTo>
                <a:lnTo>
                  <a:pt x="110650" y="27231"/>
                </a:lnTo>
                <a:lnTo>
                  <a:pt x="102128" y="0"/>
                </a:lnTo>
                <a:lnTo>
                  <a:pt x="95204" y="30158"/>
                </a:lnTo>
                <a:lnTo>
                  <a:pt x="87198" y="60074"/>
                </a:lnTo>
                <a:lnTo>
                  <a:pt x="78109" y="89775"/>
                </a:lnTo>
                <a:lnTo>
                  <a:pt x="67939" y="119291"/>
                </a:lnTo>
                <a:lnTo>
                  <a:pt x="0" y="30118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63687" y="1103350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0" y="619683"/>
                </a:moveTo>
                <a:lnTo>
                  <a:pt x="0" y="0"/>
                </a:lnTo>
                <a:lnTo>
                  <a:pt x="84239" y="0"/>
                </a:lnTo>
                <a:lnTo>
                  <a:pt x="409371" y="486397"/>
                </a:lnTo>
                <a:lnTo>
                  <a:pt x="409371" y="0"/>
                </a:lnTo>
                <a:lnTo>
                  <a:pt x="488137" y="0"/>
                </a:lnTo>
                <a:lnTo>
                  <a:pt x="488137" y="619683"/>
                </a:lnTo>
                <a:lnTo>
                  <a:pt x="403885" y="619683"/>
                </a:lnTo>
                <a:lnTo>
                  <a:pt x="78765" y="133286"/>
                </a:lnTo>
                <a:lnTo>
                  <a:pt x="787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042833" y="1103350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5" h="619760">
                <a:moveTo>
                  <a:pt x="204254" y="619683"/>
                </a:moveTo>
                <a:lnTo>
                  <a:pt x="204254" y="72694"/>
                </a:lnTo>
                <a:lnTo>
                  <a:pt x="0" y="72694"/>
                </a:lnTo>
                <a:lnTo>
                  <a:pt x="0" y="0"/>
                </a:lnTo>
                <a:lnTo>
                  <a:pt x="490727" y="0"/>
                </a:lnTo>
                <a:lnTo>
                  <a:pt x="490727" y="72694"/>
                </a:lnTo>
                <a:lnTo>
                  <a:pt x="286473" y="72694"/>
                </a:lnTo>
                <a:lnTo>
                  <a:pt x="286473" y="619683"/>
                </a:lnTo>
                <a:lnTo>
                  <a:pt x="20425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86113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0" y="619683"/>
                </a:moveTo>
                <a:lnTo>
                  <a:pt x="237718" y="0"/>
                </a:lnTo>
                <a:lnTo>
                  <a:pt x="327863" y="0"/>
                </a:lnTo>
                <a:lnTo>
                  <a:pt x="580161" y="619683"/>
                </a:lnTo>
                <a:lnTo>
                  <a:pt x="486829" y="619683"/>
                </a:lnTo>
                <a:lnTo>
                  <a:pt x="415137" y="431876"/>
                </a:lnTo>
                <a:lnTo>
                  <a:pt x="154203" y="431876"/>
                </a:lnTo>
                <a:lnTo>
                  <a:pt x="8698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64396" y="1167396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5" h="301625">
                <a:moveTo>
                  <a:pt x="0" y="301180"/>
                </a:moveTo>
                <a:lnTo>
                  <a:pt x="211175" y="301180"/>
                </a:lnTo>
                <a:lnTo>
                  <a:pt x="146558" y="129387"/>
                </a:lnTo>
                <a:lnTo>
                  <a:pt x="132837" y="91925"/>
                </a:lnTo>
                <a:lnTo>
                  <a:pt x="120878" y="57873"/>
                </a:lnTo>
                <a:lnTo>
                  <a:pt x="110653" y="27231"/>
                </a:lnTo>
                <a:lnTo>
                  <a:pt x="102133" y="0"/>
                </a:lnTo>
                <a:lnTo>
                  <a:pt x="95209" y="30158"/>
                </a:lnTo>
                <a:lnTo>
                  <a:pt x="87201" y="60074"/>
                </a:lnTo>
                <a:lnTo>
                  <a:pt x="78112" y="89775"/>
                </a:lnTo>
                <a:lnTo>
                  <a:pt x="67945" y="119291"/>
                </a:lnTo>
                <a:lnTo>
                  <a:pt x="0" y="30118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10560" y="1092961"/>
            <a:ext cx="573405" cy="640715"/>
          </a:xfrm>
          <a:custGeom>
            <a:avLst/>
            <a:gdLst/>
            <a:ahLst/>
            <a:cxnLst/>
            <a:rect l="l" t="t" r="r" b="b"/>
            <a:pathLst>
              <a:path w="573404" h="640714">
                <a:moveTo>
                  <a:pt x="310705" y="386867"/>
                </a:moveTo>
                <a:lnTo>
                  <a:pt x="310705" y="314172"/>
                </a:lnTo>
                <a:lnTo>
                  <a:pt x="572935" y="314172"/>
                </a:lnTo>
                <a:lnTo>
                  <a:pt x="572935" y="543813"/>
                </a:lnTo>
                <a:lnTo>
                  <a:pt x="511598" y="585963"/>
                </a:lnTo>
                <a:lnTo>
                  <a:pt x="448310" y="616216"/>
                </a:lnTo>
                <a:lnTo>
                  <a:pt x="383200" y="634390"/>
                </a:lnTo>
                <a:lnTo>
                  <a:pt x="316471" y="640448"/>
                </a:lnTo>
                <a:lnTo>
                  <a:pt x="271870" y="638012"/>
                </a:lnTo>
                <a:lnTo>
                  <a:pt x="229365" y="630694"/>
                </a:lnTo>
                <a:lnTo>
                  <a:pt x="188941" y="618481"/>
                </a:lnTo>
                <a:lnTo>
                  <a:pt x="150583" y="601357"/>
                </a:lnTo>
                <a:lnTo>
                  <a:pt x="115621" y="579676"/>
                </a:lnTo>
                <a:lnTo>
                  <a:pt x="85190" y="553597"/>
                </a:lnTo>
                <a:lnTo>
                  <a:pt x="59327" y="523163"/>
                </a:lnTo>
                <a:lnTo>
                  <a:pt x="38074" y="488416"/>
                </a:lnTo>
                <a:lnTo>
                  <a:pt x="21415" y="450340"/>
                </a:lnTo>
                <a:lnTo>
                  <a:pt x="9517" y="410111"/>
                </a:lnTo>
                <a:lnTo>
                  <a:pt x="2379" y="367744"/>
                </a:lnTo>
                <a:lnTo>
                  <a:pt x="0" y="323253"/>
                </a:lnTo>
                <a:lnTo>
                  <a:pt x="2354" y="278790"/>
                </a:lnTo>
                <a:lnTo>
                  <a:pt x="9428" y="235826"/>
                </a:lnTo>
                <a:lnTo>
                  <a:pt x="21233" y="194347"/>
                </a:lnTo>
                <a:lnTo>
                  <a:pt x="37782" y="154343"/>
                </a:lnTo>
                <a:lnTo>
                  <a:pt x="58775" y="117695"/>
                </a:lnTo>
                <a:lnTo>
                  <a:pt x="83891" y="86094"/>
                </a:lnTo>
                <a:lnTo>
                  <a:pt x="113143" y="59554"/>
                </a:lnTo>
                <a:lnTo>
                  <a:pt x="146545" y="38087"/>
                </a:lnTo>
                <a:lnTo>
                  <a:pt x="183385" y="21425"/>
                </a:lnTo>
                <a:lnTo>
                  <a:pt x="222927" y="9523"/>
                </a:lnTo>
                <a:lnTo>
                  <a:pt x="265172" y="2381"/>
                </a:lnTo>
                <a:lnTo>
                  <a:pt x="310121" y="0"/>
                </a:lnTo>
                <a:lnTo>
                  <a:pt x="342873" y="1354"/>
                </a:lnTo>
                <a:lnTo>
                  <a:pt x="403618" y="12231"/>
                </a:lnTo>
                <a:lnTo>
                  <a:pt x="457270" y="33760"/>
                </a:lnTo>
                <a:lnTo>
                  <a:pt x="499837" y="64050"/>
                </a:lnTo>
                <a:lnTo>
                  <a:pt x="531212" y="103321"/>
                </a:lnTo>
                <a:lnTo>
                  <a:pt x="554637" y="154109"/>
                </a:lnTo>
                <a:lnTo>
                  <a:pt x="489559" y="204114"/>
                </a:lnTo>
                <a:lnTo>
                  <a:pt x="482125" y="181773"/>
                </a:lnTo>
                <a:lnTo>
                  <a:pt x="473879" y="161920"/>
                </a:lnTo>
                <a:lnTo>
                  <a:pt x="443476" y="116830"/>
                </a:lnTo>
                <a:lnTo>
                  <a:pt x="395808" y="86398"/>
                </a:lnTo>
                <a:lnTo>
                  <a:pt x="355347" y="74198"/>
                </a:lnTo>
                <a:lnTo>
                  <a:pt x="310553" y="70103"/>
                </a:lnTo>
                <a:lnTo>
                  <a:pt x="283481" y="71182"/>
                </a:lnTo>
                <a:lnTo>
                  <a:pt x="234952" y="79774"/>
                </a:lnTo>
                <a:lnTo>
                  <a:pt x="194027" y="96491"/>
                </a:lnTo>
                <a:lnTo>
                  <a:pt x="161019" y="119056"/>
                </a:lnTo>
                <a:lnTo>
                  <a:pt x="125129" y="161721"/>
                </a:lnTo>
                <a:lnTo>
                  <a:pt x="98140" y="223179"/>
                </a:lnTo>
                <a:lnTo>
                  <a:pt x="86296" y="285610"/>
                </a:lnTo>
                <a:lnTo>
                  <a:pt x="84810" y="318643"/>
                </a:lnTo>
                <a:lnTo>
                  <a:pt x="86594" y="358481"/>
                </a:lnTo>
                <a:lnTo>
                  <a:pt x="100819" y="427994"/>
                </a:lnTo>
                <a:lnTo>
                  <a:pt x="129132" y="483817"/>
                </a:lnTo>
                <a:lnTo>
                  <a:pt x="170613" y="525303"/>
                </a:lnTo>
                <a:lnTo>
                  <a:pt x="223839" y="552478"/>
                </a:lnTo>
                <a:lnTo>
                  <a:pt x="281665" y="566051"/>
                </a:lnTo>
                <a:lnTo>
                  <a:pt x="311848" y="567753"/>
                </a:lnTo>
                <a:lnTo>
                  <a:pt x="338304" y="566457"/>
                </a:lnTo>
                <a:lnTo>
                  <a:pt x="390231" y="556132"/>
                </a:lnTo>
                <a:lnTo>
                  <a:pt x="439486" y="536596"/>
                </a:lnTo>
                <a:lnTo>
                  <a:pt x="477843" y="514565"/>
                </a:lnTo>
                <a:lnTo>
                  <a:pt x="492455" y="502983"/>
                </a:lnTo>
                <a:lnTo>
                  <a:pt x="492455" y="386867"/>
                </a:lnTo>
                <a:lnTo>
                  <a:pt x="310705" y="38686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06253" y="1103350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79" h="619760">
                <a:moveTo>
                  <a:pt x="0" y="619683"/>
                </a:moveTo>
                <a:lnTo>
                  <a:pt x="0" y="0"/>
                </a:lnTo>
                <a:lnTo>
                  <a:pt x="447459" y="0"/>
                </a:lnTo>
                <a:lnTo>
                  <a:pt x="447459" y="72694"/>
                </a:lnTo>
                <a:lnTo>
                  <a:pt x="82219" y="72694"/>
                </a:lnTo>
                <a:lnTo>
                  <a:pt x="82219" y="263105"/>
                </a:lnTo>
                <a:lnTo>
                  <a:pt x="424091" y="263105"/>
                </a:lnTo>
                <a:lnTo>
                  <a:pt x="424091" y="335800"/>
                </a:lnTo>
                <a:lnTo>
                  <a:pt x="82219" y="335800"/>
                </a:lnTo>
                <a:lnTo>
                  <a:pt x="82219" y="546976"/>
                </a:lnTo>
                <a:lnTo>
                  <a:pt x="462165" y="546976"/>
                </a:lnTo>
                <a:lnTo>
                  <a:pt x="4621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80928" y="1103350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0" y="619683"/>
                </a:moveTo>
                <a:lnTo>
                  <a:pt x="0" y="0"/>
                </a:lnTo>
                <a:lnTo>
                  <a:pt x="84239" y="0"/>
                </a:lnTo>
                <a:lnTo>
                  <a:pt x="409384" y="486397"/>
                </a:lnTo>
                <a:lnTo>
                  <a:pt x="409384" y="0"/>
                </a:lnTo>
                <a:lnTo>
                  <a:pt x="488137" y="0"/>
                </a:lnTo>
                <a:lnTo>
                  <a:pt x="488137" y="619683"/>
                </a:lnTo>
                <a:lnTo>
                  <a:pt x="403898" y="619683"/>
                </a:lnTo>
                <a:lnTo>
                  <a:pt x="78765" y="133286"/>
                </a:lnTo>
                <a:lnTo>
                  <a:pt x="787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79987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0" y="431012"/>
                </a:moveTo>
                <a:lnTo>
                  <a:pt x="77025" y="424078"/>
                </a:lnTo>
                <a:lnTo>
                  <a:pt x="80651" y="446398"/>
                </a:lnTo>
                <a:lnTo>
                  <a:pt x="86118" y="466618"/>
                </a:lnTo>
                <a:lnTo>
                  <a:pt x="114004" y="515049"/>
                </a:lnTo>
                <a:lnTo>
                  <a:pt x="145159" y="539284"/>
                </a:lnTo>
                <a:lnTo>
                  <a:pt x="186643" y="557348"/>
                </a:lnTo>
                <a:lnTo>
                  <a:pt x="234187" y="566593"/>
                </a:lnTo>
                <a:lnTo>
                  <a:pt x="259930" y="567753"/>
                </a:lnTo>
                <a:lnTo>
                  <a:pt x="282707" y="566886"/>
                </a:lnTo>
                <a:lnTo>
                  <a:pt x="324094" y="559904"/>
                </a:lnTo>
                <a:lnTo>
                  <a:pt x="374013" y="537100"/>
                </a:lnTo>
                <a:lnTo>
                  <a:pt x="403779" y="502754"/>
                </a:lnTo>
                <a:lnTo>
                  <a:pt x="413702" y="462165"/>
                </a:lnTo>
                <a:lnTo>
                  <a:pt x="412647" y="448126"/>
                </a:lnTo>
                <a:lnTo>
                  <a:pt x="396824" y="411391"/>
                </a:lnTo>
                <a:lnTo>
                  <a:pt x="359098" y="382766"/>
                </a:lnTo>
                <a:lnTo>
                  <a:pt x="300972" y="362584"/>
                </a:lnTo>
                <a:lnTo>
                  <a:pt x="230657" y="344754"/>
                </a:lnTo>
                <a:lnTo>
                  <a:pt x="191135" y="334631"/>
                </a:lnTo>
                <a:lnTo>
                  <a:pt x="131357" y="315318"/>
                </a:lnTo>
                <a:lnTo>
                  <a:pt x="90329" y="293707"/>
                </a:lnTo>
                <a:lnTo>
                  <a:pt x="57378" y="264770"/>
                </a:lnTo>
                <a:lnTo>
                  <a:pt x="35599" y="230508"/>
                </a:lnTo>
                <a:lnTo>
                  <a:pt x="24722" y="191898"/>
                </a:lnTo>
                <a:lnTo>
                  <a:pt x="23367" y="171081"/>
                </a:lnTo>
                <a:lnTo>
                  <a:pt x="25042" y="147897"/>
                </a:lnTo>
                <a:lnTo>
                  <a:pt x="38402" y="103971"/>
                </a:lnTo>
                <a:lnTo>
                  <a:pt x="64881" y="64023"/>
                </a:lnTo>
                <a:lnTo>
                  <a:pt x="103729" y="33029"/>
                </a:lnTo>
                <a:lnTo>
                  <a:pt x="154068" y="11926"/>
                </a:lnTo>
                <a:lnTo>
                  <a:pt x="210914" y="1324"/>
                </a:lnTo>
                <a:lnTo>
                  <a:pt x="241477" y="0"/>
                </a:lnTo>
                <a:lnTo>
                  <a:pt x="274872" y="1381"/>
                </a:lnTo>
                <a:lnTo>
                  <a:pt x="335612" y="12472"/>
                </a:lnTo>
                <a:lnTo>
                  <a:pt x="387702" y="34575"/>
                </a:lnTo>
                <a:lnTo>
                  <a:pt x="428164" y="67246"/>
                </a:lnTo>
                <a:lnTo>
                  <a:pt x="456377" y="109814"/>
                </a:lnTo>
                <a:lnTo>
                  <a:pt x="471578" y="158655"/>
                </a:lnTo>
                <a:lnTo>
                  <a:pt x="474281" y="185216"/>
                </a:lnTo>
                <a:lnTo>
                  <a:pt x="395528" y="191274"/>
                </a:lnTo>
                <a:lnTo>
                  <a:pt x="390499" y="163742"/>
                </a:lnTo>
                <a:lnTo>
                  <a:pt x="381681" y="139793"/>
                </a:lnTo>
                <a:lnTo>
                  <a:pt x="352678" y="102704"/>
                </a:lnTo>
                <a:lnTo>
                  <a:pt x="307374" y="80179"/>
                </a:lnTo>
                <a:lnTo>
                  <a:pt x="244640" y="72694"/>
                </a:lnTo>
                <a:lnTo>
                  <a:pt x="209942" y="74399"/>
                </a:lnTo>
                <a:lnTo>
                  <a:pt x="155693" y="88034"/>
                </a:lnTo>
                <a:lnTo>
                  <a:pt x="121298" y="114294"/>
                </a:lnTo>
                <a:lnTo>
                  <a:pt x="102133" y="165735"/>
                </a:lnTo>
                <a:lnTo>
                  <a:pt x="103645" y="181665"/>
                </a:lnTo>
                <a:lnTo>
                  <a:pt x="126225" y="220700"/>
                </a:lnTo>
                <a:lnTo>
                  <a:pt x="168989" y="242495"/>
                </a:lnTo>
                <a:lnTo>
                  <a:pt x="249834" y="264833"/>
                </a:lnTo>
                <a:lnTo>
                  <a:pt x="295897" y="275818"/>
                </a:lnTo>
                <a:lnTo>
                  <a:pt x="334114" y="286056"/>
                </a:lnTo>
                <a:lnTo>
                  <a:pt x="387019" y="304355"/>
                </a:lnTo>
                <a:lnTo>
                  <a:pt x="433933" y="332519"/>
                </a:lnTo>
                <a:lnTo>
                  <a:pt x="466788" y="367398"/>
                </a:lnTo>
                <a:lnTo>
                  <a:pt x="486062" y="408397"/>
                </a:lnTo>
                <a:lnTo>
                  <a:pt x="492467" y="455244"/>
                </a:lnTo>
                <a:lnTo>
                  <a:pt x="490706" y="479618"/>
                </a:lnTo>
                <a:lnTo>
                  <a:pt x="476576" y="526095"/>
                </a:lnTo>
                <a:lnTo>
                  <a:pt x="448494" y="568917"/>
                </a:lnTo>
                <a:lnTo>
                  <a:pt x="407922" y="602884"/>
                </a:lnTo>
                <a:lnTo>
                  <a:pt x="355658" y="626818"/>
                </a:lnTo>
                <a:lnTo>
                  <a:pt x="296041" y="638933"/>
                </a:lnTo>
                <a:lnTo>
                  <a:pt x="263690" y="640448"/>
                </a:lnTo>
                <a:lnTo>
                  <a:pt x="223416" y="638909"/>
                </a:lnTo>
                <a:lnTo>
                  <a:pt x="153094" y="626641"/>
                </a:lnTo>
                <a:lnTo>
                  <a:pt x="96156" y="602164"/>
                </a:lnTo>
                <a:lnTo>
                  <a:pt x="51684" y="565322"/>
                </a:lnTo>
                <a:lnTo>
                  <a:pt x="19761" y="516851"/>
                </a:lnTo>
                <a:lnTo>
                  <a:pt x="2764" y="461244"/>
                </a:lnTo>
                <a:lnTo>
                  <a:pt x="0" y="431012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817811" y="6768851"/>
            <a:ext cx="131445" cy="358140"/>
          </a:xfrm>
          <a:custGeom>
            <a:avLst/>
            <a:gdLst/>
            <a:ahLst/>
            <a:cxnLst/>
            <a:rect l="l" t="t" r="r" b="b"/>
            <a:pathLst>
              <a:path w="131445" h="358140">
                <a:moveTo>
                  <a:pt x="131394" y="78966"/>
                </a:moveTo>
                <a:lnTo>
                  <a:pt x="87591" y="78966"/>
                </a:lnTo>
                <a:lnTo>
                  <a:pt x="87591" y="357836"/>
                </a:lnTo>
                <a:lnTo>
                  <a:pt x="131394" y="357836"/>
                </a:lnTo>
                <a:lnTo>
                  <a:pt x="131394" y="78966"/>
                </a:lnTo>
                <a:close/>
              </a:path>
              <a:path w="131445" h="358140">
                <a:moveTo>
                  <a:pt x="131394" y="0"/>
                </a:moveTo>
                <a:lnTo>
                  <a:pt x="103187" y="0"/>
                </a:lnTo>
                <a:lnTo>
                  <a:pt x="96452" y="11651"/>
                </a:lnTo>
                <a:lnTo>
                  <a:pt x="87703" y="23465"/>
                </a:lnTo>
                <a:lnTo>
                  <a:pt x="49877" y="59464"/>
                </a:lnTo>
                <a:lnTo>
                  <a:pt x="17778" y="80366"/>
                </a:lnTo>
                <a:lnTo>
                  <a:pt x="0" y="89416"/>
                </a:lnTo>
                <a:lnTo>
                  <a:pt x="0" y="131720"/>
                </a:lnTo>
                <a:lnTo>
                  <a:pt x="46113" y="109159"/>
                </a:lnTo>
                <a:lnTo>
                  <a:pt x="79073" y="86541"/>
                </a:lnTo>
                <a:lnTo>
                  <a:pt x="87591" y="78966"/>
                </a:lnTo>
                <a:lnTo>
                  <a:pt x="131394" y="78966"/>
                </a:lnTo>
                <a:lnTo>
                  <a:pt x="131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061760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115955" y="0"/>
                </a:moveTo>
                <a:lnTo>
                  <a:pt x="65185" y="11653"/>
                </a:lnTo>
                <a:lnTo>
                  <a:pt x="29121" y="45994"/>
                </a:lnTo>
                <a:lnTo>
                  <a:pt x="7278" y="101047"/>
                </a:lnTo>
                <a:lnTo>
                  <a:pt x="801" y="151958"/>
                </a:lnTo>
                <a:lnTo>
                  <a:pt x="0" y="182152"/>
                </a:lnTo>
                <a:lnTo>
                  <a:pt x="2186" y="228708"/>
                </a:lnTo>
                <a:lnTo>
                  <a:pt x="8775" y="268470"/>
                </a:lnTo>
                <a:lnTo>
                  <a:pt x="35171" y="327146"/>
                </a:lnTo>
                <a:lnTo>
                  <a:pt x="70058" y="354654"/>
                </a:lnTo>
                <a:lnTo>
                  <a:pt x="115955" y="363809"/>
                </a:lnTo>
                <a:lnTo>
                  <a:pt x="134649" y="362503"/>
                </a:lnTo>
                <a:lnTo>
                  <a:pt x="180573" y="342907"/>
                </a:lnTo>
                <a:lnTo>
                  <a:pt x="195153" y="327974"/>
                </a:lnTo>
                <a:lnTo>
                  <a:pt x="115955" y="327974"/>
                </a:lnTo>
                <a:lnTo>
                  <a:pt x="101464" y="326156"/>
                </a:lnTo>
                <a:lnTo>
                  <a:pt x="65282" y="299026"/>
                </a:lnTo>
                <a:lnTo>
                  <a:pt x="49900" y="255364"/>
                </a:lnTo>
                <a:lnTo>
                  <a:pt x="44790" y="181987"/>
                </a:lnTo>
                <a:lnTo>
                  <a:pt x="46186" y="141733"/>
                </a:lnTo>
                <a:lnTo>
                  <a:pt x="57424" y="81582"/>
                </a:lnTo>
                <a:lnTo>
                  <a:pt x="88349" y="42728"/>
                </a:lnTo>
                <a:lnTo>
                  <a:pt x="115460" y="36330"/>
                </a:lnTo>
                <a:lnTo>
                  <a:pt x="195754" y="36330"/>
                </a:lnTo>
                <a:lnTo>
                  <a:pt x="194513" y="34625"/>
                </a:lnTo>
                <a:lnTo>
                  <a:pt x="155001" y="6474"/>
                </a:lnTo>
                <a:lnTo>
                  <a:pt x="129830" y="716"/>
                </a:lnTo>
                <a:lnTo>
                  <a:pt x="115955" y="0"/>
                </a:lnTo>
                <a:close/>
              </a:path>
              <a:path w="232409" h="363854">
                <a:moveTo>
                  <a:pt x="195754" y="36330"/>
                </a:moveTo>
                <a:lnTo>
                  <a:pt x="115460" y="36330"/>
                </a:lnTo>
                <a:lnTo>
                  <a:pt x="130187" y="38136"/>
                </a:lnTo>
                <a:lnTo>
                  <a:pt x="143632" y="43557"/>
                </a:lnTo>
                <a:lnTo>
                  <a:pt x="175612" y="83413"/>
                </a:lnTo>
                <a:lnTo>
                  <a:pt x="185849" y="141857"/>
                </a:lnTo>
                <a:lnTo>
                  <a:pt x="187126" y="182152"/>
                </a:lnTo>
                <a:lnTo>
                  <a:pt x="185836" y="222448"/>
                </a:lnTo>
                <a:lnTo>
                  <a:pt x="175612" y="280729"/>
                </a:lnTo>
                <a:lnTo>
                  <a:pt x="143694" y="320706"/>
                </a:lnTo>
                <a:lnTo>
                  <a:pt x="115955" y="327974"/>
                </a:lnTo>
                <a:lnTo>
                  <a:pt x="195153" y="327974"/>
                </a:lnTo>
                <a:lnTo>
                  <a:pt x="219067" y="283348"/>
                </a:lnTo>
                <a:lnTo>
                  <a:pt x="228693" y="238702"/>
                </a:lnTo>
                <a:lnTo>
                  <a:pt x="231919" y="181987"/>
                </a:lnTo>
                <a:lnTo>
                  <a:pt x="231420" y="156888"/>
                </a:lnTo>
                <a:lnTo>
                  <a:pt x="227408" y="114776"/>
                </a:lnTo>
                <a:lnTo>
                  <a:pt x="214417" y="68938"/>
                </a:lnTo>
                <a:lnTo>
                  <a:pt x="201973" y="44874"/>
                </a:lnTo>
                <a:lnTo>
                  <a:pt x="195754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817811" y="6768851"/>
            <a:ext cx="131445" cy="358140"/>
          </a:xfrm>
          <a:custGeom>
            <a:avLst/>
            <a:gdLst/>
            <a:ahLst/>
            <a:cxnLst/>
            <a:rect l="l" t="t" r="r" b="b"/>
            <a:pathLst>
              <a:path w="131445" h="358140">
                <a:moveTo>
                  <a:pt x="131394" y="357836"/>
                </a:moveTo>
                <a:lnTo>
                  <a:pt x="87591" y="357836"/>
                </a:lnTo>
                <a:lnTo>
                  <a:pt x="87591" y="78966"/>
                </a:lnTo>
                <a:lnTo>
                  <a:pt x="79073" y="86541"/>
                </a:lnTo>
                <a:lnTo>
                  <a:pt x="46113" y="109159"/>
                </a:lnTo>
                <a:lnTo>
                  <a:pt x="10541" y="127507"/>
                </a:lnTo>
                <a:lnTo>
                  <a:pt x="0" y="131720"/>
                </a:lnTo>
                <a:lnTo>
                  <a:pt x="0" y="89416"/>
                </a:lnTo>
                <a:lnTo>
                  <a:pt x="17778" y="80366"/>
                </a:lnTo>
                <a:lnTo>
                  <a:pt x="34404" y="70382"/>
                </a:lnTo>
                <a:lnTo>
                  <a:pt x="76948" y="35450"/>
                </a:lnTo>
                <a:lnTo>
                  <a:pt x="103187" y="0"/>
                </a:lnTo>
                <a:lnTo>
                  <a:pt x="131394" y="0"/>
                </a:lnTo>
                <a:lnTo>
                  <a:pt x="131394" y="35783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061752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0" y="181987"/>
                </a:moveTo>
                <a:lnTo>
                  <a:pt x="3238" y="124970"/>
                </a:lnTo>
                <a:lnTo>
                  <a:pt x="12953" y="80211"/>
                </a:lnTo>
                <a:lnTo>
                  <a:pt x="39573" y="32245"/>
                </a:lnTo>
                <a:lnTo>
                  <a:pt x="80457" y="5174"/>
                </a:lnTo>
                <a:lnTo>
                  <a:pt x="115963" y="0"/>
                </a:lnTo>
                <a:lnTo>
                  <a:pt x="129837" y="716"/>
                </a:lnTo>
                <a:lnTo>
                  <a:pt x="176672" y="17954"/>
                </a:lnTo>
                <a:lnTo>
                  <a:pt x="208577" y="56303"/>
                </a:lnTo>
                <a:lnTo>
                  <a:pt x="223888" y="97793"/>
                </a:lnTo>
                <a:lnTo>
                  <a:pt x="231428" y="156888"/>
                </a:lnTo>
                <a:lnTo>
                  <a:pt x="231927" y="181987"/>
                </a:lnTo>
                <a:lnTo>
                  <a:pt x="231119" y="211846"/>
                </a:lnTo>
                <a:lnTo>
                  <a:pt x="224683" y="262541"/>
                </a:lnTo>
                <a:lnTo>
                  <a:pt x="211858" y="301578"/>
                </a:lnTo>
                <a:lnTo>
                  <a:pt x="180581" y="342907"/>
                </a:lnTo>
                <a:lnTo>
                  <a:pt x="134657" y="362503"/>
                </a:lnTo>
                <a:lnTo>
                  <a:pt x="115963" y="363809"/>
                </a:lnTo>
                <a:lnTo>
                  <a:pt x="91643" y="361521"/>
                </a:lnTo>
                <a:lnTo>
                  <a:pt x="51241" y="343198"/>
                </a:lnTo>
                <a:lnTo>
                  <a:pt x="19775" y="301280"/>
                </a:lnTo>
                <a:lnTo>
                  <a:pt x="2194" y="228708"/>
                </a:lnTo>
                <a:lnTo>
                  <a:pt x="0" y="18198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106545" y="6805182"/>
            <a:ext cx="142875" cy="292100"/>
          </a:xfrm>
          <a:custGeom>
            <a:avLst/>
            <a:gdLst/>
            <a:ahLst/>
            <a:cxnLst/>
            <a:rect l="l" t="t" r="r" b="b"/>
            <a:pathLst>
              <a:path w="142875" h="292100">
                <a:moveTo>
                  <a:pt x="0" y="145821"/>
                </a:moveTo>
                <a:lnTo>
                  <a:pt x="1277" y="186117"/>
                </a:lnTo>
                <a:lnTo>
                  <a:pt x="11519" y="244561"/>
                </a:lnTo>
                <a:lnTo>
                  <a:pt x="43438" y="284416"/>
                </a:lnTo>
                <a:lnTo>
                  <a:pt x="71170" y="291644"/>
                </a:lnTo>
                <a:lnTo>
                  <a:pt x="85635" y="289825"/>
                </a:lnTo>
                <a:lnTo>
                  <a:pt x="121856" y="262613"/>
                </a:lnTo>
                <a:lnTo>
                  <a:pt x="137228" y="218867"/>
                </a:lnTo>
                <a:lnTo>
                  <a:pt x="142341" y="145821"/>
                </a:lnTo>
                <a:lnTo>
                  <a:pt x="141064" y="105526"/>
                </a:lnTo>
                <a:lnTo>
                  <a:pt x="130827" y="47082"/>
                </a:lnTo>
                <a:lnTo>
                  <a:pt x="98847" y="7227"/>
                </a:lnTo>
                <a:lnTo>
                  <a:pt x="70675" y="0"/>
                </a:lnTo>
                <a:lnTo>
                  <a:pt x="56367" y="1600"/>
                </a:lnTo>
                <a:lnTo>
                  <a:pt x="22491" y="25549"/>
                </a:lnTo>
                <a:lnTo>
                  <a:pt x="5611" y="71874"/>
                </a:lnTo>
                <a:lnTo>
                  <a:pt x="0" y="1458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0244" y="4347349"/>
            <a:ext cx="332105" cy="354965"/>
          </a:xfrm>
          <a:custGeom>
            <a:avLst/>
            <a:gdLst/>
            <a:ahLst/>
            <a:cxnLst/>
            <a:rect l="l" t="t" r="r" b="b"/>
            <a:pathLst>
              <a:path w="332105" h="354964">
                <a:moveTo>
                  <a:pt x="187634" y="0"/>
                </a:moveTo>
                <a:lnTo>
                  <a:pt x="136039" y="0"/>
                </a:lnTo>
                <a:lnTo>
                  <a:pt x="0" y="354634"/>
                </a:lnTo>
                <a:lnTo>
                  <a:pt x="49776" y="354634"/>
                </a:lnTo>
                <a:lnTo>
                  <a:pt x="88243" y="247154"/>
                </a:lnTo>
                <a:lnTo>
                  <a:pt x="288256" y="247154"/>
                </a:lnTo>
                <a:lnTo>
                  <a:pt x="272729" y="209016"/>
                </a:lnTo>
                <a:lnTo>
                  <a:pt x="102030" y="209016"/>
                </a:lnTo>
                <a:lnTo>
                  <a:pt x="140911" y="104927"/>
                </a:lnTo>
                <a:lnTo>
                  <a:pt x="146731" y="88037"/>
                </a:lnTo>
                <a:lnTo>
                  <a:pt x="151932" y="71037"/>
                </a:lnTo>
                <a:lnTo>
                  <a:pt x="156514" y="53913"/>
                </a:lnTo>
                <a:lnTo>
                  <a:pt x="160477" y="36652"/>
                </a:lnTo>
                <a:lnTo>
                  <a:pt x="202556" y="36652"/>
                </a:lnTo>
                <a:lnTo>
                  <a:pt x="187634" y="0"/>
                </a:lnTo>
                <a:close/>
              </a:path>
              <a:path w="332105" h="354964">
                <a:moveTo>
                  <a:pt x="288256" y="247154"/>
                </a:moveTo>
                <a:lnTo>
                  <a:pt x="237577" y="247154"/>
                </a:lnTo>
                <a:lnTo>
                  <a:pt x="278603" y="354634"/>
                </a:lnTo>
                <a:lnTo>
                  <a:pt x="332013" y="354634"/>
                </a:lnTo>
                <a:lnTo>
                  <a:pt x="288256" y="247154"/>
                </a:lnTo>
                <a:close/>
              </a:path>
              <a:path w="332105" h="354964">
                <a:moveTo>
                  <a:pt x="202556" y="36652"/>
                </a:moveTo>
                <a:lnTo>
                  <a:pt x="160477" y="36652"/>
                </a:lnTo>
                <a:lnTo>
                  <a:pt x="165354" y="52239"/>
                </a:lnTo>
                <a:lnTo>
                  <a:pt x="171206" y="69778"/>
                </a:lnTo>
                <a:lnTo>
                  <a:pt x="178049" y="89267"/>
                </a:lnTo>
                <a:lnTo>
                  <a:pt x="185900" y="110705"/>
                </a:lnTo>
                <a:lnTo>
                  <a:pt x="222882" y="209016"/>
                </a:lnTo>
                <a:lnTo>
                  <a:pt x="272729" y="209016"/>
                </a:lnTo>
                <a:lnTo>
                  <a:pt x="202556" y="3665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5888" y="4444923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80" h="262889">
                <a:moveTo>
                  <a:pt x="43588" y="0"/>
                </a:moveTo>
                <a:lnTo>
                  <a:pt x="0" y="0"/>
                </a:lnTo>
                <a:lnTo>
                  <a:pt x="95" y="166403"/>
                </a:lnTo>
                <a:lnTo>
                  <a:pt x="4917" y="208859"/>
                </a:lnTo>
                <a:lnTo>
                  <a:pt x="28087" y="243987"/>
                </a:lnTo>
                <a:lnTo>
                  <a:pt x="65668" y="260345"/>
                </a:lnTo>
                <a:lnTo>
                  <a:pt x="87588" y="262509"/>
                </a:lnTo>
                <a:lnTo>
                  <a:pt x="111936" y="259783"/>
                </a:lnTo>
                <a:lnTo>
                  <a:pt x="133598" y="251602"/>
                </a:lnTo>
                <a:lnTo>
                  <a:pt x="152582" y="237959"/>
                </a:lnTo>
                <a:lnTo>
                  <a:pt x="163759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16" y="203446"/>
                </a:lnTo>
                <a:lnTo>
                  <a:pt x="43804" y="159080"/>
                </a:lnTo>
                <a:lnTo>
                  <a:pt x="43703" y="152893"/>
                </a:lnTo>
                <a:lnTo>
                  <a:pt x="43588" y="0"/>
                </a:lnTo>
                <a:close/>
              </a:path>
              <a:path w="208280" h="262889">
                <a:moveTo>
                  <a:pt x="208026" y="218846"/>
                </a:moveTo>
                <a:lnTo>
                  <a:pt x="168897" y="218846"/>
                </a:lnTo>
                <a:lnTo>
                  <a:pt x="168897" y="257060"/>
                </a:lnTo>
                <a:lnTo>
                  <a:pt x="208026" y="257060"/>
                </a:lnTo>
                <a:lnTo>
                  <a:pt x="208026" y="218846"/>
                </a:lnTo>
                <a:close/>
              </a:path>
              <a:path w="208280" h="262889">
                <a:moveTo>
                  <a:pt x="208026" y="0"/>
                </a:moveTo>
                <a:lnTo>
                  <a:pt x="164440" y="0"/>
                </a:lnTo>
                <a:lnTo>
                  <a:pt x="164440" y="137452"/>
                </a:lnTo>
                <a:lnTo>
                  <a:pt x="163993" y="152893"/>
                </a:lnTo>
                <a:lnTo>
                  <a:pt x="153131" y="195726"/>
                </a:lnTo>
                <a:lnTo>
                  <a:pt x="115364" y="222380"/>
                </a:lnTo>
                <a:lnTo>
                  <a:pt x="96418" y="224866"/>
                </a:lnTo>
                <a:lnTo>
                  <a:pt x="163759" y="224866"/>
                </a:lnTo>
                <a:lnTo>
                  <a:pt x="168897" y="218846"/>
                </a:lnTo>
                <a:lnTo>
                  <a:pt x="208026" y="218846"/>
                </a:lnTo>
                <a:lnTo>
                  <a:pt x="20802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60423" y="4355198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30" h="350520">
                <a:moveTo>
                  <a:pt x="75783" y="123405"/>
                </a:moveTo>
                <a:lnTo>
                  <a:pt x="32194" y="123405"/>
                </a:lnTo>
                <a:lnTo>
                  <a:pt x="32194" y="271500"/>
                </a:lnTo>
                <a:lnTo>
                  <a:pt x="35155" y="315198"/>
                </a:lnTo>
                <a:lnTo>
                  <a:pt x="63018" y="346042"/>
                </a:lnTo>
                <a:lnTo>
                  <a:pt x="92537" y="350253"/>
                </a:lnTo>
                <a:lnTo>
                  <a:pt x="99980" y="350007"/>
                </a:lnTo>
                <a:lnTo>
                  <a:pt x="107934" y="349273"/>
                </a:lnTo>
                <a:lnTo>
                  <a:pt x="116383" y="348061"/>
                </a:lnTo>
                <a:lnTo>
                  <a:pt x="125312" y="346379"/>
                </a:lnTo>
                <a:lnTo>
                  <a:pt x="119635" y="309638"/>
                </a:lnTo>
                <a:lnTo>
                  <a:pt x="93941" y="309638"/>
                </a:lnTo>
                <a:lnTo>
                  <a:pt x="88988" y="308571"/>
                </a:lnTo>
                <a:lnTo>
                  <a:pt x="85521" y="306501"/>
                </a:lnTo>
                <a:lnTo>
                  <a:pt x="82054" y="304355"/>
                </a:lnTo>
                <a:lnTo>
                  <a:pt x="79578" y="301548"/>
                </a:lnTo>
                <a:lnTo>
                  <a:pt x="78094" y="298005"/>
                </a:lnTo>
                <a:lnTo>
                  <a:pt x="76525" y="294449"/>
                </a:lnTo>
                <a:lnTo>
                  <a:pt x="75783" y="286448"/>
                </a:lnTo>
                <a:lnTo>
                  <a:pt x="75783" y="123405"/>
                </a:lnTo>
                <a:close/>
              </a:path>
              <a:path w="125730" h="350520">
                <a:moveTo>
                  <a:pt x="119368" y="307911"/>
                </a:moveTo>
                <a:lnTo>
                  <a:pt x="111523" y="309067"/>
                </a:lnTo>
                <a:lnTo>
                  <a:pt x="105169" y="309638"/>
                </a:lnTo>
                <a:lnTo>
                  <a:pt x="119635" y="309638"/>
                </a:lnTo>
                <a:lnTo>
                  <a:pt x="119368" y="307911"/>
                </a:lnTo>
                <a:close/>
              </a:path>
              <a:path w="125730" h="350520">
                <a:moveTo>
                  <a:pt x="119368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68" y="123405"/>
                </a:lnTo>
                <a:lnTo>
                  <a:pt x="119368" y="89725"/>
                </a:lnTo>
                <a:close/>
              </a:path>
              <a:path w="125730" h="350520">
                <a:moveTo>
                  <a:pt x="75783" y="0"/>
                </a:moveTo>
                <a:lnTo>
                  <a:pt x="32194" y="26161"/>
                </a:lnTo>
                <a:lnTo>
                  <a:pt x="32194" y="89725"/>
                </a:lnTo>
                <a:lnTo>
                  <a:pt x="75783" y="89725"/>
                </a:lnTo>
                <a:lnTo>
                  <a:pt x="7578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11277" y="4439475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4" y="0"/>
                </a:moveTo>
                <a:lnTo>
                  <a:pt x="71530" y="8926"/>
                </a:lnTo>
                <a:lnTo>
                  <a:pt x="33267" y="35750"/>
                </a:lnTo>
                <a:lnTo>
                  <a:pt x="8305" y="78697"/>
                </a:lnTo>
                <a:lnTo>
                  <a:pt x="0" y="136131"/>
                </a:lnTo>
                <a:lnTo>
                  <a:pt x="2058" y="165658"/>
                </a:lnTo>
                <a:lnTo>
                  <a:pt x="18525" y="214253"/>
                </a:lnTo>
                <a:lnTo>
                  <a:pt x="50860" y="248454"/>
                </a:lnTo>
                <a:lnTo>
                  <a:pt x="95440" y="265790"/>
                </a:lnTo>
                <a:lnTo>
                  <a:pt x="122095" y="267957"/>
                </a:lnTo>
                <a:lnTo>
                  <a:pt x="143437" y="266596"/>
                </a:lnTo>
                <a:lnTo>
                  <a:pt x="180120" y="255736"/>
                </a:lnTo>
                <a:lnTo>
                  <a:pt x="210264" y="232295"/>
                </a:lnTo>
                <a:lnTo>
                  <a:pt x="122095" y="232295"/>
                </a:lnTo>
                <a:lnTo>
                  <a:pt x="106709" y="230889"/>
                </a:lnTo>
                <a:lnTo>
                  <a:pt x="68513" y="209842"/>
                </a:lnTo>
                <a:lnTo>
                  <a:pt x="46992" y="165013"/>
                </a:lnTo>
                <a:lnTo>
                  <a:pt x="44574" y="145122"/>
                </a:lnTo>
                <a:lnTo>
                  <a:pt x="236014" y="145122"/>
                </a:lnTo>
                <a:lnTo>
                  <a:pt x="236179" y="140004"/>
                </a:lnTo>
                <a:lnTo>
                  <a:pt x="236255" y="133565"/>
                </a:lnTo>
                <a:lnTo>
                  <a:pt x="234613" y="109461"/>
                </a:lnTo>
                <a:lnTo>
                  <a:pt x="47052" y="109461"/>
                </a:lnTo>
                <a:lnTo>
                  <a:pt x="49296" y="93473"/>
                </a:lnTo>
                <a:lnTo>
                  <a:pt x="69593" y="55727"/>
                </a:lnTo>
                <a:lnTo>
                  <a:pt x="105562" y="36916"/>
                </a:lnTo>
                <a:lnTo>
                  <a:pt x="119948" y="35661"/>
                </a:lnTo>
                <a:lnTo>
                  <a:pt x="204142" y="35661"/>
                </a:lnTo>
                <a:lnTo>
                  <a:pt x="203654" y="35001"/>
                </a:lnTo>
                <a:lnTo>
                  <a:pt x="186192" y="19679"/>
                </a:lnTo>
                <a:lnTo>
                  <a:pt x="166380" y="8742"/>
                </a:lnTo>
                <a:lnTo>
                  <a:pt x="144215" y="2184"/>
                </a:lnTo>
                <a:lnTo>
                  <a:pt x="119694" y="0"/>
                </a:lnTo>
                <a:close/>
              </a:path>
              <a:path w="236855" h="267970">
                <a:moveTo>
                  <a:pt x="189697" y="179298"/>
                </a:moveTo>
                <a:lnTo>
                  <a:pt x="162862" y="219671"/>
                </a:lnTo>
                <a:lnTo>
                  <a:pt x="122095" y="232295"/>
                </a:lnTo>
                <a:lnTo>
                  <a:pt x="210264" y="232295"/>
                </a:lnTo>
                <a:lnTo>
                  <a:pt x="219675" y="220143"/>
                </a:lnTo>
                <a:lnTo>
                  <a:pt x="228365" y="203785"/>
                </a:lnTo>
                <a:lnTo>
                  <a:pt x="234769" y="185242"/>
                </a:lnTo>
                <a:lnTo>
                  <a:pt x="189697" y="179298"/>
                </a:lnTo>
                <a:close/>
              </a:path>
              <a:path w="236855" h="267970">
                <a:moveTo>
                  <a:pt x="204142" y="35661"/>
                </a:moveTo>
                <a:lnTo>
                  <a:pt x="119948" y="35661"/>
                </a:lnTo>
                <a:lnTo>
                  <a:pt x="135714" y="37239"/>
                </a:lnTo>
                <a:lnTo>
                  <a:pt x="149949" y="41967"/>
                </a:lnTo>
                <a:lnTo>
                  <a:pt x="179859" y="69959"/>
                </a:lnTo>
                <a:lnTo>
                  <a:pt x="190192" y="109461"/>
                </a:lnTo>
                <a:lnTo>
                  <a:pt x="234613" y="109461"/>
                </a:lnTo>
                <a:lnTo>
                  <a:pt x="234213" y="103588"/>
                </a:lnTo>
                <a:lnTo>
                  <a:pt x="228094" y="77168"/>
                </a:lnTo>
                <a:lnTo>
                  <a:pt x="217905" y="54305"/>
                </a:lnTo>
                <a:lnTo>
                  <a:pt x="20414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03946" y="4439475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62"/>
                </a:lnTo>
                <a:lnTo>
                  <a:pt x="44842" y="99589"/>
                </a:lnTo>
                <a:lnTo>
                  <a:pt x="63728" y="55308"/>
                </a:lnTo>
                <a:lnTo>
                  <a:pt x="86217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4" h="262889">
                <a:moveTo>
                  <a:pt x="197238" y="37642"/>
                </a:moveTo>
                <a:lnTo>
                  <a:pt x="111607" y="37642"/>
                </a:lnTo>
                <a:lnTo>
                  <a:pt x="120010" y="38136"/>
                </a:lnTo>
                <a:lnTo>
                  <a:pt x="127873" y="39614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53"/>
                </a:lnTo>
                <a:lnTo>
                  <a:pt x="203841" y="53355"/>
                </a:lnTo>
                <a:lnTo>
                  <a:pt x="200817" y="45005"/>
                </a:lnTo>
                <a:lnTo>
                  <a:pt x="197238" y="37642"/>
                </a:lnTo>
                <a:close/>
              </a:path>
              <a:path w="208914" h="262889">
                <a:moveTo>
                  <a:pt x="120776" y="0"/>
                </a:moveTo>
                <a:lnTo>
                  <a:pt x="95653" y="2617"/>
                </a:lnTo>
                <a:lnTo>
                  <a:pt x="73666" y="10475"/>
                </a:lnTo>
                <a:lnTo>
                  <a:pt x="54822" y="23579"/>
                </a:lnTo>
                <a:lnTo>
                  <a:pt x="39128" y="41935"/>
                </a:lnTo>
                <a:lnTo>
                  <a:pt x="86217" y="41935"/>
                </a:lnTo>
                <a:lnTo>
                  <a:pt x="98218" y="38743"/>
                </a:lnTo>
                <a:lnTo>
                  <a:pt x="111607" y="37642"/>
                </a:lnTo>
                <a:lnTo>
                  <a:pt x="197238" y="37642"/>
                </a:lnTo>
                <a:lnTo>
                  <a:pt x="197066" y="37289"/>
                </a:lnTo>
                <a:lnTo>
                  <a:pt x="163448" y="8343"/>
                </a:lnTo>
                <a:lnTo>
                  <a:pt x="132170" y="525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57489" y="4355198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30" h="350520">
                <a:moveTo>
                  <a:pt x="75780" y="123405"/>
                </a:moveTo>
                <a:lnTo>
                  <a:pt x="32194" y="123405"/>
                </a:lnTo>
                <a:lnTo>
                  <a:pt x="32194" y="271500"/>
                </a:lnTo>
                <a:lnTo>
                  <a:pt x="35157" y="315198"/>
                </a:lnTo>
                <a:lnTo>
                  <a:pt x="63017" y="346042"/>
                </a:lnTo>
                <a:lnTo>
                  <a:pt x="92544" y="350253"/>
                </a:lnTo>
                <a:lnTo>
                  <a:pt x="99986" y="350007"/>
                </a:lnTo>
                <a:lnTo>
                  <a:pt x="107937" y="349273"/>
                </a:lnTo>
                <a:lnTo>
                  <a:pt x="116383" y="348061"/>
                </a:lnTo>
                <a:lnTo>
                  <a:pt x="125310" y="346379"/>
                </a:lnTo>
                <a:lnTo>
                  <a:pt x="119634" y="309638"/>
                </a:lnTo>
                <a:lnTo>
                  <a:pt x="93941" y="309638"/>
                </a:lnTo>
                <a:lnTo>
                  <a:pt x="88988" y="308571"/>
                </a:lnTo>
                <a:lnTo>
                  <a:pt x="85521" y="306501"/>
                </a:lnTo>
                <a:lnTo>
                  <a:pt x="82054" y="304355"/>
                </a:lnTo>
                <a:lnTo>
                  <a:pt x="79578" y="301548"/>
                </a:lnTo>
                <a:lnTo>
                  <a:pt x="78092" y="298005"/>
                </a:lnTo>
                <a:lnTo>
                  <a:pt x="76530" y="294449"/>
                </a:lnTo>
                <a:lnTo>
                  <a:pt x="75780" y="286448"/>
                </a:lnTo>
                <a:lnTo>
                  <a:pt x="75780" y="123405"/>
                </a:lnTo>
                <a:close/>
              </a:path>
              <a:path w="125730" h="350520">
                <a:moveTo>
                  <a:pt x="119367" y="307911"/>
                </a:moveTo>
                <a:lnTo>
                  <a:pt x="111531" y="309067"/>
                </a:lnTo>
                <a:lnTo>
                  <a:pt x="105168" y="309638"/>
                </a:lnTo>
                <a:lnTo>
                  <a:pt x="119634" y="309638"/>
                </a:lnTo>
                <a:lnTo>
                  <a:pt x="119367" y="307911"/>
                </a:lnTo>
                <a:close/>
              </a:path>
              <a:path w="125730" h="350520">
                <a:moveTo>
                  <a:pt x="119367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67" y="123405"/>
                </a:lnTo>
                <a:lnTo>
                  <a:pt x="119367" y="89725"/>
                </a:lnTo>
                <a:close/>
              </a:path>
              <a:path w="125730" h="350520">
                <a:moveTo>
                  <a:pt x="75780" y="0"/>
                </a:moveTo>
                <a:lnTo>
                  <a:pt x="32194" y="26161"/>
                </a:lnTo>
                <a:lnTo>
                  <a:pt x="32194" y="89725"/>
                </a:lnTo>
                <a:lnTo>
                  <a:pt x="75780" y="89725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22703" y="4347349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44497" y="4444923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22703" y="4439475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19" h="267970">
                <a:moveTo>
                  <a:pt x="116979" y="0"/>
                </a:moveTo>
                <a:lnTo>
                  <a:pt x="70089" y="8781"/>
                </a:lnTo>
                <a:lnTo>
                  <a:pt x="31135" y="35025"/>
                </a:lnTo>
                <a:lnTo>
                  <a:pt x="7768" y="78482"/>
                </a:lnTo>
                <a:lnTo>
                  <a:pt x="0" y="134975"/>
                </a:lnTo>
                <a:lnTo>
                  <a:pt x="1998" y="165188"/>
                </a:lnTo>
                <a:lnTo>
                  <a:pt x="18007" y="214471"/>
                </a:lnTo>
                <a:lnTo>
                  <a:pt x="49301" y="248599"/>
                </a:lnTo>
                <a:lnTo>
                  <a:pt x="91618" y="265806"/>
                </a:lnTo>
                <a:lnTo>
                  <a:pt x="116649" y="267957"/>
                </a:lnTo>
                <a:lnTo>
                  <a:pt x="136827" y="266408"/>
                </a:lnTo>
                <a:lnTo>
                  <a:pt x="155382" y="261756"/>
                </a:lnTo>
                <a:lnTo>
                  <a:pt x="172297" y="253994"/>
                </a:lnTo>
                <a:lnTo>
                  <a:pt x="187553" y="243116"/>
                </a:lnTo>
                <a:lnTo>
                  <a:pt x="197919" y="232295"/>
                </a:lnTo>
                <a:lnTo>
                  <a:pt x="116154" y="232295"/>
                </a:lnTo>
                <a:lnTo>
                  <a:pt x="100982" y="230827"/>
                </a:lnTo>
                <a:lnTo>
                  <a:pt x="64388" y="208851"/>
                </a:lnTo>
                <a:lnTo>
                  <a:pt x="45815" y="157832"/>
                </a:lnTo>
                <a:lnTo>
                  <a:pt x="44576" y="133731"/>
                </a:lnTo>
                <a:lnTo>
                  <a:pt x="45862" y="109952"/>
                </a:lnTo>
                <a:lnTo>
                  <a:pt x="56144" y="72707"/>
                </a:lnTo>
                <a:lnTo>
                  <a:pt x="88855" y="41546"/>
                </a:lnTo>
                <a:lnTo>
                  <a:pt x="118706" y="35661"/>
                </a:lnTo>
                <a:lnTo>
                  <a:pt x="199419" y="35661"/>
                </a:lnTo>
                <a:lnTo>
                  <a:pt x="197445" y="32835"/>
                </a:lnTo>
                <a:lnTo>
                  <a:pt x="185331" y="21132"/>
                </a:lnTo>
                <a:lnTo>
                  <a:pt x="171109" y="11878"/>
                </a:lnTo>
                <a:lnTo>
                  <a:pt x="154960" y="5275"/>
                </a:lnTo>
                <a:lnTo>
                  <a:pt x="136908" y="1317"/>
                </a:lnTo>
                <a:lnTo>
                  <a:pt x="116979" y="0"/>
                </a:lnTo>
                <a:close/>
              </a:path>
              <a:path w="223519" h="267970">
                <a:moveTo>
                  <a:pt x="180784" y="168402"/>
                </a:moveTo>
                <a:lnTo>
                  <a:pt x="166811" y="207744"/>
                </a:lnTo>
                <a:lnTo>
                  <a:pt x="128489" y="231320"/>
                </a:lnTo>
                <a:lnTo>
                  <a:pt x="116154" y="232295"/>
                </a:lnTo>
                <a:lnTo>
                  <a:pt x="197919" y="232295"/>
                </a:lnTo>
                <a:lnTo>
                  <a:pt x="200607" y="229489"/>
                </a:lnTo>
                <a:lnTo>
                  <a:pt x="210920" y="213498"/>
                </a:lnTo>
                <a:lnTo>
                  <a:pt x="218505" y="195122"/>
                </a:lnTo>
                <a:lnTo>
                  <a:pt x="223380" y="174345"/>
                </a:lnTo>
                <a:lnTo>
                  <a:pt x="180784" y="168402"/>
                </a:lnTo>
                <a:close/>
              </a:path>
              <a:path w="223519" h="267970">
                <a:moveTo>
                  <a:pt x="199419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43" y="65000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9"/>
                </a:lnTo>
                <a:lnTo>
                  <a:pt x="207170" y="46756"/>
                </a:lnTo>
                <a:lnTo>
                  <a:pt x="19941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271217" y="4439475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493" y="36156"/>
                </a:moveTo>
                <a:lnTo>
                  <a:pt x="117220" y="36156"/>
                </a:lnTo>
                <a:lnTo>
                  <a:pt x="132681" y="37072"/>
                </a:lnTo>
                <a:lnTo>
                  <a:pt x="146121" y="39822"/>
                </a:lnTo>
                <a:lnTo>
                  <a:pt x="176202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38"/>
                </a:lnTo>
                <a:lnTo>
                  <a:pt x="89151" y="116114"/>
                </a:lnTo>
                <a:lnTo>
                  <a:pt x="78635" y="117732"/>
                </a:lnTo>
                <a:lnTo>
                  <a:pt x="38318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8" y="254440"/>
                </a:lnTo>
                <a:lnTo>
                  <a:pt x="178409" y="233781"/>
                </a:lnTo>
                <a:lnTo>
                  <a:pt x="98399" y="233781"/>
                </a:lnTo>
                <a:lnTo>
                  <a:pt x="86462" y="233056"/>
                </a:lnTo>
                <a:lnTo>
                  <a:pt x="49847" y="209246"/>
                </a:lnTo>
                <a:lnTo>
                  <a:pt x="46672" y="185444"/>
                </a:lnTo>
                <a:lnTo>
                  <a:pt x="48615" y="178968"/>
                </a:lnTo>
                <a:lnTo>
                  <a:pt x="84943" y="154165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73"/>
                </a:lnTo>
                <a:lnTo>
                  <a:pt x="215844" y="40557"/>
                </a:lnTo>
                <a:lnTo>
                  <a:pt x="213493" y="36156"/>
                </a:lnTo>
                <a:close/>
              </a:path>
              <a:path w="236855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1"/>
                </a:lnTo>
                <a:lnTo>
                  <a:pt x="230093" y="247319"/>
                </a:lnTo>
                <a:lnTo>
                  <a:pt x="227754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5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8"/>
                </a:lnTo>
                <a:lnTo>
                  <a:pt x="166788" y="201899"/>
                </a:lnTo>
                <a:lnTo>
                  <a:pt x="133036" y="227620"/>
                </a:lnTo>
                <a:lnTo>
                  <a:pt x="98399" y="233781"/>
                </a:lnTo>
                <a:lnTo>
                  <a:pt x="178409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604"/>
                </a:lnTo>
                <a:lnTo>
                  <a:pt x="224058" y="204211"/>
                </a:lnTo>
                <a:lnTo>
                  <a:pt x="223631" y="185826"/>
                </a:lnTo>
                <a:lnTo>
                  <a:pt x="223514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5" h="267970">
                <a:moveTo>
                  <a:pt x="123659" y="0"/>
                </a:moveTo>
                <a:lnTo>
                  <a:pt x="78302" y="5122"/>
                </a:lnTo>
                <a:lnTo>
                  <a:pt x="42925" y="20121"/>
                </a:lnTo>
                <a:lnTo>
                  <a:pt x="15114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2"/>
                </a:lnTo>
                <a:lnTo>
                  <a:pt x="90417" y="38871"/>
                </a:lnTo>
                <a:lnTo>
                  <a:pt x="117220" y="36156"/>
                </a:lnTo>
                <a:lnTo>
                  <a:pt x="213493" y="36156"/>
                </a:lnTo>
                <a:lnTo>
                  <a:pt x="212081" y="33513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551506" y="4439475"/>
            <a:ext cx="223520" cy="369570"/>
          </a:xfrm>
          <a:custGeom>
            <a:avLst/>
            <a:gdLst/>
            <a:ahLst/>
            <a:cxnLst/>
            <a:rect l="l" t="t" r="r" b="b"/>
            <a:pathLst>
              <a:path w="223519" h="369570">
                <a:moveTo>
                  <a:pt x="54482" y="338785"/>
                </a:moveTo>
                <a:lnTo>
                  <a:pt x="52006" y="369493"/>
                </a:lnTo>
                <a:lnTo>
                  <a:pt x="87083" y="369493"/>
                </a:lnTo>
                <a:lnTo>
                  <a:pt x="130062" y="361692"/>
                </a:lnTo>
                <a:lnTo>
                  <a:pt x="153677" y="339280"/>
                </a:lnTo>
                <a:lnTo>
                  <a:pt x="72555" y="339280"/>
                </a:lnTo>
                <a:lnTo>
                  <a:pt x="54482" y="338785"/>
                </a:lnTo>
                <a:close/>
              </a:path>
              <a:path w="223519" h="369570">
                <a:moveTo>
                  <a:pt x="90733" y="265553"/>
                </a:moveTo>
                <a:lnTo>
                  <a:pt x="79082" y="305104"/>
                </a:lnTo>
                <a:lnTo>
                  <a:pt x="90639" y="305269"/>
                </a:lnTo>
                <a:lnTo>
                  <a:pt x="98894" y="306184"/>
                </a:lnTo>
                <a:lnTo>
                  <a:pt x="108877" y="309321"/>
                </a:lnTo>
                <a:lnTo>
                  <a:pt x="112268" y="311302"/>
                </a:lnTo>
                <a:lnTo>
                  <a:pt x="114084" y="313524"/>
                </a:lnTo>
                <a:lnTo>
                  <a:pt x="115976" y="315760"/>
                </a:lnTo>
                <a:lnTo>
                  <a:pt x="116890" y="318312"/>
                </a:lnTo>
                <a:lnTo>
                  <a:pt x="116890" y="325907"/>
                </a:lnTo>
                <a:lnTo>
                  <a:pt x="77508" y="339280"/>
                </a:lnTo>
                <a:lnTo>
                  <a:pt x="153677" y="339280"/>
                </a:lnTo>
                <a:lnTo>
                  <a:pt x="156405" y="332460"/>
                </a:lnTo>
                <a:lnTo>
                  <a:pt x="157505" y="323684"/>
                </a:lnTo>
                <a:lnTo>
                  <a:pt x="157505" y="315341"/>
                </a:lnTo>
                <a:lnTo>
                  <a:pt x="125519" y="289984"/>
                </a:lnTo>
                <a:lnTo>
                  <a:pt x="115811" y="288264"/>
                </a:lnTo>
                <a:lnTo>
                  <a:pt x="122129" y="267957"/>
                </a:lnTo>
                <a:lnTo>
                  <a:pt x="116636" y="267957"/>
                </a:lnTo>
                <a:lnTo>
                  <a:pt x="91613" y="265806"/>
                </a:lnTo>
                <a:lnTo>
                  <a:pt x="90733" y="265553"/>
                </a:lnTo>
                <a:close/>
              </a:path>
              <a:path w="223519" h="369570">
                <a:moveTo>
                  <a:pt x="123825" y="262509"/>
                </a:moveTo>
                <a:lnTo>
                  <a:pt x="91630" y="262509"/>
                </a:lnTo>
                <a:lnTo>
                  <a:pt x="90733" y="265553"/>
                </a:lnTo>
                <a:lnTo>
                  <a:pt x="91613" y="265806"/>
                </a:lnTo>
                <a:lnTo>
                  <a:pt x="116636" y="267957"/>
                </a:lnTo>
                <a:lnTo>
                  <a:pt x="122264" y="267525"/>
                </a:lnTo>
                <a:lnTo>
                  <a:pt x="123825" y="262509"/>
                </a:lnTo>
                <a:close/>
              </a:path>
              <a:path w="223519" h="369570">
                <a:moveTo>
                  <a:pt x="122264" y="267525"/>
                </a:moveTo>
                <a:lnTo>
                  <a:pt x="116636" y="267957"/>
                </a:lnTo>
                <a:lnTo>
                  <a:pt x="122129" y="267957"/>
                </a:lnTo>
                <a:lnTo>
                  <a:pt x="122264" y="267525"/>
                </a:lnTo>
                <a:close/>
              </a:path>
              <a:path w="223519" h="369570">
                <a:moveTo>
                  <a:pt x="152374" y="262509"/>
                </a:moveTo>
                <a:lnTo>
                  <a:pt x="123825" y="262509"/>
                </a:lnTo>
                <a:lnTo>
                  <a:pt x="122264" y="267525"/>
                </a:lnTo>
                <a:lnTo>
                  <a:pt x="136820" y="266408"/>
                </a:lnTo>
                <a:lnTo>
                  <a:pt x="152374" y="262509"/>
                </a:lnTo>
                <a:close/>
              </a:path>
              <a:path w="223519" h="369570">
                <a:moveTo>
                  <a:pt x="116967" y="0"/>
                </a:moveTo>
                <a:lnTo>
                  <a:pt x="70082" y="8781"/>
                </a:lnTo>
                <a:lnTo>
                  <a:pt x="31127" y="35025"/>
                </a:lnTo>
                <a:lnTo>
                  <a:pt x="7763" y="78482"/>
                </a:lnTo>
                <a:lnTo>
                  <a:pt x="0" y="134975"/>
                </a:lnTo>
                <a:lnTo>
                  <a:pt x="1997" y="165188"/>
                </a:lnTo>
                <a:lnTo>
                  <a:pt x="18002" y="214471"/>
                </a:lnTo>
                <a:lnTo>
                  <a:pt x="49301" y="248599"/>
                </a:lnTo>
                <a:lnTo>
                  <a:pt x="90733" y="265553"/>
                </a:lnTo>
                <a:lnTo>
                  <a:pt x="91630" y="262509"/>
                </a:lnTo>
                <a:lnTo>
                  <a:pt x="152374" y="262509"/>
                </a:lnTo>
                <a:lnTo>
                  <a:pt x="155376" y="261756"/>
                </a:lnTo>
                <a:lnTo>
                  <a:pt x="172291" y="253994"/>
                </a:lnTo>
                <a:lnTo>
                  <a:pt x="187553" y="243116"/>
                </a:lnTo>
                <a:lnTo>
                  <a:pt x="197914" y="232295"/>
                </a:lnTo>
                <a:lnTo>
                  <a:pt x="116141" y="232295"/>
                </a:lnTo>
                <a:lnTo>
                  <a:pt x="100975" y="230827"/>
                </a:lnTo>
                <a:lnTo>
                  <a:pt x="64388" y="208851"/>
                </a:lnTo>
                <a:lnTo>
                  <a:pt x="45815" y="157832"/>
                </a:lnTo>
                <a:lnTo>
                  <a:pt x="44576" y="133731"/>
                </a:lnTo>
                <a:lnTo>
                  <a:pt x="45860" y="109952"/>
                </a:lnTo>
                <a:lnTo>
                  <a:pt x="56133" y="72707"/>
                </a:lnTo>
                <a:lnTo>
                  <a:pt x="88853" y="41546"/>
                </a:lnTo>
                <a:lnTo>
                  <a:pt x="118706" y="35661"/>
                </a:lnTo>
                <a:lnTo>
                  <a:pt x="199415" y="35661"/>
                </a:lnTo>
                <a:lnTo>
                  <a:pt x="197440" y="32835"/>
                </a:lnTo>
                <a:lnTo>
                  <a:pt x="185318" y="21132"/>
                </a:lnTo>
                <a:lnTo>
                  <a:pt x="171098" y="11878"/>
                </a:lnTo>
                <a:lnTo>
                  <a:pt x="154952" y="5275"/>
                </a:lnTo>
                <a:lnTo>
                  <a:pt x="136901" y="1317"/>
                </a:lnTo>
                <a:lnTo>
                  <a:pt x="116967" y="0"/>
                </a:lnTo>
                <a:close/>
              </a:path>
              <a:path w="223519" h="369570">
                <a:moveTo>
                  <a:pt x="180784" y="168402"/>
                </a:moveTo>
                <a:lnTo>
                  <a:pt x="166804" y="207744"/>
                </a:lnTo>
                <a:lnTo>
                  <a:pt x="128478" y="231320"/>
                </a:lnTo>
                <a:lnTo>
                  <a:pt x="116141" y="232295"/>
                </a:lnTo>
                <a:lnTo>
                  <a:pt x="197914" y="232295"/>
                </a:lnTo>
                <a:lnTo>
                  <a:pt x="200600" y="229489"/>
                </a:lnTo>
                <a:lnTo>
                  <a:pt x="210910" y="213498"/>
                </a:lnTo>
                <a:lnTo>
                  <a:pt x="218498" y="195122"/>
                </a:lnTo>
                <a:lnTo>
                  <a:pt x="223380" y="174345"/>
                </a:lnTo>
                <a:lnTo>
                  <a:pt x="180784" y="168402"/>
                </a:lnTo>
                <a:close/>
              </a:path>
              <a:path w="223519" h="369570">
                <a:moveTo>
                  <a:pt x="199415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33" y="65000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9"/>
                </a:lnTo>
                <a:lnTo>
                  <a:pt x="207168" y="46756"/>
                </a:lnTo>
                <a:lnTo>
                  <a:pt x="199415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00007" y="4358246"/>
            <a:ext cx="236854" cy="349250"/>
          </a:xfrm>
          <a:custGeom>
            <a:avLst/>
            <a:gdLst/>
            <a:ahLst/>
            <a:cxnLst/>
            <a:rect l="l" t="t" r="r" b="b"/>
            <a:pathLst>
              <a:path w="236855" h="349250">
                <a:moveTo>
                  <a:pt x="213502" y="117386"/>
                </a:moveTo>
                <a:lnTo>
                  <a:pt x="117220" y="117386"/>
                </a:lnTo>
                <a:lnTo>
                  <a:pt x="132683" y="118301"/>
                </a:lnTo>
                <a:lnTo>
                  <a:pt x="146126" y="121051"/>
                </a:lnTo>
                <a:lnTo>
                  <a:pt x="176202" y="146880"/>
                </a:lnTo>
                <a:lnTo>
                  <a:pt x="179222" y="174840"/>
                </a:lnTo>
                <a:lnTo>
                  <a:pt x="179057" y="180784"/>
                </a:lnTo>
                <a:lnTo>
                  <a:pt x="164849" y="184977"/>
                </a:lnTo>
                <a:lnTo>
                  <a:pt x="147139" y="188877"/>
                </a:lnTo>
                <a:lnTo>
                  <a:pt x="125947" y="192468"/>
                </a:lnTo>
                <a:lnTo>
                  <a:pt x="89158" y="197343"/>
                </a:lnTo>
                <a:lnTo>
                  <a:pt x="78643" y="198961"/>
                </a:lnTo>
                <a:lnTo>
                  <a:pt x="38324" y="212109"/>
                </a:lnTo>
                <a:lnTo>
                  <a:pt x="8585" y="241465"/>
                </a:lnTo>
                <a:lnTo>
                  <a:pt x="0" y="275882"/>
                </a:lnTo>
                <a:lnTo>
                  <a:pt x="1423" y="291206"/>
                </a:lnTo>
                <a:lnTo>
                  <a:pt x="22801" y="328561"/>
                </a:lnTo>
                <a:lnTo>
                  <a:pt x="67969" y="347901"/>
                </a:lnTo>
                <a:lnTo>
                  <a:pt x="87922" y="349186"/>
                </a:lnTo>
                <a:lnTo>
                  <a:pt x="100584" y="348659"/>
                </a:lnTo>
                <a:lnTo>
                  <a:pt x="147373" y="335669"/>
                </a:lnTo>
                <a:lnTo>
                  <a:pt x="178409" y="315010"/>
                </a:lnTo>
                <a:lnTo>
                  <a:pt x="98399" y="315010"/>
                </a:lnTo>
                <a:lnTo>
                  <a:pt x="86469" y="314285"/>
                </a:lnTo>
                <a:lnTo>
                  <a:pt x="49852" y="290475"/>
                </a:lnTo>
                <a:lnTo>
                  <a:pt x="46673" y="266673"/>
                </a:lnTo>
                <a:lnTo>
                  <a:pt x="48628" y="260197"/>
                </a:lnTo>
                <a:lnTo>
                  <a:pt x="84943" y="235394"/>
                </a:lnTo>
                <a:lnTo>
                  <a:pt x="130263" y="227776"/>
                </a:lnTo>
                <a:lnTo>
                  <a:pt x="149580" y="223875"/>
                </a:lnTo>
                <a:lnTo>
                  <a:pt x="165925" y="219603"/>
                </a:lnTo>
                <a:lnTo>
                  <a:pt x="179298" y="214960"/>
                </a:lnTo>
                <a:lnTo>
                  <a:pt x="223380" y="214960"/>
                </a:lnTo>
                <a:lnTo>
                  <a:pt x="223243" y="164902"/>
                </a:lnTo>
                <a:lnTo>
                  <a:pt x="215850" y="121786"/>
                </a:lnTo>
                <a:lnTo>
                  <a:pt x="213502" y="117386"/>
                </a:lnTo>
                <a:close/>
              </a:path>
              <a:path w="236855" h="349250">
                <a:moveTo>
                  <a:pt x="225983" y="311543"/>
                </a:moveTo>
                <a:lnTo>
                  <a:pt x="182765" y="311543"/>
                </a:lnTo>
                <a:lnTo>
                  <a:pt x="183992" y="320478"/>
                </a:lnTo>
                <a:lnTo>
                  <a:pt x="185804" y="328822"/>
                </a:lnTo>
                <a:lnTo>
                  <a:pt x="188202" y="336575"/>
                </a:lnTo>
                <a:lnTo>
                  <a:pt x="191185" y="343738"/>
                </a:lnTo>
                <a:lnTo>
                  <a:pt x="236753" y="343738"/>
                </a:lnTo>
                <a:lnTo>
                  <a:pt x="233104" y="336230"/>
                </a:lnTo>
                <a:lnTo>
                  <a:pt x="230094" y="328548"/>
                </a:lnTo>
                <a:lnTo>
                  <a:pt x="227759" y="320721"/>
                </a:lnTo>
                <a:lnTo>
                  <a:pt x="226110" y="312699"/>
                </a:lnTo>
                <a:lnTo>
                  <a:pt x="225983" y="311543"/>
                </a:lnTo>
                <a:close/>
              </a:path>
              <a:path w="236855" h="349250">
                <a:moveTo>
                  <a:pt x="223380" y="214960"/>
                </a:moveTo>
                <a:lnTo>
                  <a:pt x="179298" y="214960"/>
                </a:lnTo>
                <a:lnTo>
                  <a:pt x="179057" y="230809"/>
                </a:lnTo>
                <a:lnTo>
                  <a:pt x="178622" y="244247"/>
                </a:lnTo>
                <a:lnTo>
                  <a:pt x="166790" y="283128"/>
                </a:lnTo>
                <a:lnTo>
                  <a:pt x="133043" y="308849"/>
                </a:lnTo>
                <a:lnTo>
                  <a:pt x="98399" y="315010"/>
                </a:lnTo>
                <a:lnTo>
                  <a:pt x="178409" y="315010"/>
                </a:lnTo>
                <a:lnTo>
                  <a:pt x="182765" y="311543"/>
                </a:lnTo>
                <a:lnTo>
                  <a:pt x="225983" y="311543"/>
                </a:lnTo>
                <a:lnTo>
                  <a:pt x="224917" y="301833"/>
                </a:lnTo>
                <a:lnTo>
                  <a:pt x="224064" y="285440"/>
                </a:lnTo>
                <a:lnTo>
                  <a:pt x="223634" y="267055"/>
                </a:lnTo>
                <a:lnTo>
                  <a:pt x="223516" y="257868"/>
                </a:lnTo>
                <a:lnTo>
                  <a:pt x="223390" y="237623"/>
                </a:lnTo>
                <a:lnTo>
                  <a:pt x="223380" y="214960"/>
                </a:lnTo>
                <a:close/>
              </a:path>
              <a:path w="236855" h="349250">
                <a:moveTo>
                  <a:pt x="123659" y="81229"/>
                </a:moveTo>
                <a:lnTo>
                  <a:pt x="78307" y="86351"/>
                </a:lnTo>
                <a:lnTo>
                  <a:pt x="42925" y="101350"/>
                </a:lnTo>
                <a:lnTo>
                  <a:pt x="15119" y="135724"/>
                </a:lnTo>
                <a:lnTo>
                  <a:pt x="7429" y="160477"/>
                </a:lnTo>
                <a:lnTo>
                  <a:pt x="50025" y="166420"/>
                </a:lnTo>
                <a:lnTo>
                  <a:pt x="54024" y="153727"/>
                </a:lnTo>
                <a:lnTo>
                  <a:pt x="58964" y="143132"/>
                </a:lnTo>
                <a:lnTo>
                  <a:pt x="90428" y="120100"/>
                </a:lnTo>
                <a:lnTo>
                  <a:pt x="117220" y="117386"/>
                </a:lnTo>
                <a:lnTo>
                  <a:pt x="213502" y="117386"/>
                </a:lnTo>
                <a:lnTo>
                  <a:pt x="212091" y="114742"/>
                </a:lnTo>
                <a:lnTo>
                  <a:pt x="177317" y="88988"/>
                </a:lnTo>
                <a:lnTo>
                  <a:pt x="139369" y="81711"/>
                </a:lnTo>
                <a:lnTo>
                  <a:pt x="123659" y="81229"/>
                </a:lnTo>
                <a:close/>
              </a:path>
              <a:path w="236855" h="349250">
                <a:moveTo>
                  <a:pt x="86766" y="990"/>
                </a:moveTo>
                <a:lnTo>
                  <a:pt x="51434" y="15773"/>
                </a:lnTo>
                <a:lnTo>
                  <a:pt x="37642" y="55473"/>
                </a:lnTo>
                <a:lnTo>
                  <a:pt x="69837" y="55473"/>
                </a:lnTo>
                <a:lnTo>
                  <a:pt x="69672" y="47967"/>
                </a:lnTo>
                <a:lnTo>
                  <a:pt x="71412" y="42265"/>
                </a:lnTo>
                <a:lnTo>
                  <a:pt x="74955" y="38468"/>
                </a:lnTo>
                <a:lnTo>
                  <a:pt x="78257" y="34594"/>
                </a:lnTo>
                <a:lnTo>
                  <a:pt x="82715" y="32689"/>
                </a:lnTo>
                <a:lnTo>
                  <a:pt x="191381" y="32689"/>
                </a:lnTo>
                <a:lnTo>
                  <a:pt x="195272" y="24033"/>
                </a:lnTo>
                <a:lnTo>
                  <a:pt x="196052" y="20802"/>
                </a:lnTo>
                <a:lnTo>
                  <a:pt x="144627" y="20802"/>
                </a:lnTo>
                <a:lnTo>
                  <a:pt x="137032" y="18414"/>
                </a:lnTo>
                <a:lnTo>
                  <a:pt x="127546" y="13703"/>
                </a:lnTo>
                <a:lnTo>
                  <a:pt x="115334" y="8132"/>
                </a:lnTo>
                <a:lnTo>
                  <a:pt x="104460" y="4160"/>
                </a:lnTo>
                <a:lnTo>
                  <a:pt x="94934" y="1782"/>
                </a:lnTo>
                <a:lnTo>
                  <a:pt x="86766" y="990"/>
                </a:lnTo>
                <a:close/>
              </a:path>
              <a:path w="236855" h="349250">
                <a:moveTo>
                  <a:pt x="191381" y="32689"/>
                </a:moveTo>
                <a:lnTo>
                  <a:pt x="93205" y="32689"/>
                </a:lnTo>
                <a:lnTo>
                  <a:pt x="101130" y="35585"/>
                </a:lnTo>
                <a:lnTo>
                  <a:pt x="111937" y="41440"/>
                </a:lnTo>
                <a:lnTo>
                  <a:pt x="123729" y="47354"/>
                </a:lnTo>
                <a:lnTo>
                  <a:pt x="134329" y="51585"/>
                </a:lnTo>
                <a:lnTo>
                  <a:pt x="143722" y="54129"/>
                </a:lnTo>
                <a:lnTo>
                  <a:pt x="151891" y="54978"/>
                </a:lnTo>
                <a:lnTo>
                  <a:pt x="161583" y="54112"/>
                </a:lnTo>
                <a:lnTo>
                  <a:pt x="170362" y="51522"/>
                </a:lnTo>
                <a:lnTo>
                  <a:pt x="178243" y="47214"/>
                </a:lnTo>
                <a:lnTo>
                  <a:pt x="185242" y="41198"/>
                </a:lnTo>
                <a:lnTo>
                  <a:pt x="191031" y="33470"/>
                </a:lnTo>
                <a:lnTo>
                  <a:pt x="191381" y="32689"/>
                </a:lnTo>
                <a:close/>
              </a:path>
              <a:path w="236855" h="349250">
                <a:moveTo>
                  <a:pt x="199110" y="0"/>
                </a:moveTo>
                <a:lnTo>
                  <a:pt x="167906" y="0"/>
                </a:lnTo>
                <a:lnTo>
                  <a:pt x="166750" y="8254"/>
                </a:lnTo>
                <a:lnTo>
                  <a:pt x="164858" y="13868"/>
                </a:lnTo>
                <a:lnTo>
                  <a:pt x="162128" y="16598"/>
                </a:lnTo>
                <a:lnTo>
                  <a:pt x="159410" y="19405"/>
                </a:lnTo>
                <a:lnTo>
                  <a:pt x="155447" y="20802"/>
                </a:lnTo>
                <a:lnTo>
                  <a:pt x="196052" y="20802"/>
                </a:lnTo>
                <a:lnTo>
                  <a:pt x="197965" y="12879"/>
                </a:lnTo>
                <a:lnTo>
                  <a:pt x="1991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076834" y="4439475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8" y="214278"/>
                </a:lnTo>
                <a:lnTo>
                  <a:pt x="51210" y="248562"/>
                </a:lnTo>
                <a:lnTo>
                  <a:pt x="94824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72"/>
                </a:lnTo>
                <a:lnTo>
                  <a:pt x="208518" y="232295"/>
                </a:lnTo>
                <a:lnTo>
                  <a:pt x="120517" y="232295"/>
                </a:lnTo>
                <a:lnTo>
                  <a:pt x="104818" y="230762"/>
                </a:lnTo>
                <a:lnTo>
                  <a:pt x="66123" y="207784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34" y="42235"/>
                </a:lnTo>
                <a:lnTo>
                  <a:pt x="120517" y="36156"/>
                </a:lnTo>
                <a:lnTo>
                  <a:pt x="208270" y="36156"/>
                </a:lnTo>
                <a:lnTo>
                  <a:pt x="207119" y="34671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5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7" y="36156"/>
                </a:lnTo>
                <a:lnTo>
                  <a:pt x="135970" y="37690"/>
                </a:lnTo>
                <a:lnTo>
                  <a:pt x="150111" y="42289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50"/>
                </a:lnTo>
                <a:lnTo>
                  <a:pt x="184019" y="193768"/>
                </a:lnTo>
                <a:lnTo>
                  <a:pt x="150212" y="226169"/>
                </a:lnTo>
                <a:lnTo>
                  <a:pt x="120517" y="232295"/>
                </a:lnTo>
                <a:lnTo>
                  <a:pt x="208518" y="232295"/>
                </a:lnTo>
                <a:lnTo>
                  <a:pt x="232352" y="192699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1" y="75887"/>
                </a:lnTo>
                <a:lnTo>
                  <a:pt x="221802" y="53616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01148" y="4439475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7" y="8926"/>
                </a:lnTo>
                <a:lnTo>
                  <a:pt x="33274" y="35750"/>
                </a:lnTo>
                <a:lnTo>
                  <a:pt x="8307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6"/>
                </a:lnTo>
                <a:lnTo>
                  <a:pt x="210266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13"/>
                </a:lnTo>
                <a:lnTo>
                  <a:pt x="44577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6" y="232295"/>
                </a:lnTo>
                <a:lnTo>
                  <a:pt x="219678" y="220143"/>
                </a:lnTo>
                <a:lnTo>
                  <a:pt x="228368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7"/>
                </a:lnTo>
                <a:lnTo>
                  <a:pt x="179859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322978" y="4439475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2" y="36156"/>
                </a:moveTo>
                <a:lnTo>
                  <a:pt x="117221" y="36156"/>
                </a:lnTo>
                <a:lnTo>
                  <a:pt x="132683" y="37072"/>
                </a:lnTo>
                <a:lnTo>
                  <a:pt x="146126" y="39822"/>
                </a:lnTo>
                <a:lnTo>
                  <a:pt x="176207" y="65651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8"/>
                </a:lnTo>
                <a:lnTo>
                  <a:pt x="147139" y="107648"/>
                </a:lnTo>
                <a:lnTo>
                  <a:pt x="125947" y="111238"/>
                </a:lnTo>
                <a:lnTo>
                  <a:pt x="89158" y="116114"/>
                </a:lnTo>
                <a:lnTo>
                  <a:pt x="78643" y="117732"/>
                </a:lnTo>
                <a:lnTo>
                  <a:pt x="38324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5" y="209977"/>
                </a:lnTo>
                <a:lnTo>
                  <a:pt x="22801" y="247332"/>
                </a:lnTo>
                <a:lnTo>
                  <a:pt x="67969" y="266672"/>
                </a:lnTo>
                <a:lnTo>
                  <a:pt x="87922" y="267957"/>
                </a:lnTo>
                <a:lnTo>
                  <a:pt x="100584" y="267429"/>
                </a:lnTo>
                <a:lnTo>
                  <a:pt x="147373" y="254440"/>
                </a:lnTo>
                <a:lnTo>
                  <a:pt x="178409" y="233781"/>
                </a:lnTo>
                <a:lnTo>
                  <a:pt x="98399" y="233781"/>
                </a:lnTo>
                <a:lnTo>
                  <a:pt x="86469" y="233056"/>
                </a:lnTo>
                <a:lnTo>
                  <a:pt x="49853" y="209246"/>
                </a:lnTo>
                <a:lnTo>
                  <a:pt x="46673" y="185444"/>
                </a:lnTo>
                <a:lnTo>
                  <a:pt x="48628" y="178968"/>
                </a:lnTo>
                <a:lnTo>
                  <a:pt x="84943" y="154165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3" y="83673"/>
                </a:lnTo>
                <a:lnTo>
                  <a:pt x="215850" y="40557"/>
                </a:lnTo>
                <a:lnTo>
                  <a:pt x="213502" y="36156"/>
                </a:lnTo>
                <a:close/>
              </a:path>
              <a:path w="236854" h="267970">
                <a:moveTo>
                  <a:pt x="225983" y="230314"/>
                </a:moveTo>
                <a:lnTo>
                  <a:pt x="182765" y="230314"/>
                </a:lnTo>
                <a:lnTo>
                  <a:pt x="183992" y="239248"/>
                </a:lnTo>
                <a:lnTo>
                  <a:pt x="185804" y="247592"/>
                </a:lnTo>
                <a:lnTo>
                  <a:pt x="188202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1"/>
                </a:lnTo>
                <a:lnTo>
                  <a:pt x="230094" y="247319"/>
                </a:lnTo>
                <a:lnTo>
                  <a:pt x="227759" y="239491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57" y="149580"/>
                </a:lnTo>
                <a:lnTo>
                  <a:pt x="178622" y="163018"/>
                </a:lnTo>
                <a:lnTo>
                  <a:pt x="166790" y="201899"/>
                </a:lnTo>
                <a:lnTo>
                  <a:pt x="133043" y="227620"/>
                </a:lnTo>
                <a:lnTo>
                  <a:pt x="98399" y="233781"/>
                </a:lnTo>
                <a:lnTo>
                  <a:pt x="178409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604"/>
                </a:lnTo>
                <a:lnTo>
                  <a:pt x="224064" y="204211"/>
                </a:lnTo>
                <a:lnTo>
                  <a:pt x="223634" y="185826"/>
                </a:lnTo>
                <a:lnTo>
                  <a:pt x="223516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72" y="0"/>
                </a:moveTo>
                <a:lnTo>
                  <a:pt x="78309" y="5122"/>
                </a:lnTo>
                <a:lnTo>
                  <a:pt x="42927" y="20121"/>
                </a:lnTo>
                <a:lnTo>
                  <a:pt x="15120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24" y="72498"/>
                </a:lnTo>
                <a:lnTo>
                  <a:pt x="58964" y="61902"/>
                </a:lnTo>
                <a:lnTo>
                  <a:pt x="90428" y="38871"/>
                </a:lnTo>
                <a:lnTo>
                  <a:pt x="117221" y="36156"/>
                </a:lnTo>
                <a:lnTo>
                  <a:pt x="213502" y="36156"/>
                </a:lnTo>
                <a:lnTo>
                  <a:pt x="212091" y="33513"/>
                </a:lnTo>
                <a:lnTo>
                  <a:pt x="177330" y="7759"/>
                </a:lnTo>
                <a:lnTo>
                  <a:pt x="139375" y="482"/>
                </a:lnTo>
                <a:lnTo>
                  <a:pt x="12367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15154" y="4444923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99" y="0"/>
                </a:moveTo>
                <a:lnTo>
                  <a:pt x="0" y="0"/>
                </a:lnTo>
                <a:lnTo>
                  <a:pt x="96" y="166403"/>
                </a:lnTo>
                <a:lnTo>
                  <a:pt x="4920" y="208859"/>
                </a:lnTo>
                <a:lnTo>
                  <a:pt x="28093" y="243987"/>
                </a:lnTo>
                <a:lnTo>
                  <a:pt x="65671" y="260345"/>
                </a:lnTo>
                <a:lnTo>
                  <a:pt x="87591" y="262509"/>
                </a:lnTo>
                <a:lnTo>
                  <a:pt x="111941" y="259783"/>
                </a:lnTo>
                <a:lnTo>
                  <a:pt x="133602" y="251602"/>
                </a:lnTo>
                <a:lnTo>
                  <a:pt x="152583" y="237959"/>
                </a:lnTo>
                <a:lnTo>
                  <a:pt x="163759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20" y="203446"/>
                </a:lnTo>
                <a:lnTo>
                  <a:pt x="43813" y="159080"/>
                </a:lnTo>
                <a:lnTo>
                  <a:pt x="43713" y="152893"/>
                </a:lnTo>
                <a:lnTo>
                  <a:pt x="43599" y="0"/>
                </a:lnTo>
                <a:close/>
              </a:path>
              <a:path w="208279" h="262889">
                <a:moveTo>
                  <a:pt x="208025" y="218846"/>
                </a:moveTo>
                <a:lnTo>
                  <a:pt x="168897" y="218846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46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52" y="0"/>
                </a:lnTo>
                <a:lnTo>
                  <a:pt x="164452" y="137452"/>
                </a:lnTo>
                <a:lnTo>
                  <a:pt x="164003" y="152893"/>
                </a:lnTo>
                <a:lnTo>
                  <a:pt x="153142" y="195726"/>
                </a:lnTo>
                <a:lnTo>
                  <a:pt x="115368" y="222380"/>
                </a:lnTo>
                <a:lnTo>
                  <a:pt x="96418" y="224866"/>
                </a:lnTo>
                <a:lnTo>
                  <a:pt x="163759" y="224866"/>
                </a:lnTo>
                <a:lnTo>
                  <a:pt x="168897" y="218846"/>
                </a:lnTo>
                <a:lnTo>
                  <a:pt x="208025" y="218846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69688" y="4355198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93" y="123405"/>
                </a:moveTo>
                <a:lnTo>
                  <a:pt x="32207" y="123405"/>
                </a:lnTo>
                <a:lnTo>
                  <a:pt x="32207" y="271500"/>
                </a:lnTo>
                <a:lnTo>
                  <a:pt x="35164" y="315198"/>
                </a:lnTo>
                <a:lnTo>
                  <a:pt x="63025" y="346042"/>
                </a:lnTo>
                <a:lnTo>
                  <a:pt x="92544" y="350253"/>
                </a:lnTo>
                <a:lnTo>
                  <a:pt x="99988" y="350007"/>
                </a:lnTo>
                <a:lnTo>
                  <a:pt x="107943" y="349273"/>
                </a:lnTo>
                <a:lnTo>
                  <a:pt x="116394" y="348061"/>
                </a:lnTo>
                <a:lnTo>
                  <a:pt x="125323" y="346379"/>
                </a:lnTo>
                <a:lnTo>
                  <a:pt x="119646" y="309638"/>
                </a:lnTo>
                <a:lnTo>
                  <a:pt x="93941" y="309638"/>
                </a:lnTo>
                <a:lnTo>
                  <a:pt x="88988" y="308571"/>
                </a:lnTo>
                <a:lnTo>
                  <a:pt x="85521" y="306501"/>
                </a:lnTo>
                <a:lnTo>
                  <a:pt x="82054" y="304355"/>
                </a:lnTo>
                <a:lnTo>
                  <a:pt x="79578" y="301548"/>
                </a:lnTo>
                <a:lnTo>
                  <a:pt x="78104" y="298005"/>
                </a:lnTo>
                <a:lnTo>
                  <a:pt x="76530" y="294449"/>
                </a:lnTo>
                <a:lnTo>
                  <a:pt x="75793" y="286448"/>
                </a:lnTo>
                <a:lnTo>
                  <a:pt x="75793" y="123405"/>
                </a:lnTo>
                <a:close/>
              </a:path>
              <a:path w="125729" h="350520">
                <a:moveTo>
                  <a:pt x="119379" y="307911"/>
                </a:moveTo>
                <a:lnTo>
                  <a:pt x="111531" y="309067"/>
                </a:lnTo>
                <a:lnTo>
                  <a:pt x="105181" y="309638"/>
                </a:lnTo>
                <a:lnTo>
                  <a:pt x="119646" y="309638"/>
                </a:lnTo>
                <a:lnTo>
                  <a:pt x="119379" y="307911"/>
                </a:lnTo>
                <a:close/>
              </a:path>
              <a:path w="125729" h="350520">
                <a:moveTo>
                  <a:pt x="119379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79" y="123405"/>
                </a:lnTo>
                <a:lnTo>
                  <a:pt x="119379" y="89725"/>
                </a:lnTo>
                <a:close/>
              </a:path>
              <a:path w="125729" h="350520">
                <a:moveTo>
                  <a:pt x="75793" y="0"/>
                </a:moveTo>
                <a:lnTo>
                  <a:pt x="32207" y="26161"/>
                </a:lnTo>
                <a:lnTo>
                  <a:pt x="32207" y="89725"/>
                </a:lnTo>
                <a:lnTo>
                  <a:pt x="75793" y="89725"/>
                </a:lnTo>
                <a:lnTo>
                  <a:pt x="7579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8575" y="4439475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3" y="7123"/>
                </a:lnTo>
                <a:lnTo>
                  <a:pt x="39695" y="28486"/>
                </a:lnTo>
                <a:lnTo>
                  <a:pt x="9910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79" y="266981"/>
                </a:lnTo>
                <a:lnTo>
                  <a:pt x="182506" y="252272"/>
                </a:lnTo>
                <a:lnTo>
                  <a:pt x="208513" y="232295"/>
                </a:lnTo>
                <a:lnTo>
                  <a:pt x="120517" y="232295"/>
                </a:lnTo>
                <a:lnTo>
                  <a:pt x="104813" y="230762"/>
                </a:lnTo>
                <a:lnTo>
                  <a:pt x="66111" y="207784"/>
                </a:lnTo>
                <a:lnTo>
                  <a:pt x="45917" y="157153"/>
                </a:lnTo>
                <a:lnTo>
                  <a:pt x="44571" y="134061"/>
                </a:lnTo>
                <a:lnTo>
                  <a:pt x="45917" y="111032"/>
                </a:lnTo>
                <a:lnTo>
                  <a:pt x="56685" y="74257"/>
                </a:lnTo>
                <a:lnTo>
                  <a:pt x="90528" y="42235"/>
                </a:lnTo>
                <a:lnTo>
                  <a:pt x="120517" y="36156"/>
                </a:lnTo>
                <a:lnTo>
                  <a:pt x="208258" y="36156"/>
                </a:lnTo>
                <a:lnTo>
                  <a:pt x="207106" y="34671"/>
                </a:lnTo>
                <a:lnTo>
                  <a:pt x="189060" y="19502"/>
                </a:lnTo>
                <a:lnTo>
                  <a:pt x="168607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0" y="42289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50"/>
                </a:lnTo>
                <a:lnTo>
                  <a:pt x="184008" y="193768"/>
                </a:lnTo>
                <a:lnTo>
                  <a:pt x="150211" y="226169"/>
                </a:lnTo>
                <a:lnTo>
                  <a:pt x="120517" y="232295"/>
                </a:lnTo>
                <a:lnTo>
                  <a:pt x="208513" y="232295"/>
                </a:lnTo>
                <a:lnTo>
                  <a:pt x="232352" y="192699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0" y="75887"/>
                </a:lnTo>
                <a:lnTo>
                  <a:pt x="221797" y="53616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312727" y="4439475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8"/>
                </a:lnTo>
                <a:lnTo>
                  <a:pt x="85519" y="45613"/>
                </a:lnTo>
                <a:lnTo>
                  <a:pt x="92456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28" y="7768"/>
                </a:lnTo>
                <a:lnTo>
                  <a:pt x="117073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80989" y="4347349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02783" y="4444923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70842" y="4444923"/>
            <a:ext cx="227965" cy="257175"/>
          </a:xfrm>
          <a:custGeom>
            <a:avLst/>
            <a:gdLst/>
            <a:ahLst/>
            <a:cxnLst/>
            <a:rect l="l" t="t" r="r" b="b"/>
            <a:pathLst>
              <a:path w="227964" h="257175">
                <a:moveTo>
                  <a:pt x="215117" y="33680"/>
                </a:moveTo>
                <a:lnTo>
                  <a:pt x="162788" y="33680"/>
                </a:lnTo>
                <a:lnTo>
                  <a:pt x="0" y="221564"/>
                </a:lnTo>
                <a:lnTo>
                  <a:pt x="0" y="257060"/>
                </a:lnTo>
                <a:lnTo>
                  <a:pt x="227342" y="257060"/>
                </a:lnTo>
                <a:lnTo>
                  <a:pt x="227342" y="221894"/>
                </a:lnTo>
                <a:lnTo>
                  <a:pt x="53403" y="221894"/>
                </a:lnTo>
                <a:lnTo>
                  <a:pt x="80073" y="191604"/>
                </a:lnTo>
                <a:lnTo>
                  <a:pt x="215117" y="33680"/>
                </a:lnTo>
                <a:close/>
              </a:path>
              <a:path w="227964" h="257175">
                <a:moveTo>
                  <a:pt x="227342" y="219417"/>
                </a:moveTo>
                <a:lnTo>
                  <a:pt x="108381" y="219417"/>
                </a:lnTo>
                <a:lnTo>
                  <a:pt x="95337" y="219572"/>
                </a:lnTo>
                <a:lnTo>
                  <a:pt x="81826" y="220037"/>
                </a:lnTo>
                <a:lnTo>
                  <a:pt x="67848" y="220810"/>
                </a:lnTo>
                <a:lnTo>
                  <a:pt x="53403" y="221894"/>
                </a:lnTo>
                <a:lnTo>
                  <a:pt x="227342" y="221894"/>
                </a:lnTo>
                <a:lnTo>
                  <a:pt x="227342" y="219417"/>
                </a:lnTo>
                <a:close/>
              </a:path>
              <a:path w="227964" h="257175">
                <a:moveTo>
                  <a:pt x="219417" y="0"/>
                </a:moveTo>
                <a:lnTo>
                  <a:pt x="9905" y="0"/>
                </a:lnTo>
                <a:lnTo>
                  <a:pt x="9905" y="35166"/>
                </a:lnTo>
                <a:lnTo>
                  <a:pt x="113995" y="35166"/>
                </a:lnTo>
                <a:lnTo>
                  <a:pt x="124939" y="35073"/>
                </a:lnTo>
                <a:lnTo>
                  <a:pt x="136720" y="34794"/>
                </a:lnTo>
                <a:lnTo>
                  <a:pt x="149337" y="34330"/>
                </a:lnTo>
                <a:lnTo>
                  <a:pt x="162788" y="33680"/>
                </a:lnTo>
                <a:lnTo>
                  <a:pt x="215117" y="33680"/>
                </a:lnTo>
                <a:lnTo>
                  <a:pt x="219417" y="28651"/>
                </a:lnTo>
                <a:lnTo>
                  <a:pt x="21941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29503" y="4439475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3" y="36156"/>
                </a:moveTo>
                <a:lnTo>
                  <a:pt x="117220" y="36156"/>
                </a:lnTo>
                <a:lnTo>
                  <a:pt x="132681" y="37072"/>
                </a:lnTo>
                <a:lnTo>
                  <a:pt x="146121" y="39822"/>
                </a:lnTo>
                <a:lnTo>
                  <a:pt x="176202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38"/>
                </a:lnTo>
                <a:lnTo>
                  <a:pt x="89151" y="116114"/>
                </a:lnTo>
                <a:lnTo>
                  <a:pt x="78635" y="117732"/>
                </a:lnTo>
                <a:lnTo>
                  <a:pt x="38318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8" y="254440"/>
                </a:lnTo>
                <a:lnTo>
                  <a:pt x="178409" y="233781"/>
                </a:lnTo>
                <a:lnTo>
                  <a:pt x="98399" y="233781"/>
                </a:lnTo>
                <a:lnTo>
                  <a:pt x="86462" y="233056"/>
                </a:lnTo>
                <a:lnTo>
                  <a:pt x="49847" y="209246"/>
                </a:lnTo>
                <a:lnTo>
                  <a:pt x="46672" y="185444"/>
                </a:lnTo>
                <a:lnTo>
                  <a:pt x="48615" y="178968"/>
                </a:lnTo>
                <a:lnTo>
                  <a:pt x="84943" y="154165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73"/>
                </a:lnTo>
                <a:lnTo>
                  <a:pt x="215844" y="40557"/>
                </a:lnTo>
                <a:lnTo>
                  <a:pt x="213493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1"/>
                </a:lnTo>
                <a:lnTo>
                  <a:pt x="230093" y="247319"/>
                </a:lnTo>
                <a:lnTo>
                  <a:pt x="227754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8"/>
                </a:lnTo>
                <a:lnTo>
                  <a:pt x="166788" y="201899"/>
                </a:lnTo>
                <a:lnTo>
                  <a:pt x="133036" y="227620"/>
                </a:lnTo>
                <a:lnTo>
                  <a:pt x="98399" y="233781"/>
                </a:lnTo>
                <a:lnTo>
                  <a:pt x="178409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604"/>
                </a:lnTo>
                <a:lnTo>
                  <a:pt x="224058" y="204211"/>
                </a:lnTo>
                <a:lnTo>
                  <a:pt x="223631" y="185826"/>
                </a:lnTo>
                <a:lnTo>
                  <a:pt x="223514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22"/>
                </a:lnTo>
                <a:lnTo>
                  <a:pt x="42925" y="20121"/>
                </a:lnTo>
                <a:lnTo>
                  <a:pt x="15114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9" y="61902"/>
                </a:lnTo>
                <a:lnTo>
                  <a:pt x="90419" y="38871"/>
                </a:lnTo>
                <a:lnTo>
                  <a:pt x="117220" y="36156"/>
                </a:lnTo>
                <a:lnTo>
                  <a:pt x="213493" y="36156"/>
                </a:lnTo>
                <a:lnTo>
                  <a:pt x="212081" y="33513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109792" y="4439475"/>
            <a:ext cx="223520" cy="369570"/>
          </a:xfrm>
          <a:custGeom>
            <a:avLst/>
            <a:gdLst/>
            <a:ahLst/>
            <a:cxnLst/>
            <a:rect l="l" t="t" r="r" b="b"/>
            <a:pathLst>
              <a:path w="223520" h="369570">
                <a:moveTo>
                  <a:pt x="54482" y="338785"/>
                </a:moveTo>
                <a:lnTo>
                  <a:pt x="52006" y="369493"/>
                </a:lnTo>
                <a:lnTo>
                  <a:pt x="87083" y="369493"/>
                </a:lnTo>
                <a:lnTo>
                  <a:pt x="130067" y="361692"/>
                </a:lnTo>
                <a:lnTo>
                  <a:pt x="153678" y="339280"/>
                </a:lnTo>
                <a:lnTo>
                  <a:pt x="72555" y="339280"/>
                </a:lnTo>
                <a:lnTo>
                  <a:pt x="54482" y="338785"/>
                </a:lnTo>
                <a:close/>
              </a:path>
              <a:path w="223520" h="369570">
                <a:moveTo>
                  <a:pt x="90733" y="265553"/>
                </a:moveTo>
                <a:lnTo>
                  <a:pt x="79082" y="305104"/>
                </a:lnTo>
                <a:lnTo>
                  <a:pt x="90639" y="305269"/>
                </a:lnTo>
                <a:lnTo>
                  <a:pt x="98894" y="306184"/>
                </a:lnTo>
                <a:lnTo>
                  <a:pt x="108889" y="309321"/>
                </a:lnTo>
                <a:lnTo>
                  <a:pt x="112267" y="311302"/>
                </a:lnTo>
                <a:lnTo>
                  <a:pt x="114084" y="313524"/>
                </a:lnTo>
                <a:lnTo>
                  <a:pt x="115976" y="315760"/>
                </a:lnTo>
                <a:lnTo>
                  <a:pt x="116890" y="318312"/>
                </a:lnTo>
                <a:lnTo>
                  <a:pt x="116890" y="325907"/>
                </a:lnTo>
                <a:lnTo>
                  <a:pt x="77508" y="339280"/>
                </a:lnTo>
                <a:lnTo>
                  <a:pt x="153678" y="339280"/>
                </a:lnTo>
                <a:lnTo>
                  <a:pt x="156405" y="332460"/>
                </a:lnTo>
                <a:lnTo>
                  <a:pt x="157505" y="323684"/>
                </a:lnTo>
                <a:lnTo>
                  <a:pt x="157505" y="315341"/>
                </a:lnTo>
                <a:lnTo>
                  <a:pt x="125519" y="289984"/>
                </a:lnTo>
                <a:lnTo>
                  <a:pt x="115811" y="288264"/>
                </a:lnTo>
                <a:lnTo>
                  <a:pt x="122129" y="267957"/>
                </a:lnTo>
                <a:lnTo>
                  <a:pt x="116636" y="267957"/>
                </a:lnTo>
                <a:lnTo>
                  <a:pt x="91613" y="265806"/>
                </a:lnTo>
                <a:lnTo>
                  <a:pt x="90733" y="265553"/>
                </a:lnTo>
                <a:close/>
              </a:path>
              <a:path w="223520" h="369570">
                <a:moveTo>
                  <a:pt x="123825" y="262509"/>
                </a:moveTo>
                <a:lnTo>
                  <a:pt x="91630" y="262509"/>
                </a:lnTo>
                <a:lnTo>
                  <a:pt x="90733" y="265553"/>
                </a:lnTo>
                <a:lnTo>
                  <a:pt x="91613" y="265806"/>
                </a:lnTo>
                <a:lnTo>
                  <a:pt x="116636" y="267957"/>
                </a:lnTo>
                <a:lnTo>
                  <a:pt x="122264" y="267525"/>
                </a:lnTo>
                <a:lnTo>
                  <a:pt x="123825" y="262509"/>
                </a:lnTo>
                <a:close/>
              </a:path>
              <a:path w="223520" h="369570">
                <a:moveTo>
                  <a:pt x="122264" y="267525"/>
                </a:moveTo>
                <a:lnTo>
                  <a:pt x="116636" y="267957"/>
                </a:lnTo>
                <a:lnTo>
                  <a:pt x="122129" y="267957"/>
                </a:lnTo>
                <a:lnTo>
                  <a:pt x="122264" y="267525"/>
                </a:lnTo>
                <a:close/>
              </a:path>
              <a:path w="223520" h="369570">
                <a:moveTo>
                  <a:pt x="152374" y="262509"/>
                </a:moveTo>
                <a:lnTo>
                  <a:pt x="123825" y="262509"/>
                </a:lnTo>
                <a:lnTo>
                  <a:pt x="122264" y="267525"/>
                </a:lnTo>
                <a:lnTo>
                  <a:pt x="136820" y="266408"/>
                </a:lnTo>
                <a:lnTo>
                  <a:pt x="152374" y="262509"/>
                </a:lnTo>
                <a:close/>
              </a:path>
              <a:path w="223520" h="369570">
                <a:moveTo>
                  <a:pt x="116966" y="0"/>
                </a:moveTo>
                <a:lnTo>
                  <a:pt x="70082" y="8781"/>
                </a:lnTo>
                <a:lnTo>
                  <a:pt x="31129" y="35025"/>
                </a:lnTo>
                <a:lnTo>
                  <a:pt x="7768" y="78482"/>
                </a:lnTo>
                <a:lnTo>
                  <a:pt x="0" y="134975"/>
                </a:lnTo>
                <a:lnTo>
                  <a:pt x="1997" y="165188"/>
                </a:lnTo>
                <a:lnTo>
                  <a:pt x="18002" y="214471"/>
                </a:lnTo>
                <a:lnTo>
                  <a:pt x="49301" y="248599"/>
                </a:lnTo>
                <a:lnTo>
                  <a:pt x="90733" y="265553"/>
                </a:lnTo>
                <a:lnTo>
                  <a:pt x="91630" y="262509"/>
                </a:lnTo>
                <a:lnTo>
                  <a:pt x="152374" y="262509"/>
                </a:lnTo>
                <a:lnTo>
                  <a:pt x="155376" y="261756"/>
                </a:lnTo>
                <a:lnTo>
                  <a:pt x="172291" y="253994"/>
                </a:lnTo>
                <a:lnTo>
                  <a:pt x="187553" y="243116"/>
                </a:lnTo>
                <a:lnTo>
                  <a:pt x="197914" y="232295"/>
                </a:lnTo>
                <a:lnTo>
                  <a:pt x="116154" y="232295"/>
                </a:lnTo>
                <a:lnTo>
                  <a:pt x="100981" y="230827"/>
                </a:lnTo>
                <a:lnTo>
                  <a:pt x="64388" y="208851"/>
                </a:lnTo>
                <a:lnTo>
                  <a:pt x="45815" y="157832"/>
                </a:lnTo>
                <a:lnTo>
                  <a:pt x="44576" y="133731"/>
                </a:lnTo>
                <a:lnTo>
                  <a:pt x="45860" y="109952"/>
                </a:lnTo>
                <a:lnTo>
                  <a:pt x="56133" y="72707"/>
                </a:lnTo>
                <a:lnTo>
                  <a:pt x="88853" y="41546"/>
                </a:lnTo>
                <a:lnTo>
                  <a:pt x="118706" y="35661"/>
                </a:lnTo>
                <a:lnTo>
                  <a:pt x="199415" y="35661"/>
                </a:lnTo>
                <a:lnTo>
                  <a:pt x="197440" y="32835"/>
                </a:lnTo>
                <a:lnTo>
                  <a:pt x="185318" y="21132"/>
                </a:lnTo>
                <a:lnTo>
                  <a:pt x="171098" y="11878"/>
                </a:lnTo>
                <a:lnTo>
                  <a:pt x="154952" y="5275"/>
                </a:lnTo>
                <a:lnTo>
                  <a:pt x="136901" y="1317"/>
                </a:lnTo>
                <a:lnTo>
                  <a:pt x="116966" y="0"/>
                </a:lnTo>
                <a:close/>
              </a:path>
              <a:path w="223520" h="369570">
                <a:moveTo>
                  <a:pt x="180784" y="168402"/>
                </a:moveTo>
                <a:lnTo>
                  <a:pt x="166804" y="207744"/>
                </a:lnTo>
                <a:lnTo>
                  <a:pt x="128483" y="231320"/>
                </a:lnTo>
                <a:lnTo>
                  <a:pt x="116154" y="232295"/>
                </a:lnTo>
                <a:lnTo>
                  <a:pt x="197914" y="232295"/>
                </a:lnTo>
                <a:lnTo>
                  <a:pt x="200600" y="229489"/>
                </a:lnTo>
                <a:lnTo>
                  <a:pt x="210910" y="213498"/>
                </a:lnTo>
                <a:lnTo>
                  <a:pt x="218498" y="195122"/>
                </a:lnTo>
                <a:lnTo>
                  <a:pt x="223380" y="174345"/>
                </a:lnTo>
                <a:lnTo>
                  <a:pt x="180784" y="168402"/>
                </a:lnTo>
                <a:close/>
              </a:path>
              <a:path w="223520" h="369570">
                <a:moveTo>
                  <a:pt x="199415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33" y="65000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9"/>
                </a:lnTo>
                <a:lnTo>
                  <a:pt x="207168" y="46756"/>
                </a:lnTo>
                <a:lnTo>
                  <a:pt x="199415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58293" y="4358246"/>
            <a:ext cx="236854" cy="349250"/>
          </a:xfrm>
          <a:custGeom>
            <a:avLst/>
            <a:gdLst/>
            <a:ahLst/>
            <a:cxnLst/>
            <a:rect l="l" t="t" r="r" b="b"/>
            <a:pathLst>
              <a:path w="236854" h="349250">
                <a:moveTo>
                  <a:pt x="213502" y="117386"/>
                </a:moveTo>
                <a:lnTo>
                  <a:pt x="117220" y="117386"/>
                </a:lnTo>
                <a:lnTo>
                  <a:pt x="132683" y="118301"/>
                </a:lnTo>
                <a:lnTo>
                  <a:pt x="146126" y="121051"/>
                </a:lnTo>
                <a:lnTo>
                  <a:pt x="176202" y="146880"/>
                </a:lnTo>
                <a:lnTo>
                  <a:pt x="179222" y="174840"/>
                </a:lnTo>
                <a:lnTo>
                  <a:pt x="179057" y="180784"/>
                </a:lnTo>
                <a:lnTo>
                  <a:pt x="164849" y="184977"/>
                </a:lnTo>
                <a:lnTo>
                  <a:pt x="147139" y="188877"/>
                </a:lnTo>
                <a:lnTo>
                  <a:pt x="125947" y="192468"/>
                </a:lnTo>
                <a:lnTo>
                  <a:pt x="89158" y="197343"/>
                </a:lnTo>
                <a:lnTo>
                  <a:pt x="78643" y="198961"/>
                </a:lnTo>
                <a:lnTo>
                  <a:pt x="38324" y="212109"/>
                </a:lnTo>
                <a:lnTo>
                  <a:pt x="8597" y="241465"/>
                </a:lnTo>
                <a:lnTo>
                  <a:pt x="0" y="275882"/>
                </a:lnTo>
                <a:lnTo>
                  <a:pt x="1423" y="291206"/>
                </a:lnTo>
                <a:lnTo>
                  <a:pt x="22801" y="328561"/>
                </a:lnTo>
                <a:lnTo>
                  <a:pt x="67969" y="347901"/>
                </a:lnTo>
                <a:lnTo>
                  <a:pt x="87922" y="349186"/>
                </a:lnTo>
                <a:lnTo>
                  <a:pt x="100584" y="348659"/>
                </a:lnTo>
                <a:lnTo>
                  <a:pt x="147375" y="335669"/>
                </a:lnTo>
                <a:lnTo>
                  <a:pt x="178411" y="315010"/>
                </a:lnTo>
                <a:lnTo>
                  <a:pt x="98399" y="315010"/>
                </a:lnTo>
                <a:lnTo>
                  <a:pt x="86469" y="314285"/>
                </a:lnTo>
                <a:lnTo>
                  <a:pt x="49853" y="290475"/>
                </a:lnTo>
                <a:lnTo>
                  <a:pt x="46673" y="266673"/>
                </a:lnTo>
                <a:lnTo>
                  <a:pt x="48628" y="260197"/>
                </a:lnTo>
                <a:lnTo>
                  <a:pt x="84943" y="235394"/>
                </a:lnTo>
                <a:lnTo>
                  <a:pt x="130263" y="227776"/>
                </a:lnTo>
                <a:lnTo>
                  <a:pt x="149580" y="223875"/>
                </a:lnTo>
                <a:lnTo>
                  <a:pt x="165925" y="219603"/>
                </a:lnTo>
                <a:lnTo>
                  <a:pt x="179298" y="214960"/>
                </a:lnTo>
                <a:lnTo>
                  <a:pt x="223380" y="214960"/>
                </a:lnTo>
                <a:lnTo>
                  <a:pt x="223243" y="164902"/>
                </a:lnTo>
                <a:lnTo>
                  <a:pt x="215850" y="121786"/>
                </a:lnTo>
                <a:lnTo>
                  <a:pt x="213502" y="117386"/>
                </a:lnTo>
                <a:close/>
              </a:path>
              <a:path w="236854" h="349250">
                <a:moveTo>
                  <a:pt x="225983" y="311543"/>
                </a:moveTo>
                <a:lnTo>
                  <a:pt x="182765" y="311543"/>
                </a:lnTo>
                <a:lnTo>
                  <a:pt x="183992" y="320478"/>
                </a:lnTo>
                <a:lnTo>
                  <a:pt x="185804" y="328822"/>
                </a:lnTo>
                <a:lnTo>
                  <a:pt x="188202" y="336575"/>
                </a:lnTo>
                <a:lnTo>
                  <a:pt x="191185" y="343738"/>
                </a:lnTo>
                <a:lnTo>
                  <a:pt x="236766" y="343738"/>
                </a:lnTo>
                <a:lnTo>
                  <a:pt x="233109" y="336230"/>
                </a:lnTo>
                <a:lnTo>
                  <a:pt x="230096" y="328548"/>
                </a:lnTo>
                <a:lnTo>
                  <a:pt x="227759" y="320721"/>
                </a:lnTo>
                <a:lnTo>
                  <a:pt x="226110" y="312699"/>
                </a:lnTo>
                <a:lnTo>
                  <a:pt x="225983" y="311543"/>
                </a:lnTo>
                <a:close/>
              </a:path>
              <a:path w="236854" h="349250">
                <a:moveTo>
                  <a:pt x="223380" y="214960"/>
                </a:moveTo>
                <a:lnTo>
                  <a:pt x="179298" y="214960"/>
                </a:lnTo>
                <a:lnTo>
                  <a:pt x="179057" y="230809"/>
                </a:lnTo>
                <a:lnTo>
                  <a:pt x="178622" y="244247"/>
                </a:lnTo>
                <a:lnTo>
                  <a:pt x="166790" y="283128"/>
                </a:lnTo>
                <a:lnTo>
                  <a:pt x="133043" y="308849"/>
                </a:lnTo>
                <a:lnTo>
                  <a:pt x="98399" y="315010"/>
                </a:lnTo>
                <a:lnTo>
                  <a:pt x="178411" y="315010"/>
                </a:lnTo>
                <a:lnTo>
                  <a:pt x="182765" y="311543"/>
                </a:lnTo>
                <a:lnTo>
                  <a:pt x="225983" y="311543"/>
                </a:lnTo>
                <a:lnTo>
                  <a:pt x="224917" y="301833"/>
                </a:lnTo>
                <a:lnTo>
                  <a:pt x="224064" y="285440"/>
                </a:lnTo>
                <a:lnTo>
                  <a:pt x="223634" y="267055"/>
                </a:lnTo>
                <a:lnTo>
                  <a:pt x="223516" y="257868"/>
                </a:lnTo>
                <a:lnTo>
                  <a:pt x="223390" y="237623"/>
                </a:lnTo>
                <a:lnTo>
                  <a:pt x="223380" y="214960"/>
                </a:lnTo>
                <a:close/>
              </a:path>
              <a:path w="236854" h="349250">
                <a:moveTo>
                  <a:pt x="123659" y="81229"/>
                </a:moveTo>
                <a:lnTo>
                  <a:pt x="78307" y="86351"/>
                </a:lnTo>
                <a:lnTo>
                  <a:pt x="42925" y="101350"/>
                </a:lnTo>
                <a:lnTo>
                  <a:pt x="15119" y="135724"/>
                </a:lnTo>
                <a:lnTo>
                  <a:pt x="7429" y="160477"/>
                </a:lnTo>
                <a:lnTo>
                  <a:pt x="50025" y="166420"/>
                </a:lnTo>
                <a:lnTo>
                  <a:pt x="54024" y="153727"/>
                </a:lnTo>
                <a:lnTo>
                  <a:pt x="58964" y="143132"/>
                </a:lnTo>
                <a:lnTo>
                  <a:pt x="90428" y="120100"/>
                </a:lnTo>
                <a:lnTo>
                  <a:pt x="117220" y="117386"/>
                </a:lnTo>
                <a:lnTo>
                  <a:pt x="213502" y="117386"/>
                </a:lnTo>
                <a:lnTo>
                  <a:pt x="212091" y="114742"/>
                </a:lnTo>
                <a:lnTo>
                  <a:pt x="177330" y="88988"/>
                </a:lnTo>
                <a:lnTo>
                  <a:pt x="139369" y="81711"/>
                </a:lnTo>
                <a:lnTo>
                  <a:pt x="123659" y="81229"/>
                </a:lnTo>
                <a:close/>
              </a:path>
              <a:path w="236854" h="349250">
                <a:moveTo>
                  <a:pt x="86766" y="990"/>
                </a:moveTo>
                <a:lnTo>
                  <a:pt x="51434" y="15773"/>
                </a:lnTo>
                <a:lnTo>
                  <a:pt x="37642" y="55473"/>
                </a:lnTo>
                <a:lnTo>
                  <a:pt x="69837" y="55473"/>
                </a:lnTo>
                <a:lnTo>
                  <a:pt x="69672" y="47967"/>
                </a:lnTo>
                <a:lnTo>
                  <a:pt x="71412" y="42265"/>
                </a:lnTo>
                <a:lnTo>
                  <a:pt x="74955" y="38468"/>
                </a:lnTo>
                <a:lnTo>
                  <a:pt x="78257" y="34594"/>
                </a:lnTo>
                <a:lnTo>
                  <a:pt x="82715" y="32689"/>
                </a:lnTo>
                <a:lnTo>
                  <a:pt x="191381" y="32689"/>
                </a:lnTo>
                <a:lnTo>
                  <a:pt x="195272" y="24033"/>
                </a:lnTo>
                <a:lnTo>
                  <a:pt x="196052" y="20802"/>
                </a:lnTo>
                <a:lnTo>
                  <a:pt x="144627" y="20802"/>
                </a:lnTo>
                <a:lnTo>
                  <a:pt x="137032" y="18414"/>
                </a:lnTo>
                <a:lnTo>
                  <a:pt x="127546" y="13703"/>
                </a:lnTo>
                <a:lnTo>
                  <a:pt x="115334" y="8132"/>
                </a:lnTo>
                <a:lnTo>
                  <a:pt x="104460" y="4160"/>
                </a:lnTo>
                <a:lnTo>
                  <a:pt x="94934" y="1782"/>
                </a:lnTo>
                <a:lnTo>
                  <a:pt x="86766" y="990"/>
                </a:lnTo>
                <a:close/>
              </a:path>
              <a:path w="236854" h="349250">
                <a:moveTo>
                  <a:pt x="191381" y="32689"/>
                </a:moveTo>
                <a:lnTo>
                  <a:pt x="93205" y="32689"/>
                </a:lnTo>
                <a:lnTo>
                  <a:pt x="101130" y="35585"/>
                </a:lnTo>
                <a:lnTo>
                  <a:pt x="111937" y="41440"/>
                </a:lnTo>
                <a:lnTo>
                  <a:pt x="123729" y="47354"/>
                </a:lnTo>
                <a:lnTo>
                  <a:pt x="134329" y="51585"/>
                </a:lnTo>
                <a:lnTo>
                  <a:pt x="143722" y="54129"/>
                </a:lnTo>
                <a:lnTo>
                  <a:pt x="151892" y="54978"/>
                </a:lnTo>
                <a:lnTo>
                  <a:pt x="161589" y="54112"/>
                </a:lnTo>
                <a:lnTo>
                  <a:pt x="170367" y="51522"/>
                </a:lnTo>
                <a:lnTo>
                  <a:pt x="178245" y="47214"/>
                </a:lnTo>
                <a:lnTo>
                  <a:pt x="185242" y="41198"/>
                </a:lnTo>
                <a:lnTo>
                  <a:pt x="191031" y="33470"/>
                </a:lnTo>
                <a:lnTo>
                  <a:pt x="191381" y="32689"/>
                </a:lnTo>
                <a:close/>
              </a:path>
              <a:path w="236854" h="349250">
                <a:moveTo>
                  <a:pt x="199110" y="0"/>
                </a:moveTo>
                <a:lnTo>
                  <a:pt x="167906" y="0"/>
                </a:lnTo>
                <a:lnTo>
                  <a:pt x="166763" y="8254"/>
                </a:lnTo>
                <a:lnTo>
                  <a:pt x="164858" y="13868"/>
                </a:lnTo>
                <a:lnTo>
                  <a:pt x="162128" y="16598"/>
                </a:lnTo>
                <a:lnTo>
                  <a:pt x="159410" y="19405"/>
                </a:lnTo>
                <a:lnTo>
                  <a:pt x="155448" y="20802"/>
                </a:lnTo>
                <a:lnTo>
                  <a:pt x="196052" y="20802"/>
                </a:lnTo>
                <a:lnTo>
                  <a:pt x="197965" y="12879"/>
                </a:lnTo>
                <a:lnTo>
                  <a:pt x="1991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635119" y="4439475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6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8" y="214278"/>
                </a:lnTo>
                <a:lnTo>
                  <a:pt x="51210" y="248562"/>
                </a:lnTo>
                <a:lnTo>
                  <a:pt x="94824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72"/>
                </a:lnTo>
                <a:lnTo>
                  <a:pt x="208518" y="232295"/>
                </a:lnTo>
                <a:lnTo>
                  <a:pt x="120517" y="232295"/>
                </a:lnTo>
                <a:lnTo>
                  <a:pt x="104818" y="230762"/>
                </a:lnTo>
                <a:lnTo>
                  <a:pt x="66123" y="207784"/>
                </a:lnTo>
                <a:lnTo>
                  <a:pt x="45930" y="157153"/>
                </a:lnTo>
                <a:lnTo>
                  <a:pt x="44584" y="134061"/>
                </a:lnTo>
                <a:lnTo>
                  <a:pt x="45930" y="111032"/>
                </a:lnTo>
                <a:lnTo>
                  <a:pt x="56698" y="74257"/>
                </a:lnTo>
                <a:lnTo>
                  <a:pt x="90534" y="42235"/>
                </a:lnTo>
                <a:lnTo>
                  <a:pt x="120517" y="36156"/>
                </a:lnTo>
                <a:lnTo>
                  <a:pt x="208270" y="36156"/>
                </a:lnTo>
                <a:lnTo>
                  <a:pt x="207119" y="34671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5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7" y="36156"/>
                </a:lnTo>
                <a:lnTo>
                  <a:pt x="135970" y="37690"/>
                </a:lnTo>
                <a:lnTo>
                  <a:pt x="150111" y="42289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50"/>
                </a:lnTo>
                <a:lnTo>
                  <a:pt x="184019" y="193768"/>
                </a:lnTo>
                <a:lnTo>
                  <a:pt x="150217" y="226169"/>
                </a:lnTo>
                <a:lnTo>
                  <a:pt x="120517" y="232295"/>
                </a:lnTo>
                <a:lnTo>
                  <a:pt x="208518" y="232295"/>
                </a:lnTo>
                <a:lnTo>
                  <a:pt x="232354" y="192699"/>
                </a:lnTo>
                <a:lnTo>
                  <a:pt x="239792" y="153787"/>
                </a:lnTo>
                <a:lnTo>
                  <a:pt x="240723" y="130352"/>
                </a:lnTo>
                <a:lnTo>
                  <a:pt x="238617" y="101470"/>
                </a:lnTo>
                <a:lnTo>
                  <a:pt x="232307" y="75887"/>
                </a:lnTo>
                <a:lnTo>
                  <a:pt x="221804" y="53616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247051" y="4444923"/>
            <a:ext cx="236854" cy="257175"/>
          </a:xfrm>
          <a:custGeom>
            <a:avLst/>
            <a:gdLst/>
            <a:ahLst/>
            <a:cxnLst/>
            <a:rect l="l" t="t" r="r" b="b"/>
            <a:pathLst>
              <a:path w="236854" h="257175">
                <a:moveTo>
                  <a:pt x="46647" y="0"/>
                </a:moveTo>
                <a:lnTo>
                  <a:pt x="0" y="0"/>
                </a:lnTo>
                <a:lnTo>
                  <a:pt x="96989" y="257060"/>
                </a:lnTo>
                <a:lnTo>
                  <a:pt x="138937" y="257060"/>
                </a:lnTo>
                <a:lnTo>
                  <a:pt x="158377" y="205714"/>
                </a:lnTo>
                <a:lnTo>
                  <a:pt x="118135" y="205714"/>
                </a:lnTo>
                <a:lnTo>
                  <a:pt x="114262" y="192406"/>
                </a:lnTo>
                <a:lnTo>
                  <a:pt x="110212" y="179343"/>
                </a:lnTo>
                <a:lnTo>
                  <a:pt x="105992" y="166527"/>
                </a:lnTo>
                <a:lnTo>
                  <a:pt x="101612" y="153962"/>
                </a:lnTo>
                <a:lnTo>
                  <a:pt x="46647" y="0"/>
                </a:lnTo>
                <a:close/>
              </a:path>
              <a:path w="236854" h="257175">
                <a:moveTo>
                  <a:pt x="236258" y="0"/>
                </a:moveTo>
                <a:lnTo>
                  <a:pt x="191516" y="0"/>
                </a:lnTo>
                <a:lnTo>
                  <a:pt x="134391" y="156845"/>
                </a:lnTo>
                <a:lnTo>
                  <a:pt x="129438" y="170624"/>
                </a:lnTo>
                <a:lnTo>
                  <a:pt x="125087" y="183356"/>
                </a:lnTo>
                <a:lnTo>
                  <a:pt x="121323" y="195049"/>
                </a:lnTo>
                <a:lnTo>
                  <a:pt x="118135" y="205714"/>
                </a:lnTo>
                <a:lnTo>
                  <a:pt x="158377" y="205714"/>
                </a:lnTo>
                <a:lnTo>
                  <a:pt x="2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24280" y="4347349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46073" y="4444923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622311" y="4439475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89" y="36156"/>
                </a:moveTo>
                <a:lnTo>
                  <a:pt x="117208" y="36156"/>
                </a:lnTo>
                <a:lnTo>
                  <a:pt x="132670" y="37072"/>
                </a:lnTo>
                <a:lnTo>
                  <a:pt x="146113" y="39822"/>
                </a:lnTo>
                <a:lnTo>
                  <a:pt x="176201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4" y="111238"/>
                </a:lnTo>
                <a:lnTo>
                  <a:pt x="89146" y="116114"/>
                </a:lnTo>
                <a:lnTo>
                  <a:pt x="78630" y="117732"/>
                </a:lnTo>
                <a:lnTo>
                  <a:pt x="38311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57" y="266672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2" y="254440"/>
                </a:lnTo>
                <a:lnTo>
                  <a:pt x="178399" y="233781"/>
                </a:lnTo>
                <a:lnTo>
                  <a:pt x="98386" y="233781"/>
                </a:lnTo>
                <a:lnTo>
                  <a:pt x="86457" y="233056"/>
                </a:lnTo>
                <a:lnTo>
                  <a:pt x="49847" y="209246"/>
                </a:lnTo>
                <a:lnTo>
                  <a:pt x="46672" y="185444"/>
                </a:lnTo>
                <a:lnTo>
                  <a:pt x="48615" y="178968"/>
                </a:lnTo>
                <a:lnTo>
                  <a:pt x="84932" y="154165"/>
                </a:lnTo>
                <a:lnTo>
                  <a:pt x="130256" y="146546"/>
                </a:lnTo>
                <a:lnTo>
                  <a:pt x="149571" y="142646"/>
                </a:lnTo>
                <a:lnTo>
                  <a:pt x="165918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73"/>
                </a:lnTo>
                <a:lnTo>
                  <a:pt x="215838" y="40557"/>
                </a:lnTo>
                <a:lnTo>
                  <a:pt x="213489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52" y="230314"/>
                </a:lnTo>
                <a:lnTo>
                  <a:pt x="183979" y="239248"/>
                </a:lnTo>
                <a:lnTo>
                  <a:pt x="185791" y="247592"/>
                </a:lnTo>
                <a:lnTo>
                  <a:pt x="188189" y="255346"/>
                </a:lnTo>
                <a:lnTo>
                  <a:pt x="191173" y="262509"/>
                </a:lnTo>
                <a:lnTo>
                  <a:pt x="236753" y="262509"/>
                </a:lnTo>
                <a:lnTo>
                  <a:pt x="233097" y="255001"/>
                </a:lnTo>
                <a:lnTo>
                  <a:pt x="230083" y="247319"/>
                </a:lnTo>
                <a:lnTo>
                  <a:pt x="227746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09" y="163018"/>
                </a:lnTo>
                <a:lnTo>
                  <a:pt x="166777" y="201899"/>
                </a:lnTo>
                <a:lnTo>
                  <a:pt x="133030" y="227620"/>
                </a:lnTo>
                <a:lnTo>
                  <a:pt x="98386" y="233781"/>
                </a:lnTo>
                <a:lnTo>
                  <a:pt x="178399" y="233781"/>
                </a:lnTo>
                <a:lnTo>
                  <a:pt x="182752" y="230314"/>
                </a:lnTo>
                <a:lnTo>
                  <a:pt x="225971" y="230314"/>
                </a:lnTo>
                <a:lnTo>
                  <a:pt x="224907" y="220604"/>
                </a:lnTo>
                <a:lnTo>
                  <a:pt x="224058" y="204211"/>
                </a:lnTo>
                <a:lnTo>
                  <a:pt x="223631" y="185826"/>
                </a:lnTo>
                <a:lnTo>
                  <a:pt x="223514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297" y="5122"/>
                </a:lnTo>
                <a:lnTo>
                  <a:pt x="42919" y="20121"/>
                </a:lnTo>
                <a:lnTo>
                  <a:pt x="15109" y="54495"/>
                </a:lnTo>
                <a:lnTo>
                  <a:pt x="7429" y="79248"/>
                </a:lnTo>
                <a:lnTo>
                  <a:pt x="50012" y="85191"/>
                </a:lnTo>
                <a:lnTo>
                  <a:pt x="54011" y="72498"/>
                </a:lnTo>
                <a:lnTo>
                  <a:pt x="58951" y="61902"/>
                </a:lnTo>
                <a:lnTo>
                  <a:pt x="90416" y="38871"/>
                </a:lnTo>
                <a:lnTo>
                  <a:pt x="117208" y="36156"/>
                </a:lnTo>
                <a:lnTo>
                  <a:pt x="213489" y="36156"/>
                </a:lnTo>
                <a:lnTo>
                  <a:pt x="212079" y="33513"/>
                </a:lnTo>
                <a:lnTo>
                  <a:pt x="177317" y="7759"/>
                </a:lnTo>
                <a:lnTo>
                  <a:pt x="139362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280298" y="4347349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4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72373" y="4347349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94166" y="4444923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67915" y="4439475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33" y="204857"/>
                </a:lnTo>
                <a:lnTo>
                  <a:pt x="12023" y="221476"/>
                </a:lnTo>
                <a:lnTo>
                  <a:pt x="48140" y="256293"/>
                </a:lnTo>
                <a:lnTo>
                  <a:pt x="86339" y="266658"/>
                </a:lnTo>
                <a:lnTo>
                  <a:pt x="109880" y="267957"/>
                </a:lnTo>
                <a:lnTo>
                  <a:pt x="124599" y="267306"/>
                </a:lnTo>
                <a:lnTo>
                  <a:pt x="164109" y="257479"/>
                </a:lnTo>
                <a:lnTo>
                  <a:pt x="197219" y="232295"/>
                </a:lnTo>
                <a:lnTo>
                  <a:pt x="109715" y="232295"/>
                </a:lnTo>
                <a:lnTo>
                  <a:pt x="95656" y="231430"/>
                </a:lnTo>
                <a:lnTo>
                  <a:pt x="55831" y="210837"/>
                </a:lnTo>
                <a:lnTo>
                  <a:pt x="45709" y="190989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9" y="7945"/>
                </a:lnTo>
                <a:lnTo>
                  <a:pt x="19576" y="35104"/>
                </a:lnTo>
                <a:lnTo>
                  <a:pt x="7521" y="72313"/>
                </a:lnTo>
                <a:lnTo>
                  <a:pt x="7461" y="74383"/>
                </a:lnTo>
                <a:lnTo>
                  <a:pt x="8032" y="83095"/>
                </a:lnTo>
                <a:lnTo>
                  <a:pt x="28765" y="122118"/>
                </a:lnTo>
                <a:lnTo>
                  <a:pt x="70829" y="142255"/>
                </a:lnTo>
                <a:lnTo>
                  <a:pt x="127343" y="157769"/>
                </a:lnTo>
                <a:lnTo>
                  <a:pt x="140128" y="161656"/>
                </a:lnTo>
                <a:lnTo>
                  <a:pt x="168897" y="191439"/>
                </a:lnTo>
                <a:lnTo>
                  <a:pt x="167986" y="199406"/>
                </a:lnTo>
                <a:lnTo>
                  <a:pt x="135909" y="229254"/>
                </a:lnTo>
                <a:lnTo>
                  <a:pt x="109715" y="232295"/>
                </a:lnTo>
                <a:lnTo>
                  <a:pt x="197219" y="232295"/>
                </a:lnTo>
                <a:lnTo>
                  <a:pt x="213474" y="186893"/>
                </a:lnTo>
                <a:lnTo>
                  <a:pt x="212823" y="176212"/>
                </a:lnTo>
                <a:lnTo>
                  <a:pt x="190607" y="136510"/>
                </a:lnTo>
                <a:lnTo>
                  <a:pt x="149007" y="117924"/>
                </a:lnTo>
                <a:lnTo>
                  <a:pt x="84335" y="99620"/>
                </a:lnTo>
                <a:lnTo>
                  <a:pt x="76338" y="97219"/>
                </a:lnTo>
                <a:lnTo>
                  <a:pt x="71488" y="95592"/>
                </a:lnTo>
                <a:lnTo>
                  <a:pt x="63893" y="92544"/>
                </a:lnTo>
                <a:lnTo>
                  <a:pt x="58369" y="88658"/>
                </a:lnTo>
                <a:lnTo>
                  <a:pt x="54813" y="84035"/>
                </a:lnTo>
                <a:lnTo>
                  <a:pt x="51269" y="79502"/>
                </a:lnTo>
                <a:lnTo>
                  <a:pt x="49529" y="74383"/>
                </a:lnTo>
                <a:lnTo>
                  <a:pt x="49529" y="68770"/>
                </a:lnTo>
                <a:lnTo>
                  <a:pt x="79390" y="38138"/>
                </a:lnTo>
                <a:lnTo>
                  <a:pt x="105003" y="35661"/>
                </a:lnTo>
                <a:lnTo>
                  <a:pt x="190649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49" y="35661"/>
                </a:moveTo>
                <a:lnTo>
                  <a:pt x="105003" y="35661"/>
                </a:lnTo>
                <a:lnTo>
                  <a:pt x="116966" y="36360"/>
                </a:lnTo>
                <a:lnTo>
                  <a:pt x="127484" y="38460"/>
                </a:lnTo>
                <a:lnTo>
                  <a:pt x="158856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6" y="60377"/>
                </a:lnTo>
                <a:lnTo>
                  <a:pt x="197770" y="49831"/>
                </a:lnTo>
                <a:lnTo>
                  <a:pt x="193606" y="40474"/>
                </a:lnTo>
                <a:lnTo>
                  <a:pt x="19064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710980" y="4355198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80" y="123405"/>
                </a:moveTo>
                <a:lnTo>
                  <a:pt x="32181" y="123405"/>
                </a:lnTo>
                <a:lnTo>
                  <a:pt x="32181" y="271500"/>
                </a:lnTo>
                <a:lnTo>
                  <a:pt x="35150" y="315198"/>
                </a:lnTo>
                <a:lnTo>
                  <a:pt x="63012" y="346042"/>
                </a:lnTo>
                <a:lnTo>
                  <a:pt x="92532" y="350253"/>
                </a:lnTo>
                <a:lnTo>
                  <a:pt x="99973" y="350007"/>
                </a:lnTo>
                <a:lnTo>
                  <a:pt x="107926" y="349273"/>
                </a:lnTo>
                <a:lnTo>
                  <a:pt x="116376" y="348061"/>
                </a:lnTo>
                <a:lnTo>
                  <a:pt x="125310" y="346379"/>
                </a:lnTo>
                <a:lnTo>
                  <a:pt x="119634" y="309638"/>
                </a:lnTo>
                <a:lnTo>
                  <a:pt x="93929" y="309638"/>
                </a:lnTo>
                <a:lnTo>
                  <a:pt x="88976" y="308571"/>
                </a:lnTo>
                <a:lnTo>
                  <a:pt x="85509" y="306501"/>
                </a:lnTo>
                <a:lnTo>
                  <a:pt x="82042" y="304355"/>
                </a:lnTo>
                <a:lnTo>
                  <a:pt x="79565" y="301548"/>
                </a:lnTo>
                <a:lnTo>
                  <a:pt x="78092" y="298005"/>
                </a:lnTo>
                <a:lnTo>
                  <a:pt x="76517" y="294449"/>
                </a:lnTo>
                <a:lnTo>
                  <a:pt x="75780" y="286448"/>
                </a:lnTo>
                <a:lnTo>
                  <a:pt x="75780" y="123405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18" y="309067"/>
                </a:lnTo>
                <a:lnTo>
                  <a:pt x="105168" y="309638"/>
                </a:lnTo>
                <a:lnTo>
                  <a:pt x="119634" y="309638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67" y="123405"/>
                </a:lnTo>
                <a:lnTo>
                  <a:pt x="119367" y="89725"/>
                </a:lnTo>
                <a:close/>
              </a:path>
              <a:path w="125729" h="350520">
                <a:moveTo>
                  <a:pt x="75780" y="0"/>
                </a:moveTo>
                <a:lnTo>
                  <a:pt x="32181" y="26161"/>
                </a:lnTo>
                <a:lnTo>
                  <a:pt x="32181" y="89725"/>
                </a:lnTo>
                <a:lnTo>
                  <a:pt x="75780" y="89725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61335" y="4439475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3" y="36156"/>
                </a:moveTo>
                <a:lnTo>
                  <a:pt x="117208" y="36156"/>
                </a:lnTo>
                <a:lnTo>
                  <a:pt x="132675" y="37072"/>
                </a:lnTo>
                <a:lnTo>
                  <a:pt x="146118" y="39822"/>
                </a:lnTo>
                <a:lnTo>
                  <a:pt x="176201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38"/>
                </a:lnTo>
                <a:lnTo>
                  <a:pt x="89151" y="116114"/>
                </a:lnTo>
                <a:lnTo>
                  <a:pt x="78635" y="117732"/>
                </a:lnTo>
                <a:lnTo>
                  <a:pt x="38318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3" y="254440"/>
                </a:lnTo>
                <a:lnTo>
                  <a:pt x="178409" y="233781"/>
                </a:lnTo>
                <a:lnTo>
                  <a:pt x="98399" y="233781"/>
                </a:lnTo>
                <a:lnTo>
                  <a:pt x="86462" y="233056"/>
                </a:lnTo>
                <a:lnTo>
                  <a:pt x="49847" y="209246"/>
                </a:lnTo>
                <a:lnTo>
                  <a:pt x="46672" y="185444"/>
                </a:lnTo>
                <a:lnTo>
                  <a:pt x="48615" y="178968"/>
                </a:lnTo>
                <a:lnTo>
                  <a:pt x="84943" y="154165"/>
                </a:lnTo>
                <a:lnTo>
                  <a:pt x="130262" y="146546"/>
                </a:lnTo>
                <a:lnTo>
                  <a:pt x="149575" y="142646"/>
                </a:lnTo>
                <a:lnTo>
                  <a:pt x="165920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73"/>
                </a:lnTo>
                <a:lnTo>
                  <a:pt x="215844" y="40557"/>
                </a:lnTo>
                <a:lnTo>
                  <a:pt x="213493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1"/>
                </a:lnTo>
                <a:lnTo>
                  <a:pt x="230093" y="247319"/>
                </a:lnTo>
                <a:lnTo>
                  <a:pt x="227754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8"/>
                </a:lnTo>
                <a:lnTo>
                  <a:pt x="166783" y="201899"/>
                </a:lnTo>
                <a:lnTo>
                  <a:pt x="133030" y="227620"/>
                </a:lnTo>
                <a:lnTo>
                  <a:pt x="98399" y="233781"/>
                </a:lnTo>
                <a:lnTo>
                  <a:pt x="178409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604"/>
                </a:lnTo>
                <a:lnTo>
                  <a:pt x="224058" y="204211"/>
                </a:lnTo>
                <a:lnTo>
                  <a:pt x="223631" y="185826"/>
                </a:lnTo>
                <a:lnTo>
                  <a:pt x="223514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22"/>
                </a:lnTo>
                <a:lnTo>
                  <a:pt x="42925" y="20121"/>
                </a:lnTo>
                <a:lnTo>
                  <a:pt x="15114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2"/>
                </a:lnTo>
                <a:lnTo>
                  <a:pt x="90416" y="38871"/>
                </a:lnTo>
                <a:lnTo>
                  <a:pt x="117208" y="36156"/>
                </a:lnTo>
                <a:lnTo>
                  <a:pt x="213493" y="36156"/>
                </a:lnTo>
                <a:lnTo>
                  <a:pt x="212081" y="33513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137167" y="4439475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27" y="204857"/>
                </a:lnTo>
                <a:lnTo>
                  <a:pt x="12018" y="221476"/>
                </a:lnTo>
                <a:lnTo>
                  <a:pt x="48138" y="256293"/>
                </a:lnTo>
                <a:lnTo>
                  <a:pt x="86329" y="266658"/>
                </a:lnTo>
                <a:lnTo>
                  <a:pt x="109867" y="267957"/>
                </a:lnTo>
                <a:lnTo>
                  <a:pt x="124588" y="267306"/>
                </a:lnTo>
                <a:lnTo>
                  <a:pt x="164109" y="257479"/>
                </a:lnTo>
                <a:lnTo>
                  <a:pt x="197216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37"/>
                </a:lnTo>
                <a:lnTo>
                  <a:pt x="45701" y="190989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4" y="7945"/>
                </a:lnTo>
                <a:lnTo>
                  <a:pt x="19569" y="35104"/>
                </a:lnTo>
                <a:lnTo>
                  <a:pt x="7521" y="72313"/>
                </a:lnTo>
                <a:lnTo>
                  <a:pt x="7461" y="74383"/>
                </a:lnTo>
                <a:lnTo>
                  <a:pt x="8030" y="83095"/>
                </a:lnTo>
                <a:lnTo>
                  <a:pt x="28765" y="122118"/>
                </a:lnTo>
                <a:lnTo>
                  <a:pt x="70824" y="142255"/>
                </a:lnTo>
                <a:lnTo>
                  <a:pt x="127343" y="157769"/>
                </a:lnTo>
                <a:lnTo>
                  <a:pt x="140128" y="161656"/>
                </a:lnTo>
                <a:lnTo>
                  <a:pt x="168897" y="191439"/>
                </a:lnTo>
                <a:lnTo>
                  <a:pt x="167984" y="199406"/>
                </a:lnTo>
                <a:lnTo>
                  <a:pt x="135907" y="229254"/>
                </a:lnTo>
                <a:lnTo>
                  <a:pt x="109702" y="232295"/>
                </a:lnTo>
                <a:lnTo>
                  <a:pt x="197216" y="232295"/>
                </a:lnTo>
                <a:lnTo>
                  <a:pt x="213474" y="186893"/>
                </a:lnTo>
                <a:lnTo>
                  <a:pt x="212822" y="176212"/>
                </a:lnTo>
                <a:lnTo>
                  <a:pt x="190601" y="136510"/>
                </a:lnTo>
                <a:lnTo>
                  <a:pt x="148996" y="117924"/>
                </a:lnTo>
                <a:lnTo>
                  <a:pt x="84329" y="99620"/>
                </a:lnTo>
                <a:lnTo>
                  <a:pt x="76333" y="97219"/>
                </a:lnTo>
                <a:lnTo>
                  <a:pt x="71488" y="95592"/>
                </a:lnTo>
                <a:lnTo>
                  <a:pt x="63893" y="92544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502"/>
                </a:lnTo>
                <a:lnTo>
                  <a:pt x="49529" y="74383"/>
                </a:lnTo>
                <a:lnTo>
                  <a:pt x="49529" y="68770"/>
                </a:lnTo>
                <a:lnTo>
                  <a:pt x="79389" y="38138"/>
                </a:lnTo>
                <a:lnTo>
                  <a:pt x="105003" y="35661"/>
                </a:lnTo>
                <a:lnTo>
                  <a:pt x="190648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48" y="35661"/>
                </a:moveTo>
                <a:lnTo>
                  <a:pt x="105003" y="35661"/>
                </a:lnTo>
                <a:lnTo>
                  <a:pt x="116965" y="36360"/>
                </a:lnTo>
                <a:lnTo>
                  <a:pt x="127482" y="38460"/>
                </a:lnTo>
                <a:lnTo>
                  <a:pt x="158849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1" y="60377"/>
                </a:lnTo>
                <a:lnTo>
                  <a:pt x="197765" y="49831"/>
                </a:lnTo>
                <a:lnTo>
                  <a:pt x="193604" y="40474"/>
                </a:lnTo>
                <a:lnTo>
                  <a:pt x="190648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732674" y="4347349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6" y="92125"/>
                </a:moveTo>
                <a:lnTo>
                  <a:pt x="64405" y="101496"/>
                </a:lnTo>
                <a:lnTo>
                  <a:pt x="28828" y="129087"/>
                </a:lnTo>
                <a:lnTo>
                  <a:pt x="7202" y="172781"/>
                </a:lnTo>
                <a:lnTo>
                  <a:pt x="0" y="226441"/>
                </a:lnTo>
                <a:lnTo>
                  <a:pt x="877" y="245469"/>
                </a:lnTo>
                <a:lnTo>
                  <a:pt x="14105" y="296024"/>
                </a:lnTo>
                <a:lnTo>
                  <a:pt x="41907" y="333896"/>
                </a:lnTo>
                <a:lnTo>
                  <a:pt x="80977" y="355863"/>
                </a:lnTo>
                <a:lnTo>
                  <a:pt x="110447" y="360083"/>
                </a:lnTo>
                <a:lnTo>
                  <a:pt x="132717" y="357700"/>
                </a:lnTo>
                <a:lnTo>
                  <a:pt x="152110" y="350559"/>
                </a:lnTo>
                <a:lnTo>
                  <a:pt x="168626" y="338667"/>
                </a:lnTo>
                <a:lnTo>
                  <a:pt x="180308" y="324421"/>
                </a:lnTo>
                <a:lnTo>
                  <a:pt x="114651" y="324421"/>
                </a:lnTo>
                <a:lnTo>
                  <a:pt x="100941" y="322903"/>
                </a:lnTo>
                <a:lnTo>
                  <a:pt x="65451" y="300075"/>
                </a:lnTo>
                <a:lnTo>
                  <a:pt x="45874" y="249519"/>
                </a:lnTo>
                <a:lnTo>
                  <a:pt x="44577" y="226352"/>
                </a:lnTo>
                <a:lnTo>
                  <a:pt x="45793" y="202694"/>
                </a:lnTo>
                <a:lnTo>
                  <a:pt x="55534" y="165422"/>
                </a:lnTo>
                <a:lnTo>
                  <a:pt x="85974" y="134177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46"/>
                </a:lnTo>
                <a:lnTo>
                  <a:pt x="179281" y="127546"/>
                </a:lnTo>
                <a:lnTo>
                  <a:pt x="173174" y="120038"/>
                </a:lnTo>
                <a:lnTo>
                  <a:pt x="166226" y="113260"/>
                </a:lnTo>
                <a:lnTo>
                  <a:pt x="130442" y="94592"/>
                </a:lnTo>
                <a:lnTo>
                  <a:pt x="119780" y="92743"/>
                </a:lnTo>
                <a:lnTo>
                  <a:pt x="108466" y="92125"/>
                </a:lnTo>
                <a:close/>
              </a:path>
              <a:path w="222884" h="360679">
                <a:moveTo>
                  <a:pt x="222880" y="322033"/>
                </a:moveTo>
                <a:lnTo>
                  <a:pt x="182266" y="322033"/>
                </a:lnTo>
                <a:lnTo>
                  <a:pt x="182266" y="354634"/>
                </a:lnTo>
                <a:lnTo>
                  <a:pt x="222880" y="354634"/>
                </a:lnTo>
                <a:lnTo>
                  <a:pt x="222880" y="322033"/>
                </a:lnTo>
                <a:close/>
              </a:path>
              <a:path w="222884" h="360679">
                <a:moveTo>
                  <a:pt x="222880" y="128282"/>
                </a:moveTo>
                <a:lnTo>
                  <a:pt x="112670" y="128282"/>
                </a:lnTo>
                <a:lnTo>
                  <a:pt x="127004" y="129817"/>
                </a:lnTo>
                <a:lnTo>
                  <a:pt x="140151" y="134424"/>
                </a:lnTo>
                <a:lnTo>
                  <a:pt x="171796" y="166954"/>
                </a:lnTo>
                <a:lnTo>
                  <a:pt x="181986" y="205557"/>
                </a:lnTo>
                <a:lnTo>
                  <a:pt x="183256" y="230073"/>
                </a:lnTo>
                <a:lnTo>
                  <a:pt x="182003" y="252438"/>
                </a:lnTo>
                <a:lnTo>
                  <a:pt x="163279" y="301142"/>
                </a:lnTo>
                <a:lnTo>
                  <a:pt x="128416" y="322966"/>
                </a:lnTo>
                <a:lnTo>
                  <a:pt x="114651" y="324421"/>
                </a:lnTo>
                <a:lnTo>
                  <a:pt x="180308" y="324421"/>
                </a:lnTo>
                <a:lnTo>
                  <a:pt x="182266" y="322033"/>
                </a:lnTo>
                <a:lnTo>
                  <a:pt x="222880" y="322033"/>
                </a:lnTo>
                <a:lnTo>
                  <a:pt x="222880" y="128282"/>
                </a:lnTo>
                <a:close/>
              </a:path>
              <a:path w="222884" h="360679">
                <a:moveTo>
                  <a:pt x="222880" y="0"/>
                </a:moveTo>
                <a:lnTo>
                  <a:pt x="179281" y="0"/>
                </a:lnTo>
                <a:lnTo>
                  <a:pt x="179281" y="127546"/>
                </a:lnTo>
                <a:lnTo>
                  <a:pt x="222880" y="127546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0012959" y="4439475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5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6"/>
                </a:lnTo>
                <a:lnTo>
                  <a:pt x="21026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13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7"/>
                </a:lnTo>
                <a:lnTo>
                  <a:pt x="179859" y="69959"/>
                </a:lnTo>
                <a:lnTo>
                  <a:pt x="190182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60796" y="4992814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74" y="0"/>
                </a:moveTo>
                <a:lnTo>
                  <a:pt x="70086" y="8770"/>
                </a:lnTo>
                <a:lnTo>
                  <a:pt x="31132" y="35018"/>
                </a:lnTo>
                <a:lnTo>
                  <a:pt x="7766" y="78480"/>
                </a:lnTo>
                <a:lnTo>
                  <a:pt x="0" y="134962"/>
                </a:lnTo>
                <a:lnTo>
                  <a:pt x="1997" y="165176"/>
                </a:lnTo>
                <a:lnTo>
                  <a:pt x="18004" y="214458"/>
                </a:lnTo>
                <a:lnTo>
                  <a:pt x="49301" y="248586"/>
                </a:lnTo>
                <a:lnTo>
                  <a:pt x="91617" y="265794"/>
                </a:lnTo>
                <a:lnTo>
                  <a:pt x="116643" y="267944"/>
                </a:lnTo>
                <a:lnTo>
                  <a:pt x="136825" y="266395"/>
                </a:lnTo>
                <a:lnTo>
                  <a:pt x="155381" y="261743"/>
                </a:lnTo>
                <a:lnTo>
                  <a:pt x="172295" y="253982"/>
                </a:lnTo>
                <a:lnTo>
                  <a:pt x="187552" y="243103"/>
                </a:lnTo>
                <a:lnTo>
                  <a:pt x="197920" y="232282"/>
                </a:lnTo>
                <a:lnTo>
                  <a:pt x="116150" y="232282"/>
                </a:lnTo>
                <a:lnTo>
                  <a:pt x="100980" y="230814"/>
                </a:lnTo>
                <a:lnTo>
                  <a:pt x="64389" y="208851"/>
                </a:lnTo>
                <a:lnTo>
                  <a:pt x="45816" y="157820"/>
                </a:lnTo>
                <a:lnTo>
                  <a:pt x="44578" y="133718"/>
                </a:lnTo>
                <a:lnTo>
                  <a:pt x="45862" y="109947"/>
                </a:lnTo>
                <a:lnTo>
                  <a:pt x="56139" y="72701"/>
                </a:lnTo>
                <a:lnTo>
                  <a:pt x="88855" y="41540"/>
                </a:lnTo>
                <a:lnTo>
                  <a:pt x="118705" y="35661"/>
                </a:lnTo>
                <a:lnTo>
                  <a:pt x="199422" y="35661"/>
                </a:lnTo>
                <a:lnTo>
                  <a:pt x="197442" y="32828"/>
                </a:lnTo>
                <a:lnTo>
                  <a:pt x="185324" y="21132"/>
                </a:lnTo>
                <a:lnTo>
                  <a:pt x="171104" y="11872"/>
                </a:lnTo>
                <a:lnTo>
                  <a:pt x="154956" y="5270"/>
                </a:lnTo>
                <a:lnTo>
                  <a:pt x="136905" y="1316"/>
                </a:lnTo>
                <a:lnTo>
                  <a:pt x="116974" y="0"/>
                </a:lnTo>
                <a:close/>
              </a:path>
              <a:path w="223520" h="267970">
                <a:moveTo>
                  <a:pt x="180784" y="168389"/>
                </a:moveTo>
                <a:lnTo>
                  <a:pt x="166807" y="207737"/>
                </a:lnTo>
                <a:lnTo>
                  <a:pt x="128484" y="231307"/>
                </a:lnTo>
                <a:lnTo>
                  <a:pt x="116150" y="232282"/>
                </a:lnTo>
                <a:lnTo>
                  <a:pt x="197920" y="232282"/>
                </a:lnTo>
                <a:lnTo>
                  <a:pt x="200603" y="229482"/>
                </a:lnTo>
                <a:lnTo>
                  <a:pt x="210915" y="213491"/>
                </a:lnTo>
                <a:lnTo>
                  <a:pt x="218502" y="195117"/>
                </a:lnTo>
                <a:lnTo>
                  <a:pt x="223380" y="174345"/>
                </a:lnTo>
                <a:lnTo>
                  <a:pt x="180784" y="168389"/>
                </a:lnTo>
                <a:close/>
              </a:path>
              <a:path w="223520" h="267970">
                <a:moveTo>
                  <a:pt x="199422" y="35661"/>
                </a:moveTo>
                <a:lnTo>
                  <a:pt x="118705" y="35661"/>
                </a:lnTo>
                <a:lnTo>
                  <a:pt x="129200" y="36479"/>
                </a:lnTo>
                <a:lnTo>
                  <a:pt x="138890" y="38930"/>
                </a:lnTo>
                <a:lnTo>
                  <a:pt x="168937" y="64995"/>
                </a:lnTo>
                <a:lnTo>
                  <a:pt x="177317" y="87668"/>
                </a:lnTo>
                <a:lnTo>
                  <a:pt x="219419" y="81229"/>
                </a:lnTo>
                <a:lnTo>
                  <a:pt x="214498" y="62882"/>
                </a:lnTo>
                <a:lnTo>
                  <a:pt x="207169" y="46747"/>
                </a:lnTo>
                <a:lnTo>
                  <a:pt x="19942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4983" y="4992814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8" y="0"/>
                </a:moveTo>
                <a:lnTo>
                  <a:pt x="76457" y="7116"/>
                </a:lnTo>
                <a:lnTo>
                  <a:pt x="39701" y="28473"/>
                </a:lnTo>
                <a:lnTo>
                  <a:pt x="9910" y="71997"/>
                </a:lnTo>
                <a:lnTo>
                  <a:pt x="0" y="134061"/>
                </a:lnTo>
                <a:lnTo>
                  <a:pt x="2069" y="164524"/>
                </a:lnTo>
                <a:lnTo>
                  <a:pt x="18695" y="214266"/>
                </a:lnTo>
                <a:lnTo>
                  <a:pt x="51203" y="248549"/>
                </a:lnTo>
                <a:lnTo>
                  <a:pt x="94822" y="265792"/>
                </a:lnTo>
                <a:lnTo>
                  <a:pt x="120518" y="267944"/>
                </a:lnTo>
                <a:lnTo>
                  <a:pt x="136984" y="266969"/>
                </a:lnTo>
                <a:lnTo>
                  <a:pt x="182514" y="252272"/>
                </a:lnTo>
                <a:lnTo>
                  <a:pt x="208518" y="232282"/>
                </a:lnTo>
                <a:lnTo>
                  <a:pt x="120518" y="232282"/>
                </a:lnTo>
                <a:lnTo>
                  <a:pt x="104816" y="230750"/>
                </a:lnTo>
                <a:lnTo>
                  <a:pt x="66119" y="207771"/>
                </a:lnTo>
                <a:lnTo>
                  <a:pt x="45920" y="157147"/>
                </a:lnTo>
                <a:lnTo>
                  <a:pt x="44573" y="134061"/>
                </a:lnTo>
                <a:lnTo>
                  <a:pt x="45920" y="111026"/>
                </a:lnTo>
                <a:lnTo>
                  <a:pt x="56692" y="74250"/>
                </a:lnTo>
                <a:lnTo>
                  <a:pt x="90531" y="42233"/>
                </a:lnTo>
                <a:lnTo>
                  <a:pt x="120518" y="36156"/>
                </a:lnTo>
                <a:lnTo>
                  <a:pt x="208265" y="36156"/>
                </a:lnTo>
                <a:lnTo>
                  <a:pt x="207113" y="34670"/>
                </a:lnTo>
                <a:lnTo>
                  <a:pt x="189066" y="19502"/>
                </a:lnTo>
                <a:lnTo>
                  <a:pt x="168613" y="8667"/>
                </a:lnTo>
                <a:lnTo>
                  <a:pt x="145761" y="2166"/>
                </a:lnTo>
                <a:lnTo>
                  <a:pt x="120518" y="0"/>
                </a:lnTo>
                <a:close/>
              </a:path>
              <a:path w="241300" h="267970">
                <a:moveTo>
                  <a:pt x="208265" y="36156"/>
                </a:moveTo>
                <a:lnTo>
                  <a:pt x="120518" y="36156"/>
                </a:lnTo>
                <a:lnTo>
                  <a:pt x="135964" y="37688"/>
                </a:lnTo>
                <a:lnTo>
                  <a:pt x="150102" y="42283"/>
                </a:lnTo>
                <a:lnTo>
                  <a:pt x="183908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6" y="156237"/>
                </a:lnTo>
                <a:lnTo>
                  <a:pt x="184013" y="193760"/>
                </a:lnTo>
                <a:lnTo>
                  <a:pt x="150216" y="226156"/>
                </a:lnTo>
                <a:lnTo>
                  <a:pt x="120518" y="232282"/>
                </a:lnTo>
                <a:lnTo>
                  <a:pt x="208518" y="232282"/>
                </a:lnTo>
                <a:lnTo>
                  <a:pt x="232352" y="192692"/>
                </a:lnTo>
                <a:lnTo>
                  <a:pt x="239783" y="153775"/>
                </a:lnTo>
                <a:lnTo>
                  <a:pt x="240712" y="130340"/>
                </a:lnTo>
                <a:lnTo>
                  <a:pt x="238608" y="101463"/>
                </a:lnTo>
                <a:lnTo>
                  <a:pt x="232301" y="75880"/>
                </a:lnTo>
                <a:lnTo>
                  <a:pt x="221800" y="53610"/>
                </a:lnTo>
                <a:lnTo>
                  <a:pt x="208265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96789" y="4992814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89">
                <a:moveTo>
                  <a:pt x="39131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8" y="262508"/>
                </a:lnTo>
                <a:lnTo>
                  <a:pt x="43588" y="122250"/>
                </a:lnTo>
                <a:lnTo>
                  <a:pt x="44843" y="99578"/>
                </a:lnTo>
                <a:lnTo>
                  <a:pt x="63729" y="55295"/>
                </a:lnTo>
                <a:lnTo>
                  <a:pt x="86193" y="41935"/>
                </a:lnTo>
                <a:lnTo>
                  <a:pt x="39131" y="41935"/>
                </a:lnTo>
                <a:lnTo>
                  <a:pt x="39131" y="5448"/>
                </a:lnTo>
                <a:close/>
              </a:path>
              <a:path w="208915" h="262889">
                <a:moveTo>
                  <a:pt x="197237" y="37642"/>
                </a:moveTo>
                <a:lnTo>
                  <a:pt x="111610" y="37642"/>
                </a:lnTo>
                <a:lnTo>
                  <a:pt x="120011" y="38136"/>
                </a:lnTo>
                <a:lnTo>
                  <a:pt x="127870" y="39612"/>
                </a:lnTo>
                <a:lnTo>
                  <a:pt x="159900" y="66535"/>
                </a:lnTo>
                <a:lnTo>
                  <a:pt x="164896" y="104673"/>
                </a:lnTo>
                <a:lnTo>
                  <a:pt x="164937" y="262508"/>
                </a:lnTo>
                <a:lnTo>
                  <a:pt x="208522" y="262508"/>
                </a:lnTo>
                <a:lnTo>
                  <a:pt x="208403" y="93842"/>
                </a:lnTo>
                <a:lnTo>
                  <a:pt x="203838" y="53342"/>
                </a:lnTo>
                <a:lnTo>
                  <a:pt x="200813" y="44994"/>
                </a:lnTo>
                <a:lnTo>
                  <a:pt x="197237" y="37642"/>
                </a:lnTo>
                <a:close/>
              </a:path>
              <a:path w="208915" h="262889">
                <a:moveTo>
                  <a:pt x="120771" y="0"/>
                </a:moveTo>
                <a:lnTo>
                  <a:pt x="95652" y="2616"/>
                </a:lnTo>
                <a:lnTo>
                  <a:pt x="73667" y="10471"/>
                </a:lnTo>
                <a:lnTo>
                  <a:pt x="54824" y="23574"/>
                </a:lnTo>
                <a:lnTo>
                  <a:pt x="39131" y="41935"/>
                </a:lnTo>
                <a:lnTo>
                  <a:pt x="86193" y="41935"/>
                </a:lnTo>
                <a:lnTo>
                  <a:pt x="98219" y="38741"/>
                </a:lnTo>
                <a:lnTo>
                  <a:pt x="111610" y="37642"/>
                </a:lnTo>
                <a:lnTo>
                  <a:pt x="197237" y="37642"/>
                </a:lnTo>
                <a:lnTo>
                  <a:pt x="197061" y="37281"/>
                </a:lnTo>
                <a:lnTo>
                  <a:pt x="163450" y="8331"/>
                </a:lnTo>
                <a:lnTo>
                  <a:pt x="132165" y="524"/>
                </a:lnTo>
                <a:lnTo>
                  <a:pt x="12077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47493" y="4908524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30" h="350520">
                <a:moveTo>
                  <a:pt x="75783" y="123418"/>
                </a:moveTo>
                <a:lnTo>
                  <a:pt x="32197" y="123418"/>
                </a:lnTo>
                <a:lnTo>
                  <a:pt x="32197" y="271500"/>
                </a:lnTo>
                <a:lnTo>
                  <a:pt x="35159" y="315204"/>
                </a:lnTo>
                <a:lnTo>
                  <a:pt x="63020" y="346049"/>
                </a:lnTo>
                <a:lnTo>
                  <a:pt x="92534" y="350266"/>
                </a:lnTo>
                <a:lnTo>
                  <a:pt x="99978" y="350017"/>
                </a:lnTo>
                <a:lnTo>
                  <a:pt x="107933" y="349280"/>
                </a:lnTo>
                <a:lnTo>
                  <a:pt x="116384" y="348063"/>
                </a:lnTo>
                <a:lnTo>
                  <a:pt x="125313" y="346379"/>
                </a:lnTo>
                <a:lnTo>
                  <a:pt x="119636" y="309638"/>
                </a:lnTo>
                <a:lnTo>
                  <a:pt x="93944" y="309638"/>
                </a:lnTo>
                <a:lnTo>
                  <a:pt x="88991" y="308571"/>
                </a:lnTo>
                <a:lnTo>
                  <a:pt x="85524" y="306514"/>
                </a:lnTo>
                <a:lnTo>
                  <a:pt x="82057" y="304368"/>
                </a:lnTo>
                <a:lnTo>
                  <a:pt x="79580" y="301561"/>
                </a:lnTo>
                <a:lnTo>
                  <a:pt x="78094" y="298005"/>
                </a:lnTo>
                <a:lnTo>
                  <a:pt x="76520" y="294449"/>
                </a:lnTo>
                <a:lnTo>
                  <a:pt x="75783" y="286448"/>
                </a:lnTo>
                <a:lnTo>
                  <a:pt x="75783" y="123418"/>
                </a:lnTo>
                <a:close/>
              </a:path>
              <a:path w="125730" h="350520">
                <a:moveTo>
                  <a:pt x="119369" y="307911"/>
                </a:moveTo>
                <a:lnTo>
                  <a:pt x="111521" y="309067"/>
                </a:lnTo>
                <a:lnTo>
                  <a:pt x="105171" y="309638"/>
                </a:lnTo>
                <a:lnTo>
                  <a:pt x="119636" y="309638"/>
                </a:lnTo>
                <a:lnTo>
                  <a:pt x="119369" y="307911"/>
                </a:lnTo>
                <a:close/>
              </a:path>
              <a:path w="125730" h="350520">
                <a:moveTo>
                  <a:pt x="119369" y="89738"/>
                </a:moveTo>
                <a:lnTo>
                  <a:pt x="0" y="89738"/>
                </a:lnTo>
                <a:lnTo>
                  <a:pt x="0" y="123418"/>
                </a:lnTo>
                <a:lnTo>
                  <a:pt x="119369" y="123418"/>
                </a:lnTo>
                <a:lnTo>
                  <a:pt x="119369" y="89738"/>
                </a:lnTo>
                <a:close/>
              </a:path>
              <a:path w="125730" h="350520">
                <a:moveTo>
                  <a:pt x="75783" y="0"/>
                </a:moveTo>
                <a:lnTo>
                  <a:pt x="32197" y="26174"/>
                </a:lnTo>
                <a:lnTo>
                  <a:pt x="32197" y="89738"/>
                </a:lnTo>
                <a:lnTo>
                  <a:pt x="75783" y="89738"/>
                </a:lnTo>
                <a:lnTo>
                  <a:pt x="7578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409369" y="4992814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8193"/>
                </a:lnTo>
                <a:lnTo>
                  <a:pt x="44037" y="114668"/>
                </a:lnTo>
                <a:lnTo>
                  <a:pt x="53670" y="70230"/>
                </a:lnTo>
                <a:lnTo>
                  <a:pt x="85524" y="45611"/>
                </a:lnTo>
                <a:lnTo>
                  <a:pt x="92456" y="45072"/>
                </a:lnTo>
                <a:lnTo>
                  <a:pt x="127596" y="45072"/>
                </a:lnTo>
                <a:lnTo>
                  <a:pt x="127694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6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6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60" y="22112"/>
                </a:lnTo>
                <a:lnTo>
                  <a:pt x="39128" y="44818"/>
                </a:lnTo>
                <a:lnTo>
                  <a:pt x="127694" y="44818"/>
                </a:lnTo>
                <a:lnTo>
                  <a:pt x="139674" y="13779"/>
                </a:lnTo>
                <a:lnTo>
                  <a:pt x="128330" y="7763"/>
                </a:lnTo>
                <a:lnTo>
                  <a:pt x="117079" y="3455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558461" y="4992814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59" y="7116"/>
                </a:lnTo>
                <a:lnTo>
                  <a:pt x="39706" y="28473"/>
                </a:lnTo>
                <a:lnTo>
                  <a:pt x="9911" y="71997"/>
                </a:lnTo>
                <a:lnTo>
                  <a:pt x="0" y="134061"/>
                </a:lnTo>
                <a:lnTo>
                  <a:pt x="2069" y="164524"/>
                </a:lnTo>
                <a:lnTo>
                  <a:pt x="18698" y="214266"/>
                </a:lnTo>
                <a:lnTo>
                  <a:pt x="51204" y="248549"/>
                </a:lnTo>
                <a:lnTo>
                  <a:pt x="94822" y="265792"/>
                </a:lnTo>
                <a:lnTo>
                  <a:pt x="120516" y="267944"/>
                </a:lnTo>
                <a:lnTo>
                  <a:pt x="136985" y="266969"/>
                </a:lnTo>
                <a:lnTo>
                  <a:pt x="182518" y="252272"/>
                </a:lnTo>
                <a:lnTo>
                  <a:pt x="208520" y="232282"/>
                </a:lnTo>
                <a:lnTo>
                  <a:pt x="120516" y="232282"/>
                </a:lnTo>
                <a:lnTo>
                  <a:pt x="104818" y="230750"/>
                </a:lnTo>
                <a:lnTo>
                  <a:pt x="66122" y="207771"/>
                </a:lnTo>
                <a:lnTo>
                  <a:pt x="45918" y="157147"/>
                </a:lnTo>
                <a:lnTo>
                  <a:pt x="44570" y="134061"/>
                </a:lnTo>
                <a:lnTo>
                  <a:pt x="45918" y="111026"/>
                </a:lnTo>
                <a:lnTo>
                  <a:pt x="56695" y="74250"/>
                </a:lnTo>
                <a:lnTo>
                  <a:pt x="90533" y="42233"/>
                </a:lnTo>
                <a:lnTo>
                  <a:pt x="120516" y="36156"/>
                </a:lnTo>
                <a:lnTo>
                  <a:pt x="208270" y="36156"/>
                </a:lnTo>
                <a:lnTo>
                  <a:pt x="207118" y="34670"/>
                </a:lnTo>
                <a:lnTo>
                  <a:pt x="189071" y="19502"/>
                </a:lnTo>
                <a:lnTo>
                  <a:pt x="168618" y="8667"/>
                </a:lnTo>
                <a:lnTo>
                  <a:pt x="145764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6" y="36156"/>
                </a:lnTo>
                <a:lnTo>
                  <a:pt x="135962" y="37688"/>
                </a:lnTo>
                <a:lnTo>
                  <a:pt x="150101" y="42283"/>
                </a:lnTo>
                <a:lnTo>
                  <a:pt x="183911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7" y="156237"/>
                </a:lnTo>
                <a:lnTo>
                  <a:pt x="184018" y="193760"/>
                </a:lnTo>
                <a:lnTo>
                  <a:pt x="150216" y="226156"/>
                </a:lnTo>
                <a:lnTo>
                  <a:pt x="120516" y="232282"/>
                </a:lnTo>
                <a:lnTo>
                  <a:pt x="208520" y="232282"/>
                </a:lnTo>
                <a:lnTo>
                  <a:pt x="232351" y="192692"/>
                </a:lnTo>
                <a:lnTo>
                  <a:pt x="239781" y="153775"/>
                </a:lnTo>
                <a:lnTo>
                  <a:pt x="240709" y="130340"/>
                </a:lnTo>
                <a:lnTo>
                  <a:pt x="238606" y="101463"/>
                </a:lnTo>
                <a:lnTo>
                  <a:pt x="232300" y="75880"/>
                </a:lnTo>
                <a:lnTo>
                  <a:pt x="221802" y="53610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71078" y="4900688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4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945944" y="4992814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32" y="8924"/>
                </a:lnTo>
                <a:lnTo>
                  <a:pt x="33274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9" y="165651"/>
                </a:lnTo>
                <a:lnTo>
                  <a:pt x="18532" y="214248"/>
                </a:lnTo>
                <a:lnTo>
                  <a:pt x="50862" y="248447"/>
                </a:lnTo>
                <a:lnTo>
                  <a:pt x="95442" y="265777"/>
                </a:lnTo>
                <a:lnTo>
                  <a:pt x="122097" y="267944"/>
                </a:lnTo>
                <a:lnTo>
                  <a:pt x="143439" y="266585"/>
                </a:lnTo>
                <a:lnTo>
                  <a:pt x="180122" y="255728"/>
                </a:lnTo>
                <a:lnTo>
                  <a:pt x="210271" y="232282"/>
                </a:lnTo>
                <a:lnTo>
                  <a:pt x="122097" y="232282"/>
                </a:lnTo>
                <a:lnTo>
                  <a:pt x="106712" y="230876"/>
                </a:lnTo>
                <a:lnTo>
                  <a:pt x="68516" y="209829"/>
                </a:lnTo>
                <a:lnTo>
                  <a:pt x="46994" y="165005"/>
                </a:lnTo>
                <a:lnTo>
                  <a:pt x="44577" y="145122"/>
                </a:lnTo>
                <a:lnTo>
                  <a:pt x="236016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7" y="93471"/>
                </a:lnTo>
                <a:lnTo>
                  <a:pt x="69596" y="55714"/>
                </a:lnTo>
                <a:lnTo>
                  <a:pt x="105564" y="36914"/>
                </a:lnTo>
                <a:lnTo>
                  <a:pt x="119951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9" y="19673"/>
                </a:lnTo>
                <a:lnTo>
                  <a:pt x="166381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5" h="267970">
                <a:moveTo>
                  <a:pt x="189699" y="179298"/>
                </a:moveTo>
                <a:lnTo>
                  <a:pt x="162864" y="219659"/>
                </a:lnTo>
                <a:lnTo>
                  <a:pt x="122097" y="232282"/>
                </a:lnTo>
                <a:lnTo>
                  <a:pt x="210271" y="232282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5" h="267970">
                <a:moveTo>
                  <a:pt x="204132" y="35661"/>
                </a:moveTo>
                <a:lnTo>
                  <a:pt x="119951" y="35661"/>
                </a:lnTo>
                <a:lnTo>
                  <a:pt x="135717" y="37238"/>
                </a:lnTo>
                <a:lnTo>
                  <a:pt x="149953" y="41965"/>
                </a:lnTo>
                <a:lnTo>
                  <a:pt x="179867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5" y="77158"/>
                </a:lnTo>
                <a:lnTo>
                  <a:pt x="217902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423163" y="4900688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7" y="92125"/>
                </a:moveTo>
                <a:lnTo>
                  <a:pt x="64413" y="101491"/>
                </a:lnTo>
                <a:lnTo>
                  <a:pt x="28833" y="129087"/>
                </a:lnTo>
                <a:lnTo>
                  <a:pt x="7202" y="172775"/>
                </a:lnTo>
                <a:lnTo>
                  <a:pt x="0" y="226428"/>
                </a:lnTo>
                <a:lnTo>
                  <a:pt x="877" y="245467"/>
                </a:lnTo>
                <a:lnTo>
                  <a:pt x="14106" y="296011"/>
                </a:lnTo>
                <a:lnTo>
                  <a:pt x="41915" y="333884"/>
                </a:lnTo>
                <a:lnTo>
                  <a:pt x="80989" y="355850"/>
                </a:lnTo>
                <a:lnTo>
                  <a:pt x="110448" y="360070"/>
                </a:lnTo>
                <a:lnTo>
                  <a:pt x="132723" y="357689"/>
                </a:lnTo>
                <a:lnTo>
                  <a:pt x="152115" y="350551"/>
                </a:lnTo>
                <a:lnTo>
                  <a:pt x="168628" y="338660"/>
                </a:lnTo>
                <a:lnTo>
                  <a:pt x="180309" y="324408"/>
                </a:lnTo>
                <a:lnTo>
                  <a:pt x="114664" y="324408"/>
                </a:lnTo>
                <a:lnTo>
                  <a:pt x="100947" y="322890"/>
                </a:lnTo>
                <a:lnTo>
                  <a:pt x="65452" y="300062"/>
                </a:lnTo>
                <a:lnTo>
                  <a:pt x="45874" y="249508"/>
                </a:lnTo>
                <a:lnTo>
                  <a:pt x="44577" y="226352"/>
                </a:lnTo>
                <a:lnTo>
                  <a:pt x="45795" y="202682"/>
                </a:lnTo>
                <a:lnTo>
                  <a:pt x="55546" y="165415"/>
                </a:lnTo>
                <a:lnTo>
                  <a:pt x="85981" y="134172"/>
                </a:lnTo>
                <a:lnTo>
                  <a:pt x="112670" y="128282"/>
                </a:lnTo>
                <a:lnTo>
                  <a:pt x="222881" y="128282"/>
                </a:lnTo>
                <a:lnTo>
                  <a:pt x="222881" y="127533"/>
                </a:lnTo>
                <a:lnTo>
                  <a:pt x="179295" y="127533"/>
                </a:lnTo>
                <a:lnTo>
                  <a:pt x="173182" y="120032"/>
                </a:lnTo>
                <a:lnTo>
                  <a:pt x="166233" y="113257"/>
                </a:lnTo>
                <a:lnTo>
                  <a:pt x="130442" y="94591"/>
                </a:lnTo>
                <a:lnTo>
                  <a:pt x="119780" y="92743"/>
                </a:lnTo>
                <a:lnTo>
                  <a:pt x="108467" y="92125"/>
                </a:lnTo>
                <a:close/>
              </a:path>
              <a:path w="222885" h="360679">
                <a:moveTo>
                  <a:pt x="222881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81" y="354634"/>
                </a:lnTo>
                <a:lnTo>
                  <a:pt x="222881" y="322021"/>
                </a:lnTo>
                <a:close/>
              </a:path>
              <a:path w="222885" h="360679">
                <a:moveTo>
                  <a:pt x="222881" y="128282"/>
                </a:moveTo>
                <a:lnTo>
                  <a:pt x="112670" y="128282"/>
                </a:lnTo>
                <a:lnTo>
                  <a:pt x="127006" y="129815"/>
                </a:lnTo>
                <a:lnTo>
                  <a:pt x="140156" y="134419"/>
                </a:lnTo>
                <a:lnTo>
                  <a:pt x="171797" y="166947"/>
                </a:lnTo>
                <a:lnTo>
                  <a:pt x="181986" y="205544"/>
                </a:lnTo>
                <a:lnTo>
                  <a:pt x="183257" y="230060"/>
                </a:lnTo>
                <a:lnTo>
                  <a:pt x="182005" y="252427"/>
                </a:lnTo>
                <a:lnTo>
                  <a:pt x="163280" y="301142"/>
                </a:lnTo>
                <a:lnTo>
                  <a:pt x="128422" y="322955"/>
                </a:lnTo>
                <a:lnTo>
                  <a:pt x="114664" y="324408"/>
                </a:lnTo>
                <a:lnTo>
                  <a:pt x="180309" y="324408"/>
                </a:lnTo>
                <a:lnTo>
                  <a:pt x="182266" y="322021"/>
                </a:lnTo>
                <a:lnTo>
                  <a:pt x="222881" y="322021"/>
                </a:lnTo>
                <a:lnTo>
                  <a:pt x="222881" y="128282"/>
                </a:lnTo>
                <a:close/>
              </a:path>
              <a:path w="222885" h="360679">
                <a:moveTo>
                  <a:pt x="222881" y="0"/>
                </a:moveTo>
                <a:lnTo>
                  <a:pt x="179295" y="0"/>
                </a:lnTo>
                <a:lnTo>
                  <a:pt x="179295" y="127533"/>
                </a:lnTo>
                <a:lnTo>
                  <a:pt x="222881" y="127533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700616" y="4992814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84" y="0"/>
                </a:moveTo>
                <a:lnTo>
                  <a:pt x="71520" y="8924"/>
                </a:lnTo>
                <a:lnTo>
                  <a:pt x="33261" y="35737"/>
                </a:lnTo>
                <a:lnTo>
                  <a:pt x="8301" y="78684"/>
                </a:lnTo>
                <a:lnTo>
                  <a:pt x="0" y="136118"/>
                </a:lnTo>
                <a:lnTo>
                  <a:pt x="2057" y="165651"/>
                </a:lnTo>
                <a:lnTo>
                  <a:pt x="18521" y="214248"/>
                </a:lnTo>
                <a:lnTo>
                  <a:pt x="50854" y="248447"/>
                </a:lnTo>
                <a:lnTo>
                  <a:pt x="95431" y="265777"/>
                </a:lnTo>
                <a:lnTo>
                  <a:pt x="122085" y="267944"/>
                </a:lnTo>
                <a:lnTo>
                  <a:pt x="143432" y="266585"/>
                </a:lnTo>
                <a:lnTo>
                  <a:pt x="180111" y="255728"/>
                </a:lnTo>
                <a:lnTo>
                  <a:pt x="210258" y="232282"/>
                </a:lnTo>
                <a:lnTo>
                  <a:pt x="122085" y="232282"/>
                </a:lnTo>
                <a:lnTo>
                  <a:pt x="106699" y="230876"/>
                </a:lnTo>
                <a:lnTo>
                  <a:pt x="68503" y="209829"/>
                </a:lnTo>
                <a:lnTo>
                  <a:pt x="46986" y="165005"/>
                </a:lnTo>
                <a:lnTo>
                  <a:pt x="44564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45" y="133565"/>
                </a:lnTo>
                <a:lnTo>
                  <a:pt x="234604" y="109461"/>
                </a:lnTo>
                <a:lnTo>
                  <a:pt x="47053" y="109461"/>
                </a:lnTo>
                <a:lnTo>
                  <a:pt x="49296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2" y="19673"/>
                </a:lnTo>
                <a:lnTo>
                  <a:pt x="166370" y="8737"/>
                </a:lnTo>
                <a:lnTo>
                  <a:pt x="144204" y="2182"/>
                </a:lnTo>
                <a:lnTo>
                  <a:pt x="119684" y="0"/>
                </a:lnTo>
                <a:close/>
              </a:path>
              <a:path w="236855" h="267970">
                <a:moveTo>
                  <a:pt x="189687" y="179298"/>
                </a:moveTo>
                <a:lnTo>
                  <a:pt x="162864" y="219659"/>
                </a:lnTo>
                <a:lnTo>
                  <a:pt x="122085" y="232282"/>
                </a:lnTo>
                <a:lnTo>
                  <a:pt x="210258" y="232282"/>
                </a:lnTo>
                <a:lnTo>
                  <a:pt x="219665" y="220137"/>
                </a:lnTo>
                <a:lnTo>
                  <a:pt x="228355" y="203779"/>
                </a:lnTo>
                <a:lnTo>
                  <a:pt x="234759" y="185242"/>
                </a:lnTo>
                <a:lnTo>
                  <a:pt x="189687" y="179298"/>
                </a:lnTo>
                <a:close/>
              </a:path>
              <a:path w="236855" h="267970">
                <a:moveTo>
                  <a:pt x="204132" y="35661"/>
                </a:moveTo>
                <a:lnTo>
                  <a:pt x="119938" y="35661"/>
                </a:lnTo>
                <a:lnTo>
                  <a:pt x="135704" y="37238"/>
                </a:lnTo>
                <a:lnTo>
                  <a:pt x="149940" y="41965"/>
                </a:lnTo>
                <a:lnTo>
                  <a:pt x="179854" y="69954"/>
                </a:lnTo>
                <a:lnTo>
                  <a:pt x="190182" y="109461"/>
                </a:lnTo>
                <a:lnTo>
                  <a:pt x="234604" y="109461"/>
                </a:lnTo>
                <a:lnTo>
                  <a:pt x="234203" y="103581"/>
                </a:lnTo>
                <a:lnTo>
                  <a:pt x="228084" y="77158"/>
                </a:lnTo>
                <a:lnTo>
                  <a:pt x="217894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179305" y="4992814"/>
            <a:ext cx="1533118" cy="267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64772" y="4894745"/>
            <a:ext cx="117475" cy="464820"/>
          </a:xfrm>
          <a:custGeom>
            <a:avLst/>
            <a:gdLst/>
            <a:ahLst/>
            <a:cxnLst/>
            <a:rect l="l" t="t" r="r" b="b"/>
            <a:pathLst>
              <a:path w="117475" h="464820">
                <a:moveTo>
                  <a:pt x="116890" y="0"/>
                </a:moveTo>
                <a:lnTo>
                  <a:pt x="85686" y="0"/>
                </a:lnTo>
                <a:lnTo>
                  <a:pt x="64496" y="30368"/>
                </a:lnTo>
                <a:lnTo>
                  <a:pt x="30935" y="91289"/>
                </a:lnTo>
                <a:lnTo>
                  <a:pt x="10442" y="148463"/>
                </a:lnTo>
                <a:lnTo>
                  <a:pt x="1159" y="203564"/>
                </a:lnTo>
                <a:lnTo>
                  <a:pt x="0" y="232041"/>
                </a:lnTo>
                <a:lnTo>
                  <a:pt x="1549" y="264407"/>
                </a:lnTo>
                <a:lnTo>
                  <a:pt x="13962" y="327523"/>
                </a:lnTo>
                <a:lnTo>
                  <a:pt x="37984" y="387753"/>
                </a:lnTo>
                <a:lnTo>
                  <a:pt x="68414" y="440900"/>
                </a:lnTo>
                <a:lnTo>
                  <a:pt x="85686" y="464578"/>
                </a:lnTo>
                <a:lnTo>
                  <a:pt x="116890" y="464578"/>
                </a:lnTo>
                <a:lnTo>
                  <a:pt x="90857" y="418162"/>
                </a:lnTo>
                <a:lnTo>
                  <a:pt x="70609" y="371725"/>
                </a:lnTo>
                <a:lnTo>
                  <a:pt x="56147" y="325268"/>
                </a:lnTo>
                <a:lnTo>
                  <a:pt x="47469" y="278791"/>
                </a:lnTo>
                <a:lnTo>
                  <a:pt x="44576" y="232295"/>
                </a:lnTo>
                <a:lnTo>
                  <a:pt x="45227" y="209478"/>
                </a:lnTo>
                <a:lnTo>
                  <a:pt x="50427" y="164033"/>
                </a:lnTo>
                <a:lnTo>
                  <a:pt x="59589" y="123449"/>
                </a:lnTo>
                <a:lnTo>
                  <a:pt x="78168" y="71818"/>
                </a:lnTo>
                <a:lnTo>
                  <a:pt x="103503" y="233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098745" y="4900688"/>
            <a:ext cx="332105" cy="354965"/>
          </a:xfrm>
          <a:custGeom>
            <a:avLst/>
            <a:gdLst/>
            <a:ahLst/>
            <a:cxnLst/>
            <a:rect l="l" t="t" r="r" b="b"/>
            <a:pathLst>
              <a:path w="332104" h="354964">
                <a:moveTo>
                  <a:pt x="187642" y="0"/>
                </a:moveTo>
                <a:lnTo>
                  <a:pt x="136042" y="0"/>
                </a:lnTo>
                <a:lnTo>
                  <a:pt x="0" y="354634"/>
                </a:lnTo>
                <a:lnTo>
                  <a:pt x="49784" y="354634"/>
                </a:lnTo>
                <a:lnTo>
                  <a:pt x="88239" y="247141"/>
                </a:lnTo>
                <a:lnTo>
                  <a:pt x="288255" y="247141"/>
                </a:lnTo>
                <a:lnTo>
                  <a:pt x="272734" y="209016"/>
                </a:lnTo>
                <a:lnTo>
                  <a:pt x="102031" y="209016"/>
                </a:lnTo>
                <a:lnTo>
                  <a:pt x="140919" y="104914"/>
                </a:lnTo>
                <a:lnTo>
                  <a:pt x="146736" y="88026"/>
                </a:lnTo>
                <a:lnTo>
                  <a:pt x="151936" y="71031"/>
                </a:lnTo>
                <a:lnTo>
                  <a:pt x="156517" y="53911"/>
                </a:lnTo>
                <a:lnTo>
                  <a:pt x="160477" y="36652"/>
                </a:lnTo>
                <a:lnTo>
                  <a:pt x="202563" y="36652"/>
                </a:lnTo>
                <a:lnTo>
                  <a:pt x="187642" y="0"/>
                </a:lnTo>
                <a:close/>
              </a:path>
              <a:path w="332104" h="354964">
                <a:moveTo>
                  <a:pt x="288255" y="247141"/>
                </a:moveTo>
                <a:lnTo>
                  <a:pt x="237578" y="247141"/>
                </a:lnTo>
                <a:lnTo>
                  <a:pt x="278612" y="354634"/>
                </a:lnTo>
                <a:lnTo>
                  <a:pt x="332016" y="354634"/>
                </a:lnTo>
                <a:lnTo>
                  <a:pt x="288255" y="247141"/>
                </a:lnTo>
                <a:close/>
              </a:path>
              <a:path w="332104" h="354964">
                <a:moveTo>
                  <a:pt x="202563" y="36652"/>
                </a:moveTo>
                <a:lnTo>
                  <a:pt x="160477" y="36652"/>
                </a:lnTo>
                <a:lnTo>
                  <a:pt x="165357" y="52237"/>
                </a:lnTo>
                <a:lnTo>
                  <a:pt x="171208" y="69772"/>
                </a:lnTo>
                <a:lnTo>
                  <a:pt x="178050" y="89256"/>
                </a:lnTo>
                <a:lnTo>
                  <a:pt x="185902" y="110693"/>
                </a:lnTo>
                <a:lnTo>
                  <a:pt x="222885" y="209016"/>
                </a:lnTo>
                <a:lnTo>
                  <a:pt x="272734" y="209016"/>
                </a:lnTo>
                <a:lnTo>
                  <a:pt x="202563" y="3665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454624" y="4894745"/>
            <a:ext cx="313055" cy="367030"/>
          </a:xfrm>
          <a:custGeom>
            <a:avLst/>
            <a:gdLst/>
            <a:ahLst/>
            <a:cxnLst/>
            <a:rect l="l" t="t" r="r" b="b"/>
            <a:pathLst>
              <a:path w="313054" h="367029">
                <a:moveTo>
                  <a:pt x="167157" y="0"/>
                </a:moveTo>
                <a:lnTo>
                  <a:pt x="122283" y="5333"/>
                </a:lnTo>
                <a:lnTo>
                  <a:pt x="81305" y="21374"/>
                </a:lnTo>
                <a:lnTo>
                  <a:pt x="46759" y="47751"/>
                </a:lnTo>
                <a:lnTo>
                  <a:pt x="21120" y="84035"/>
                </a:lnTo>
                <a:lnTo>
                  <a:pt x="5268" y="128793"/>
                </a:lnTo>
                <a:lnTo>
                  <a:pt x="0" y="180619"/>
                </a:lnTo>
                <a:lnTo>
                  <a:pt x="1174" y="205587"/>
                </a:lnTo>
                <a:lnTo>
                  <a:pt x="10549" y="253074"/>
                </a:lnTo>
                <a:lnTo>
                  <a:pt x="29154" y="296432"/>
                </a:lnTo>
                <a:lnTo>
                  <a:pt x="56426" y="330200"/>
                </a:lnTo>
                <a:lnTo>
                  <a:pt x="92584" y="353390"/>
                </a:lnTo>
                <a:lnTo>
                  <a:pt x="139148" y="365065"/>
                </a:lnTo>
                <a:lnTo>
                  <a:pt x="166420" y="366522"/>
                </a:lnTo>
                <a:lnTo>
                  <a:pt x="193023" y="364618"/>
                </a:lnTo>
                <a:lnTo>
                  <a:pt x="217492" y="358914"/>
                </a:lnTo>
                <a:lnTo>
                  <a:pt x="239824" y="349419"/>
                </a:lnTo>
                <a:lnTo>
                  <a:pt x="260019" y="336143"/>
                </a:lnTo>
                <a:lnTo>
                  <a:pt x="270215" y="326402"/>
                </a:lnTo>
                <a:lnTo>
                  <a:pt x="162534" y="326402"/>
                </a:lnTo>
                <a:lnTo>
                  <a:pt x="146664" y="325363"/>
                </a:lnTo>
                <a:lnTo>
                  <a:pt x="102527" y="309727"/>
                </a:lnTo>
                <a:lnTo>
                  <a:pt x="69135" y="275107"/>
                </a:lnTo>
                <a:lnTo>
                  <a:pt x="51811" y="222700"/>
                </a:lnTo>
                <a:lnTo>
                  <a:pt x="48526" y="180365"/>
                </a:lnTo>
                <a:lnTo>
                  <a:pt x="49224" y="162970"/>
                </a:lnTo>
                <a:lnTo>
                  <a:pt x="59677" y="112268"/>
                </a:lnTo>
                <a:lnTo>
                  <a:pt x="85475" y="70309"/>
                </a:lnTo>
                <a:lnTo>
                  <a:pt x="128900" y="45007"/>
                </a:lnTo>
                <a:lnTo>
                  <a:pt x="166331" y="40119"/>
                </a:lnTo>
                <a:lnTo>
                  <a:pt x="271210" y="40119"/>
                </a:lnTo>
                <a:lnTo>
                  <a:pt x="256552" y="27076"/>
                </a:lnTo>
                <a:lnTo>
                  <a:pt x="237407" y="15216"/>
                </a:lnTo>
                <a:lnTo>
                  <a:pt x="216127" y="6756"/>
                </a:lnTo>
                <a:lnTo>
                  <a:pt x="192710" y="1687"/>
                </a:lnTo>
                <a:lnTo>
                  <a:pt x="167157" y="0"/>
                </a:lnTo>
                <a:close/>
              </a:path>
              <a:path w="313054" h="367029">
                <a:moveTo>
                  <a:pt x="265976" y="236169"/>
                </a:moveTo>
                <a:lnTo>
                  <a:pt x="251918" y="275442"/>
                </a:lnTo>
                <a:lnTo>
                  <a:pt x="214703" y="313618"/>
                </a:lnTo>
                <a:lnTo>
                  <a:pt x="162534" y="326402"/>
                </a:lnTo>
                <a:lnTo>
                  <a:pt x="270215" y="326402"/>
                </a:lnTo>
                <a:lnTo>
                  <a:pt x="277684" y="319267"/>
                </a:lnTo>
                <a:lnTo>
                  <a:pt x="292406" y="298972"/>
                </a:lnTo>
                <a:lnTo>
                  <a:pt x="304187" y="275241"/>
                </a:lnTo>
                <a:lnTo>
                  <a:pt x="313029" y="248056"/>
                </a:lnTo>
                <a:lnTo>
                  <a:pt x="265976" y="236169"/>
                </a:lnTo>
                <a:close/>
              </a:path>
              <a:path w="313054" h="367029">
                <a:moveTo>
                  <a:pt x="271210" y="40119"/>
                </a:moveTo>
                <a:lnTo>
                  <a:pt x="166331" y="40119"/>
                </a:lnTo>
                <a:lnTo>
                  <a:pt x="183340" y="41218"/>
                </a:lnTo>
                <a:lnTo>
                  <a:pt x="198835" y="44523"/>
                </a:lnTo>
                <a:lnTo>
                  <a:pt x="236287" y="67903"/>
                </a:lnTo>
                <a:lnTo>
                  <a:pt x="261023" y="114084"/>
                </a:lnTo>
                <a:lnTo>
                  <a:pt x="307086" y="103187"/>
                </a:lnTo>
                <a:lnTo>
                  <a:pt x="298584" y="80045"/>
                </a:lnTo>
                <a:lnTo>
                  <a:pt x="287329" y="59650"/>
                </a:lnTo>
                <a:lnTo>
                  <a:pt x="273319" y="41995"/>
                </a:lnTo>
                <a:lnTo>
                  <a:pt x="271210" y="401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23699" y="523463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399" y="0"/>
                </a:lnTo>
              </a:path>
            </a:pathLst>
          </a:custGeom>
          <a:ln w="4064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47226" y="4900625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89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093231" y="4894745"/>
            <a:ext cx="117475" cy="464820"/>
          </a:xfrm>
          <a:custGeom>
            <a:avLst/>
            <a:gdLst/>
            <a:ahLst/>
            <a:cxnLst/>
            <a:rect l="l" t="t" r="r" b="b"/>
            <a:pathLst>
              <a:path w="117475" h="464820">
                <a:moveTo>
                  <a:pt x="31191" y="0"/>
                </a:moveTo>
                <a:lnTo>
                  <a:pt x="0" y="0"/>
                </a:lnTo>
                <a:lnTo>
                  <a:pt x="13487" y="23571"/>
                </a:lnTo>
                <a:lnTo>
                  <a:pt x="24487" y="43511"/>
                </a:lnTo>
                <a:lnTo>
                  <a:pt x="45922" y="89365"/>
                </a:lnTo>
                <a:lnTo>
                  <a:pt x="61899" y="142151"/>
                </a:lnTo>
                <a:lnTo>
                  <a:pt x="69711" y="187032"/>
                </a:lnTo>
                <a:lnTo>
                  <a:pt x="72313" y="232295"/>
                </a:lnTo>
                <a:lnTo>
                  <a:pt x="69420" y="278791"/>
                </a:lnTo>
                <a:lnTo>
                  <a:pt x="60739" y="325268"/>
                </a:lnTo>
                <a:lnTo>
                  <a:pt x="46275" y="371725"/>
                </a:lnTo>
                <a:lnTo>
                  <a:pt x="26028" y="418162"/>
                </a:lnTo>
                <a:lnTo>
                  <a:pt x="0" y="464578"/>
                </a:lnTo>
                <a:lnTo>
                  <a:pt x="31191" y="464578"/>
                </a:lnTo>
                <a:lnTo>
                  <a:pt x="64255" y="415294"/>
                </a:lnTo>
                <a:lnTo>
                  <a:pt x="91871" y="358267"/>
                </a:lnTo>
                <a:lnTo>
                  <a:pt x="110628" y="296235"/>
                </a:lnTo>
                <a:lnTo>
                  <a:pt x="116878" y="232041"/>
                </a:lnTo>
                <a:lnTo>
                  <a:pt x="115718" y="203564"/>
                </a:lnTo>
                <a:lnTo>
                  <a:pt x="106435" y="148463"/>
                </a:lnTo>
                <a:lnTo>
                  <a:pt x="85942" y="91289"/>
                </a:lnTo>
                <a:lnTo>
                  <a:pt x="52381" y="30368"/>
                </a:lnTo>
                <a:lnTo>
                  <a:pt x="311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269050" y="4998262"/>
            <a:ext cx="52705" cy="327660"/>
          </a:xfrm>
          <a:custGeom>
            <a:avLst/>
            <a:gdLst/>
            <a:ahLst/>
            <a:cxnLst/>
            <a:rect l="l" t="t" r="r" b="b"/>
            <a:pathLst>
              <a:path w="52704" h="327660">
                <a:moveTo>
                  <a:pt x="52501" y="0"/>
                </a:moveTo>
                <a:lnTo>
                  <a:pt x="2971" y="0"/>
                </a:lnTo>
                <a:lnTo>
                  <a:pt x="2971" y="49529"/>
                </a:lnTo>
                <a:lnTo>
                  <a:pt x="52501" y="49529"/>
                </a:lnTo>
                <a:lnTo>
                  <a:pt x="52501" y="0"/>
                </a:lnTo>
                <a:close/>
              </a:path>
              <a:path w="52704" h="327660">
                <a:moveTo>
                  <a:pt x="52501" y="207530"/>
                </a:moveTo>
                <a:lnTo>
                  <a:pt x="2971" y="207530"/>
                </a:lnTo>
                <a:lnTo>
                  <a:pt x="2971" y="257060"/>
                </a:lnTo>
                <a:lnTo>
                  <a:pt x="27660" y="257060"/>
                </a:lnTo>
                <a:lnTo>
                  <a:pt x="26918" y="267444"/>
                </a:lnTo>
                <a:lnTo>
                  <a:pt x="6475" y="305338"/>
                </a:lnTo>
                <a:lnTo>
                  <a:pt x="0" y="308724"/>
                </a:lnTo>
                <a:lnTo>
                  <a:pt x="11887" y="327393"/>
                </a:lnTo>
                <a:lnTo>
                  <a:pt x="42793" y="301239"/>
                </a:lnTo>
                <a:lnTo>
                  <a:pt x="52501" y="257060"/>
                </a:lnTo>
                <a:lnTo>
                  <a:pt x="52501" y="20753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594043" y="4894745"/>
            <a:ext cx="313055" cy="367030"/>
          </a:xfrm>
          <a:custGeom>
            <a:avLst/>
            <a:gdLst/>
            <a:ahLst/>
            <a:cxnLst/>
            <a:rect l="l" t="t" r="r" b="b"/>
            <a:pathLst>
              <a:path w="313054" h="367029">
                <a:moveTo>
                  <a:pt x="167170" y="0"/>
                </a:moveTo>
                <a:lnTo>
                  <a:pt x="122291" y="5333"/>
                </a:lnTo>
                <a:lnTo>
                  <a:pt x="81318" y="21374"/>
                </a:lnTo>
                <a:lnTo>
                  <a:pt x="46767" y="47751"/>
                </a:lnTo>
                <a:lnTo>
                  <a:pt x="21132" y="84035"/>
                </a:lnTo>
                <a:lnTo>
                  <a:pt x="5275" y="128793"/>
                </a:lnTo>
                <a:lnTo>
                  <a:pt x="0" y="180619"/>
                </a:lnTo>
                <a:lnTo>
                  <a:pt x="1176" y="205587"/>
                </a:lnTo>
                <a:lnTo>
                  <a:pt x="10560" y="253074"/>
                </a:lnTo>
                <a:lnTo>
                  <a:pt x="29161" y="296432"/>
                </a:lnTo>
                <a:lnTo>
                  <a:pt x="56437" y="330200"/>
                </a:lnTo>
                <a:lnTo>
                  <a:pt x="92590" y="353390"/>
                </a:lnTo>
                <a:lnTo>
                  <a:pt x="139148" y="365065"/>
                </a:lnTo>
                <a:lnTo>
                  <a:pt x="166420" y="366522"/>
                </a:lnTo>
                <a:lnTo>
                  <a:pt x="193031" y="364618"/>
                </a:lnTo>
                <a:lnTo>
                  <a:pt x="217503" y="358914"/>
                </a:lnTo>
                <a:lnTo>
                  <a:pt x="239837" y="349419"/>
                </a:lnTo>
                <a:lnTo>
                  <a:pt x="260032" y="336143"/>
                </a:lnTo>
                <a:lnTo>
                  <a:pt x="270227" y="326402"/>
                </a:lnTo>
                <a:lnTo>
                  <a:pt x="162547" y="326402"/>
                </a:lnTo>
                <a:lnTo>
                  <a:pt x="146677" y="325363"/>
                </a:lnTo>
                <a:lnTo>
                  <a:pt x="102527" y="309727"/>
                </a:lnTo>
                <a:lnTo>
                  <a:pt x="69146" y="275107"/>
                </a:lnTo>
                <a:lnTo>
                  <a:pt x="51823" y="222700"/>
                </a:lnTo>
                <a:lnTo>
                  <a:pt x="48539" y="180365"/>
                </a:lnTo>
                <a:lnTo>
                  <a:pt x="49236" y="162970"/>
                </a:lnTo>
                <a:lnTo>
                  <a:pt x="59690" y="112268"/>
                </a:lnTo>
                <a:lnTo>
                  <a:pt x="85482" y="70309"/>
                </a:lnTo>
                <a:lnTo>
                  <a:pt x="128903" y="45007"/>
                </a:lnTo>
                <a:lnTo>
                  <a:pt x="166344" y="40119"/>
                </a:lnTo>
                <a:lnTo>
                  <a:pt x="271222" y="40119"/>
                </a:lnTo>
                <a:lnTo>
                  <a:pt x="256565" y="27076"/>
                </a:lnTo>
                <a:lnTo>
                  <a:pt x="237419" y="15216"/>
                </a:lnTo>
                <a:lnTo>
                  <a:pt x="216139" y="6756"/>
                </a:lnTo>
                <a:lnTo>
                  <a:pt x="192723" y="1687"/>
                </a:lnTo>
                <a:lnTo>
                  <a:pt x="167170" y="0"/>
                </a:lnTo>
                <a:close/>
              </a:path>
              <a:path w="313054" h="367029">
                <a:moveTo>
                  <a:pt x="265976" y="236169"/>
                </a:moveTo>
                <a:lnTo>
                  <a:pt x="251925" y="275442"/>
                </a:lnTo>
                <a:lnTo>
                  <a:pt x="214716" y="313618"/>
                </a:lnTo>
                <a:lnTo>
                  <a:pt x="162547" y="326402"/>
                </a:lnTo>
                <a:lnTo>
                  <a:pt x="270227" y="326402"/>
                </a:lnTo>
                <a:lnTo>
                  <a:pt x="277696" y="319267"/>
                </a:lnTo>
                <a:lnTo>
                  <a:pt x="292417" y="298972"/>
                </a:lnTo>
                <a:lnTo>
                  <a:pt x="304195" y="275241"/>
                </a:lnTo>
                <a:lnTo>
                  <a:pt x="313029" y="248056"/>
                </a:lnTo>
                <a:lnTo>
                  <a:pt x="265976" y="236169"/>
                </a:lnTo>
                <a:close/>
              </a:path>
              <a:path w="313054" h="367029">
                <a:moveTo>
                  <a:pt x="271222" y="40119"/>
                </a:moveTo>
                <a:lnTo>
                  <a:pt x="166344" y="40119"/>
                </a:lnTo>
                <a:lnTo>
                  <a:pt x="183351" y="41218"/>
                </a:lnTo>
                <a:lnTo>
                  <a:pt x="198843" y="44523"/>
                </a:lnTo>
                <a:lnTo>
                  <a:pt x="236300" y="67903"/>
                </a:lnTo>
                <a:lnTo>
                  <a:pt x="261023" y="114084"/>
                </a:lnTo>
                <a:lnTo>
                  <a:pt x="307085" y="103187"/>
                </a:lnTo>
                <a:lnTo>
                  <a:pt x="298592" y="80045"/>
                </a:lnTo>
                <a:lnTo>
                  <a:pt x="287340" y="59650"/>
                </a:lnTo>
                <a:lnTo>
                  <a:pt x="273331" y="41995"/>
                </a:lnTo>
                <a:lnTo>
                  <a:pt x="271222" y="401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943325" y="4992814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57" y="7116"/>
                </a:lnTo>
                <a:lnTo>
                  <a:pt x="39694" y="28473"/>
                </a:lnTo>
                <a:lnTo>
                  <a:pt x="9909" y="71997"/>
                </a:lnTo>
                <a:lnTo>
                  <a:pt x="0" y="134061"/>
                </a:lnTo>
                <a:lnTo>
                  <a:pt x="2069" y="164524"/>
                </a:lnTo>
                <a:lnTo>
                  <a:pt x="18692" y="214266"/>
                </a:lnTo>
                <a:lnTo>
                  <a:pt x="51199" y="248549"/>
                </a:lnTo>
                <a:lnTo>
                  <a:pt x="94821" y="265792"/>
                </a:lnTo>
                <a:lnTo>
                  <a:pt x="120516" y="267944"/>
                </a:lnTo>
                <a:lnTo>
                  <a:pt x="136980" y="266969"/>
                </a:lnTo>
                <a:lnTo>
                  <a:pt x="182505" y="252272"/>
                </a:lnTo>
                <a:lnTo>
                  <a:pt x="208519" y="232282"/>
                </a:lnTo>
                <a:lnTo>
                  <a:pt x="120516" y="232282"/>
                </a:lnTo>
                <a:lnTo>
                  <a:pt x="104813" y="230750"/>
                </a:lnTo>
                <a:lnTo>
                  <a:pt x="66110" y="207771"/>
                </a:lnTo>
                <a:lnTo>
                  <a:pt x="45918" y="157147"/>
                </a:lnTo>
                <a:lnTo>
                  <a:pt x="44570" y="134061"/>
                </a:lnTo>
                <a:lnTo>
                  <a:pt x="45918" y="111026"/>
                </a:lnTo>
                <a:lnTo>
                  <a:pt x="56690" y="74250"/>
                </a:lnTo>
                <a:lnTo>
                  <a:pt x="90527" y="42233"/>
                </a:lnTo>
                <a:lnTo>
                  <a:pt x="120516" y="36156"/>
                </a:lnTo>
                <a:lnTo>
                  <a:pt x="208258" y="36156"/>
                </a:lnTo>
                <a:lnTo>
                  <a:pt x="207105" y="34670"/>
                </a:lnTo>
                <a:lnTo>
                  <a:pt x="189059" y="19502"/>
                </a:lnTo>
                <a:lnTo>
                  <a:pt x="168607" y="8667"/>
                </a:lnTo>
                <a:lnTo>
                  <a:pt x="145756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6" y="36156"/>
                </a:lnTo>
                <a:lnTo>
                  <a:pt x="135962" y="37688"/>
                </a:lnTo>
                <a:lnTo>
                  <a:pt x="150100" y="42283"/>
                </a:lnTo>
                <a:lnTo>
                  <a:pt x="183906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5" y="156237"/>
                </a:lnTo>
                <a:lnTo>
                  <a:pt x="184008" y="193760"/>
                </a:lnTo>
                <a:lnTo>
                  <a:pt x="150215" y="226156"/>
                </a:lnTo>
                <a:lnTo>
                  <a:pt x="120516" y="232282"/>
                </a:lnTo>
                <a:lnTo>
                  <a:pt x="208519" y="232282"/>
                </a:lnTo>
                <a:lnTo>
                  <a:pt x="232351" y="192692"/>
                </a:lnTo>
                <a:lnTo>
                  <a:pt x="239781" y="153775"/>
                </a:lnTo>
                <a:lnTo>
                  <a:pt x="240709" y="130340"/>
                </a:lnTo>
                <a:lnTo>
                  <a:pt x="238605" y="101463"/>
                </a:lnTo>
                <a:lnTo>
                  <a:pt x="232299" y="75880"/>
                </a:lnTo>
                <a:lnTo>
                  <a:pt x="221796" y="53610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235126" y="4992814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2250"/>
                </a:lnTo>
                <a:lnTo>
                  <a:pt x="44842" y="99578"/>
                </a:lnTo>
                <a:lnTo>
                  <a:pt x="63728" y="55295"/>
                </a:lnTo>
                <a:lnTo>
                  <a:pt x="86194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5" h="262889">
                <a:moveTo>
                  <a:pt x="197242" y="37642"/>
                </a:moveTo>
                <a:lnTo>
                  <a:pt x="111607" y="37642"/>
                </a:lnTo>
                <a:lnTo>
                  <a:pt x="120010" y="38136"/>
                </a:lnTo>
                <a:lnTo>
                  <a:pt x="127873" y="39612"/>
                </a:lnTo>
                <a:lnTo>
                  <a:pt x="159905" y="66535"/>
                </a:lnTo>
                <a:lnTo>
                  <a:pt x="164894" y="104673"/>
                </a:lnTo>
                <a:lnTo>
                  <a:pt x="164934" y="262508"/>
                </a:lnTo>
                <a:lnTo>
                  <a:pt x="208521" y="262508"/>
                </a:lnTo>
                <a:lnTo>
                  <a:pt x="208402" y="93842"/>
                </a:lnTo>
                <a:lnTo>
                  <a:pt x="203841" y="53342"/>
                </a:lnTo>
                <a:lnTo>
                  <a:pt x="200817" y="44994"/>
                </a:lnTo>
                <a:lnTo>
                  <a:pt x="197242" y="37642"/>
                </a:lnTo>
                <a:close/>
              </a:path>
              <a:path w="208915" h="262889">
                <a:moveTo>
                  <a:pt x="120776" y="0"/>
                </a:moveTo>
                <a:lnTo>
                  <a:pt x="95653" y="2616"/>
                </a:lnTo>
                <a:lnTo>
                  <a:pt x="73666" y="10471"/>
                </a:lnTo>
                <a:lnTo>
                  <a:pt x="54822" y="23574"/>
                </a:lnTo>
                <a:lnTo>
                  <a:pt x="39128" y="41935"/>
                </a:lnTo>
                <a:lnTo>
                  <a:pt x="86194" y="41935"/>
                </a:lnTo>
                <a:lnTo>
                  <a:pt x="98218" y="38741"/>
                </a:lnTo>
                <a:lnTo>
                  <a:pt x="111607" y="37642"/>
                </a:lnTo>
                <a:lnTo>
                  <a:pt x="197242" y="37642"/>
                </a:lnTo>
                <a:lnTo>
                  <a:pt x="197066" y="37281"/>
                </a:lnTo>
                <a:lnTo>
                  <a:pt x="163449" y="8331"/>
                </a:lnTo>
                <a:lnTo>
                  <a:pt x="132170" y="524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483361" y="4894745"/>
            <a:ext cx="208279" cy="360680"/>
          </a:xfrm>
          <a:custGeom>
            <a:avLst/>
            <a:gdLst/>
            <a:ahLst/>
            <a:cxnLst/>
            <a:rect l="l" t="t" r="r" b="b"/>
            <a:pathLst>
              <a:path w="208279" h="360679">
                <a:moveTo>
                  <a:pt x="82219" y="137198"/>
                </a:moveTo>
                <a:lnTo>
                  <a:pt x="38633" y="137198"/>
                </a:lnTo>
                <a:lnTo>
                  <a:pt x="38633" y="360578"/>
                </a:lnTo>
                <a:lnTo>
                  <a:pt x="82219" y="360578"/>
                </a:lnTo>
                <a:lnTo>
                  <a:pt x="82219" y="137198"/>
                </a:lnTo>
                <a:close/>
              </a:path>
              <a:path w="208279" h="360679">
                <a:moveTo>
                  <a:pt x="132245" y="103517"/>
                </a:moveTo>
                <a:lnTo>
                  <a:pt x="0" y="103517"/>
                </a:lnTo>
                <a:lnTo>
                  <a:pt x="0" y="137198"/>
                </a:lnTo>
                <a:lnTo>
                  <a:pt x="132245" y="137198"/>
                </a:lnTo>
                <a:lnTo>
                  <a:pt x="132245" y="103517"/>
                </a:lnTo>
                <a:close/>
              </a:path>
              <a:path w="208279" h="360679">
                <a:moveTo>
                  <a:pt x="107226" y="0"/>
                </a:moveTo>
                <a:lnTo>
                  <a:pt x="64567" y="11422"/>
                </a:lnTo>
                <a:lnTo>
                  <a:pt x="42768" y="44994"/>
                </a:lnTo>
                <a:lnTo>
                  <a:pt x="38633" y="78663"/>
                </a:lnTo>
                <a:lnTo>
                  <a:pt x="38633" y="103517"/>
                </a:lnTo>
                <a:lnTo>
                  <a:pt x="82219" y="103517"/>
                </a:lnTo>
                <a:lnTo>
                  <a:pt x="82219" y="86918"/>
                </a:lnTo>
                <a:lnTo>
                  <a:pt x="82730" y="73685"/>
                </a:lnTo>
                <a:lnTo>
                  <a:pt x="110877" y="40676"/>
                </a:lnTo>
                <a:lnTo>
                  <a:pt x="121259" y="40119"/>
                </a:lnTo>
                <a:lnTo>
                  <a:pt x="145171" y="40119"/>
                </a:lnTo>
                <a:lnTo>
                  <a:pt x="151561" y="5448"/>
                </a:lnTo>
                <a:lnTo>
                  <a:pt x="141174" y="3064"/>
                </a:lnTo>
                <a:lnTo>
                  <a:pt x="130322" y="1362"/>
                </a:lnTo>
                <a:lnTo>
                  <a:pt x="119005" y="340"/>
                </a:lnTo>
                <a:lnTo>
                  <a:pt x="107226" y="0"/>
                </a:lnTo>
                <a:close/>
              </a:path>
              <a:path w="208279" h="360679">
                <a:moveTo>
                  <a:pt x="145171" y="40119"/>
                </a:moveTo>
                <a:lnTo>
                  <a:pt x="128358" y="40119"/>
                </a:lnTo>
                <a:lnTo>
                  <a:pt x="136207" y="40779"/>
                </a:lnTo>
                <a:lnTo>
                  <a:pt x="144792" y="42176"/>
                </a:lnTo>
                <a:lnTo>
                  <a:pt x="145171" y="40119"/>
                </a:lnTo>
                <a:close/>
              </a:path>
              <a:path w="208279" h="360679">
                <a:moveTo>
                  <a:pt x="208025" y="5943"/>
                </a:moveTo>
                <a:lnTo>
                  <a:pt x="164439" y="5943"/>
                </a:lnTo>
                <a:lnTo>
                  <a:pt x="164439" y="55473"/>
                </a:lnTo>
                <a:lnTo>
                  <a:pt x="208025" y="55473"/>
                </a:lnTo>
                <a:lnTo>
                  <a:pt x="208025" y="5943"/>
                </a:lnTo>
                <a:close/>
              </a:path>
              <a:path w="208279" h="360679">
                <a:moveTo>
                  <a:pt x="208025" y="103517"/>
                </a:moveTo>
                <a:lnTo>
                  <a:pt x="164439" y="103517"/>
                </a:lnTo>
                <a:lnTo>
                  <a:pt x="164439" y="360578"/>
                </a:lnTo>
                <a:lnTo>
                  <a:pt x="208025" y="360578"/>
                </a:lnTo>
                <a:lnTo>
                  <a:pt x="208025" y="10351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741322" y="4992814"/>
            <a:ext cx="226695" cy="367030"/>
          </a:xfrm>
          <a:custGeom>
            <a:avLst/>
            <a:gdLst/>
            <a:ahLst/>
            <a:cxnLst/>
            <a:rect l="l" t="t" r="r" b="b"/>
            <a:pathLst>
              <a:path w="226695" h="367029">
                <a:moveTo>
                  <a:pt x="8915" y="283806"/>
                </a:moveTo>
                <a:lnTo>
                  <a:pt x="23899" y="334286"/>
                </a:lnTo>
                <a:lnTo>
                  <a:pt x="68875" y="361364"/>
                </a:lnTo>
                <a:lnTo>
                  <a:pt x="110375" y="366509"/>
                </a:lnTo>
                <a:lnTo>
                  <a:pt x="128932" y="365598"/>
                </a:lnTo>
                <a:lnTo>
                  <a:pt x="175501" y="351993"/>
                </a:lnTo>
                <a:lnTo>
                  <a:pt x="202107" y="330365"/>
                </a:lnTo>
                <a:lnTo>
                  <a:pt x="110121" y="330365"/>
                </a:lnTo>
                <a:lnTo>
                  <a:pt x="96813" y="329607"/>
                </a:lnTo>
                <a:lnTo>
                  <a:pt x="60308" y="313138"/>
                </a:lnTo>
                <a:lnTo>
                  <a:pt x="51015" y="289737"/>
                </a:lnTo>
                <a:lnTo>
                  <a:pt x="8915" y="283806"/>
                </a:lnTo>
                <a:close/>
              </a:path>
              <a:path w="226695" h="367029">
                <a:moveTo>
                  <a:pt x="226314" y="228815"/>
                </a:moveTo>
                <a:lnTo>
                  <a:pt x="182270" y="228815"/>
                </a:lnTo>
                <a:lnTo>
                  <a:pt x="182162" y="248230"/>
                </a:lnTo>
                <a:lnTo>
                  <a:pt x="181597" y="263990"/>
                </a:lnTo>
                <a:lnTo>
                  <a:pt x="170646" y="303837"/>
                </a:lnTo>
                <a:lnTo>
                  <a:pt x="136921" y="327339"/>
                </a:lnTo>
                <a:lnTo>
                  <a:pt x="110121" y="330365"/>
                </a:lnTo>
                <a:lnTo>
                  <a:pt x="202107" y="330365"/>
                </a:lnTo>
                <a:lnTo>
                  <a:pt x="223310" y="278695"/>
                </a:lnTo>
                <a:lnTo>
                  <a:pt x="225593" y="255252"/>
                </a:lnTo>
                <a:lnTo>
                  <a:pt x="226314" y="228815"/>
                </a:lnTo>
                <a:close/>
              </a:path>
              <a:path w="226695" h="367029">
                <a:moveTo>
                  <a:pt x="111277" y="0"/>
                </a:moveTo>
                <a:lnTo>
                  <a:pt x="65028" y="9504"/>
                </a:lnTo>
                <a:lnTo>
                  <a:pt x="29564" y="37366"/>
                </a:lnTo>
                <a:lnTo>
                  <a:pt x="7490" y="80776"/>
                </a:lnTo>
                <a:lnTo>
                  <a:pt x="0" y="132740"/>
                </a:lnTo>
                <a:lnTo>
                  <a:pt x="1813" y="158475"/>
                </a:lnTo>
                <a:lnTo>
                  <a:pt x="16335" y="204254"/>
                </a:lnTo>
                <a:lnTo>
                  <a:pt x="45059" y="241018"/>
                </a:lnTo>
                <a:lnTo>
                  <a:pt x="86102" y="260123"/>
                </a:lnTo>
                <a:lnTo>
                  <a:pt x="111112" y="262508"/>
                </a:lnTo>
                <a:lnTo>
                  <a:pt x="131528" y="260401"/>
                </a:lnTo>
                <a:lnTo>
                  <a:pt x="150187" y="254082"/>
                </a:lnTo>
                <a:lnTo>
                  <a:pt x="167097" y="243553"/>
                </a:lnTo>
                <a:lnTo>
                  <a:pt x="182270" y="228815"/>
                </a:lnTo>
                <a:lnTo>
                  <a:pt x="226314" y="228815"/>
                </a:lnTo>
                <a:lnTo>
                  <a:pt x="226352" y="226339"/>
                </a:lnTo>
                <a:lnTo>
                  <a:pt x="114998" y="226339"/>
                </a:lnTo>
                <a:lnTo>
                  <a:pt x="100524" y="224887"/>
                </a:lnTo>
                <a:lnTo>
                  <a:pt x="64630" y="203149"/>
                </a:lnTo>
                <a:lnTo>
                  <a:pt x="45831" y="153096"/>
                </a:lnTo>
                <a:lnTo>
                  <a:pt x="44576" y="129603"/>
                </a:lnTo>
                <a:lnTo>
                  <a:pt x="45846" y="107820"/>
                </a:lnTo>
                <a:lnTo>
                  <a:pt x="64884" y="59677"/>
                </a:lnTo>
                <a:lnTo>
                  <a:pt x="100335" y="37626"/>
                </a:lnTo>
                <a:lnTo>
                  <a:pt x="114325" y="36156"/>
                </a:lnTo>
                <a:lnTo>
                  <a:pt x="185273" y="36156"/>
                </a:lnTo>
                <a:lnTo>
                  <a:pt x="170493" y="20895"/>
                </a:lnTo>
                <a:lnTo>
                  <a:pt x="152750" y="9286"/>
                </a:lnTo>
                <a:lnTo>
                  <a:pt x="133010" y="2321"/>
                </a:lnTo>
                <a:lnTo>
                  <a:pt x="111277" y="0"/>
                </a:lnTo>
                <a:close/>
              </a:path>
              <a:path w="226695" h="367029">
                <a:moveTo>
                  <a:pt x="185273" y="36156"/>
                </a:moveTo>
                <a:lnTo>
                  <a:pt x="114325" y="36156"/>
                </a:lnTo>
                <a:lnTo>
                  <a:pt x="128540" y="37643"/>
                </a:lnTo>
                <a:lnTo>
                  <a:pt x="141690" y="42110"/>
                </a:lnTo>
                <a:lnTo>
                  <a:pt x="173928" y="73412"/>
                </a:lnTo>
                <a:lnTo>
                  <a:pt x="185654" y="129603"/>
                </a:lnTo>
                <a:lnTo>
                  <a:pt x="185641" y="132740"/>
                </a:lnTo>
                <a:lnTo>
                  <a:pt x="180660" y="173720"/>
                </a:lnTo>
                <a:lnTo>
                  <a:pt x="154626" y="213389"/>
                </a:lnTo>
                <a:lnTo>
                  <a:pt x="114998" y="226339"/>
                </a:lnTo>
                <a:lnTo>
                  <a:pt x="226352" y="226339"/>
                </a:lnTo>
                <a:lnTo>
                  <a:pt x="226352" y="37147"/>
                </a:lnTo>
                <a:lnTo>
                  <a:pt x="186232" y="37147"/>
                </a:lnTo>
                <a:lnTo>
                  <a:pt x="185273" y="36156"/>
                </a:lnTo>
                <a:close/>
              </a:path>
              <a:path w="226695" h="367029">
                <a:moveTo>
                  <a:pt x="226352" y="5448"/>
                </a:moveTo>
                <a:lnTo>
                  <a:pt x="186232" y="5448"/>
                </a:lnTo>
                <a:lnTo>
                  <a:pt x="186232" y="37147"/>
                </a:lnTo>
                <a:lnTo>
                  <a:pt x="226352" y="37147"/>
                </a:lnTo>
                <a:lnTo>
                  <a:pt x="226352" y="54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032724" y="4998262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6" y="0"/>
                </a:moveTo>
                <a:lnTo>
                  <a:pt x="0" y="0"/>
                </a:lnTo>
                <a:lnTo>
                  <a:pt x="96" y="166392"/>
                </a:lnTo>
                <a:lnTo>
                  <a:pt x="4913" y="208846"/>
                </a:lnTo>
                <a:lnTo>
                  <a:pt x="28082" y="243986"/>
                </a:lnTo>
                <a:lnTo>
                  <a:pt x="65666" y="260332"/>
                </a:lnTo>
                <a:lnTo>
                  <a:pt x="87591" y="262496"/>
                </a:lnTo>
                <a:lnTo>
                  <a:pt x="111936" y="259772"/>
                </a:lnTo>
                <a:lnTo>
                  <a:pt x="133597" y="251594"/>
                </a:lnTo>
                <a:lnTo>
                  <a:pt x="152582" y="237952"/>
                </a:lnTo>
                <a:lnTo>
                  <a:pt x="163749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09" y="203438"/>
                </a:lnTo>
                <a:lnTo>
                  <a:pt x="43800" y="159067"/>
                </a:lnTo>
                <a:lnTo>
                  <a:pt x="43700" y="152881"/>
                </a:lnTo>
                <a:lnTo>
                  <a:pt x="43586" y="0"/>
                </a:lnTo>
                <a:close/>
              </a:path>
              <a:path w="208279" h="262889">
                <a:moveTo>
                  <a:pt x="208025" y="218833"/>
                </a:moveTo>
                <a:lnTo>
                  <a:pt x="168897" y="218833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33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39"/>
                </a:lnTo>
                <a:lnTo>
                  <a:pt x="163991" y="152881"/>
                </a:lnTo>
                <a:lnTo>
                  <a:pt x="153130" y="195720"/>
                </a:lnTo>
                <a:lnTo>
                  <a:pt x="115363" y="222378"/>
                </a:lnTo>
                <a:lnTo>
                  <a:pt x="96418" y="224866"/>
                </a:lnTo>
                <a:lnTo>
                  <a:pt x="163749" y="224866"/>
                </a:lnTo>
                <a:lnTo>
                  <a:pt x="168897" y="218833"/>
                </a:lnTo>
                <a:lnTo>
                  <a:pt x="208025" y="218833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08682" y="4992814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8193"/>
                </a:lnTo>
                <a:lnTo>
                  <a:pt x="44037" y="114668"/>
                </a:lnTo>
                <a:lnTo>
                  <a:pt x="53670" y="70230"/>
                </a:lnTo>
                <a:lnTo>
                  <a:pt x="85524" y="45611"/>
                </a:lnTo>
                <a:lnTo>
                  <a:pt x="92455" y="45072"/>
                </a:lnTo>
                <a:lnTo>
                  <a:pt x="127596" y="45072"/>
                </a:lnTo>
                <a:lnTo>
                  <a:pt x="127694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6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6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12"/>
                </a:lnTo>
                <a:lnTo>
                  <a:pt x="39128" y="44818"/>
                </a:lnTo>
                <a:lnTo>
                  <a:pt x="127694" y="44818"/>
                </a:lnTo>
                <a:lnTo>
                  <a:pt x="139674" y="13779"/>
                </a:lnTo>
                <a:lnTo>
                  <a:pt x="128330" y="7763"/>
                </a:lnTo>
                <a:lnTo>
                  <a:pt x="117079" y="3455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459254" y="4992814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6" y="36156"/>
                </a:moveTo>
                <a:lnTo>
                  <a:pt x="117221" y="36156"/>
                </a:lnTo>
                <a:lnTo>
                  <a:pt x="132683" y="37070"/>
                </a:lnTo>
                <a:lnTo>
                  <a:pt x="146126" y="39817"/>
                </a:lnTo>
                <a:lnTo>
                  <a:pt x="176202" y="65644"/>
                </a:lnTo>
                <a:lnTo>
                  <a:pt x="179222" y="93611"/>
                </a:lnTo>
                <a:lnTo>
                  <a:pt x="179057" y="99542"/>
                </a:lnTo>
                <a:lnTo>
                  <a:pt x="164849" y="103735"/>
                </a:lnTo>
                <a:lnTo>
                  <a:pt x="147139" y="107635"/>
                </a:lnTo>
                <a:lnTo>
                  <a:pt x="125947" y="111226"/>
                </a:lnTo>
                <a:lnTo>
                  <a:pt x="89158" y="116101"/>
                </a:lnTo>
                <a:lnTo>
                  <a:pt x="78643" y="117721"/>
                </a:lnTo>
                <a:lnTo>
                  <a:pt x="38324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0"/>
                </a:lnTo>
                <a:lnTo>
                  <a:pt x="22788" y="247322"/>
                </a:lnTo>
                <a:lnTo>
                  <a:pt x="67969" y="266659"/>
                </a:lnTo>
                <a:lnTo>
                  <a:pt x="87922" y="267944"/>
                </a:lnTo>
                <a:lnTo>
                  <a:pt x="100584" y="267418"/>
                </a:lnTo>
                <a:lnTo>
                  <a:pt x="147373" y="254428"/>
                </a:lnTo>
                <a:lnTo>
                  <a:pt x="178406" y="233781"/>
                </a:lnTo>
                <a:lnTo>
                  <a:pt x="98399" y="233781"/>
                </a:lnTo>
                <a:lnTo>
                  <a:pt x="86469" y="233054"/>
                </a:lnTo>
                <a:lnTo>
                  <a:pt x="49852" y="209240"/>
                </a:lnTo>
                <a:lnTo>
                  <a:pt x="46670" y="185442"/>
                </a:lnTo>
                <a:lnTo>
                  <a:pt x="48628" y="178968"/>
                </a:lnTo>
                <a:lnTo>
                  <a:pt x="84943" y="154158"/>
                </a:lnTo>
                <a:lnTo>
                  <a:pt x="130263" y="146541"/>
                </a:lnTo>
                <a:lnTo>
                  <a:pt x="149580" y="142640"/>
                </a:lnTo>
                <a:lnTo>
                  <a:pt x="165925" y="138367"/>
                </a:lnTo>
                <a:lnTo>
                  <a:pt x="179298" y="133718"/>
                </a:lnTo>
                <a:lnTo>
                  <a:pt x="223380" y="133718"/>
                </a:lnTo>
                <a:lnTo>
                  <a:pt x="223243" y="83668"/>
                </a:lnTo>
                <a:lnTo>
                  <a:pt x="215850" y="40547"/>
                </a:lnTo>
                <a:lnTo>
                  <a:pt x="213506" y="36156"/>
                </a:lnTo>
                <a:close/>
              </a:path>
              <a:path w="236854" h="267970">
                <a:moveTo>
                  <a:pt x="225983" y="230314"/>
                </a:moveTo>
                <a:lnTo>
                  <a:pt x="182765" y="230314"/>
                </a:lnTo>
                <a:lnTo>
                  <a:pt x="183992" y="239241"/>
                </a:lnTo>
                <a:lnTo>
                  <a:pt x="185804" y="247583"/>
                </a:lnTo>
                <a:lnTo>
                  <a:pt x="188202" y="255339"/>
                </a:lnTo>
                <a:lnTo>
                  <a:pt x="191185" y="262508"/>
                </a:lnTo>
                <a:lnTo>
                  <a:pt x="236753" y="262508"/>
                </a:lnTo>
                <a:lnTo>
                  <a:pt x="233104" y="254994"/>
                </a:lnTo>
                <a:lnTo>
                  <a:pt x="230097" y="247319"/>
                </a:lnTo>
                <a:lnTo>
                  <a:pt x="227759" y="239484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4" h="267970">
                <a:moveTo>
                  <a:pt x="223380" y="133718"/>
                </a:moveTo>
                <a:lnTo>
                  <a:pt x="179298" y="133718"/>
                </a:lnTo>
                <a:lnTo>
                  <a:pt x="179057" y="149567"/>
                </a:lnTo>
                <a:lnTo>
                  <a:pt x="178622" y="163007"/>
                </a:lnTo>
                <a:lnTo>
                  <a:pt x="166790" y="201891"/>
                </a:lnTo>
                <a:lnTo>
                  <a:pt x="133043" y="227614"/>
                </a:lnTo>
                <a:lnTo>
                  <a:pt x="98399" y="233781"/>
                </a:lnTo>
                <a:lnTo>
                  <a:pt x="178406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599"/>
                </a:lnTo>
                <a:lnTo>
                  <a:pt x="224064" y="204204"/>
                </a:lnTo>
                <a:lnTo>
                  <a:pt x="223634" y="185813"/>
                </a:lnTo>
                <a:lnTo>
                  <a:pt x="223516" y="176633"/>
                </a:lnTo>
                <a:lnTo>
                  <a:pt x="223390" y="156387"/>
                </a:lnTo>
                <a:lnTo>
                  <a:pt x="223380" y="133718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9" y="5116"/>
                </a:lnTo>
                <a:lnTo>
                  <a:pt x="42926" y="20121"/>
                </a:lnTo>
                <a:lnTo>
                  <a:pt x="15119" y="54490"/>
                </a:lnTo>
                <a:lnTo>
                  <a:pt x="7429" y="79247"/>
                </a:lnTo>
                <a:lnTo>
                  <a:pt x="50025" y="85191"/>
                </a:lnTo>
                <a:lnTo>
                  <a:pt x="54024" y="72496"/>
                </a:lnTo>
                <a:lnTo>
                  <a:pt x="58964" y="61896"/>
                </a:lnTo>
                <a:lnTo>
                  <a:pt x="90428" y="38869"/>
                </a:lnTo>
                <a:lnTo>
                  <a:pt x="117221" y="36156"/>
                </a:lnTo>
                <a:lnTo>
                  <a:pt x="213506" y="36156"/>
                </a:lnTo>
                <a:lnTo>
                  <a:pt x="212091" y="33506"/>
                </a:lnTo>
                <a:lnTo>
                  <a:pt x="177317" y="7746"/>
                </a:lnTo>
                <a:lnTo>
                  <a:pt x="139369" y="480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736710" y="4992814"/>
            <a:ext cx="223520" cy="369570"/>
          </a:xfrm>
          <a:custGeom>
            <a:avLst/>
            <a:gdLst/>
            <a:ahLst/>
            <a:cxnLst/>
            <a:rect l="l" t="t" r="r" b="b"/>
            <a:pathLst>
              <a:path w="223520" h="369570">
                <a:moveTo>
                  <a:pt x="54483" y="338785"/>
                </a:moveTo>
                <a:lnTo>
                  <a:pt x="52006" y="369493"/>
                </a:lnTo>
                <a:lnTo>
                  <a:pt x="87083" y="369493"/>
                </a:lnTo>
                <a:lnTo>
                  <a:pt x="130062" y="361692"/>
                </a:lnTo>
                <a:lnTo>
                  <a:pt x="153677" y="339267"/>
                </a:lnTo>
                <a:lnTo>
                  <a:pt x="72555" y="339267"/>
                </a:lnTo>
                <a:lnTo>
                  <a:pt x="64960" y="339115"/>
                </a:lnTo>
                <a:lnTo>
                  <a:pt x="54483" y="338785"/>
                </a:lnTo>
                <a:close/>
              </a:path>
              <a:path w="223520" h="369570">
                <a:moveTo>
                  <a:pt x="90737" y="265542"/>
                </a:moveTo>
                <a:lnTo>
                  <a:pt x="79082" y="305104"/>
                </a:lnTo>
                <a:lnTo>
                  <a:pt x="90639" y="305269"/>
                </a:lnTo>
                <a:lnTo>
                  <a:pt x="98894" y="306171"/>
                </a:lnTo>
                <a:lnTo>
                  <a:pt x="108877" y="309308"/>
                </a:lnTo>
                <a:lnTo>
                  <a:pt x="112268" y="311289"/>
                </a:lnTo>
                <a:lnTo>
                  <a:pt x="114084" y="313512"/>
                </a:lnTo>
                <a:lnTo>
                  <a:pt x="115976" y="315747"/>
                </a:lnTo>
                <a:lnTo>
                  <a:pt x="116890" y="318312"/>
                </a:lnTo>
                <a:lnTo>
                  <a:pt x="116890" y="325907"/>
                </a:lnTo>
                <a:lnTo>
                  <a:pt x="77508" y="339267"/>
                </a:lnTo>
                <a:lnTo>
                  <a:pt x="153677" y="339267"/>
                </a:lnTo>
                <a:lnTo>
                  <a:pt x="156405" y="332447"/>
                </a:lnTo>
                <a:lnTo>
                  <a:pt x="157505" y="323672"/>
                </a:lnTo>
                <a:lnTo>
                  <a:pt x="157505" y="315340"/>
                </a:lnTo>
                <a:lnTo>
                  <a:pt x="125519" y="289977"/>
                </a:lnTo>
                <a:lnTo>
                  <a:pt x="115811" y="288251"/>
                </a:lnTo>
                <a:lnTo>
                  <a:pt x="122132" y="267944"/>
                </a:lnTo>
                <a:lnTo>
                  <a:pt x="116636" y="267944"/>
                </a:lnTo>
                <a:lnTo>
                  <a:pt x="91613" y="265794"/>
                </a:lnTo>
                <a:lnTo>
                  <a:pt x="90737" y="265542"/>
                </a:lnTo>
                <a:close/>
              </a:path>
              <a:path w="223520" h="369570">
                <a:moveTo>
                  <a:pt x="123825" y="262508"/>
                </a:moveTo>
                <a:lnTo>
                  <a:pt x="91630" y="262508"/>
                </a:lnTo>
                <a:lnTo>
                  <a:pt x="90737" y="265542"/>
                </a:lnTo>
                <a:lnTo>
                  <a:pt x="91613" y="265794"/>
                </a:lnTo>
                <a:lnTo>
                  <a:pt x="116636" y="267944"/>
                </a:lnTo>
                <a:lnTo>
                  <a:pt x="122267" y="267512"/>
                </a:lnTo>
                <a:lnTo>
                  <a:pt x="123825" y="262508"/>
                </a:lnTo>
                <a:close/>
              </a:path>
              <a:path w="223520" h="369570">
                <a:moveTo>
                  <a:pt x="122267" y="267512"/>
                </a:moveTo>
                <a:lnTo>
                  <a:pt x="116636" y="267944"/>
                </a:lnTo>
                <a:lnTo>
                  <a:pt x="122132" y="267944"/>
                </a:lnTo>
                <a:lnTo>
                  <a:pt x="122267" y="267512"/>
                </a:lnTo>
                <a:close/>
              </a:path>
              <a:path w="223520" h="369570">
                <a:moveTo>
                  <a:pt x="152324" y="262508"/>
                </a:moveTo>
                <a:lnTo>
                  <a:pt x="123825" y="262508"/>
                </a:lnTo>
                <a:lnTo>
                  <a:pt x="122267" y="267512"/>
                </a:lnTo>
                <a:lnTo>
                  <a:pt x="136820" y="266395"/>
                </a:lnTo>
                <a:lnTo>
                  <a:pt x="152324" y="262508"/>
                </a:lnTo>
                <a:close/>
              </a:path>
              <a:path w="223520" h="369570">
                <a:moveTo>
                  <a:pt x="116967" y="0"/>
                </a:moveTo>
                <a:lnTo>
                  <a:pt x="70082" y="8770"/>
                </a:lnTo>
                <a:lnTo>
                  <a:pt x="31127" y="35018"/>
                </a:lnTo>
                <a:lnTo>
                  <a:pt x="7763" y="78480"/>
                </a:lnTo>
                <a:lnTo>
                  <a:pt x="0" y="134962"/>
                </a:lnTo>
                <a:lnTo>
                  <a:pt x="1997" y="165176"/>
                </a:lnTo>
                <a:lnTo>
                  <a:pt x="18002" y="214458"/>
                </a:lnTo>
                <a:lnTo>
                  <a:pt x="49301" y="248586"/>
                </a:lnTo>
                <a:lnTo>
                  <a:pt x="90737" y="265542"/>
                </a:lnTo>
                <a:lnTo>
                  <a:pt x="91630" y="262508"/>
                </a:lnTo>
                <a:lnTo>
                  <a:pt x="152324" y="262508"/>
                </a:lnTo>
                <a:lnTo>
                  <a:pt x="155376" y="261743"/>
                </a:lnTo>
                <a:lnTo>
                  <a:pt x="172291" y="253982"/>
                </a:lnTo>
                <a:lnTo>
                  <a:pt x="187553" y="243103"/>
                </a:lnTo>
                <a:lnTo>
                  <a:pt x="197918" y="232282"/>
                </a:lnTo>
                <a:lnTo>
                  <a:pt x="116141" y="232282"/>
                </a:lnTo>
                <a:lnTo>
                  <a:pt x="100975" y="230814"/>
                </a:lnTo>
                <a:lnTo>
                  <a:pt x="64389" y="208851"/>
                </a:lnTo>
                <a:lnTo>
                  <a:pt x="45815" y="157820"/>
                </a:lnTo>
                <a:lnTo>
                  <a:pt x="44577" y="133718"/>
                </a:lnTo>
                <a:lnTo>
                  <a:pt x="45860" y="109947"/>
                </a:lnTo>
                <a:lnTo>
                  <a:pt x="56133" y="72701"/>
                </a:lnTo>
                <a:lnTo>
                  <a:pt x="88853" y="41540"/>
                </a:lnTo>
                <a:lnTo>
                  <a:pt x="118706" y="35661"/>
                </a:lnTo>
                <a:lnTo>
                  <a:pt x="199420" y="35661"/>
                </a:lnTo>
                <a:lnTo>
                  <a:pt x="197440" y="32828"/>
                </a:lnTo>
                <a:lnTo>
                  <a:pt x="185318" y="21132"/>
                </a:lnTo>
                <a:lnTo>
                  <a:pt x="171098" y="11872"/>
                </a:lnTo>
                <a:lnTo>
                  <a:pt x="154952" y="5270"/>
                </a:lnTo>
                <a:lnTo>
                  <a:pt x="136901" y="1316"/>
                </a:lnTo>
                <a:lnTo>
                  <a:pt x="116967" y="0"/>
                </a:lnTo>
                <a:close/>
              </a:path>
              <a:path w="223520" h="369570">
                <a:moveTo>
                  <a:pt x="180784" y="168389"/>
                </a:moveTo>
                <a:lnTo>
                  <a:pt x="166804" y="207737"/>
                </a:lnTo>
                <a:lnTo>
                  <a:pt x="128478" y="231307"/>
                </a:lnTo>
                <a:lnTo>
                  <a:pt x="116141" y="232282"/>
                </a:lnTo>
                <a:lnTo>
                  <a:pt x="197918" y="232282"/>
                </a:lnTo>
                <a:lnTo>
                  <a:pt x="200600" y="229482"/>
                </a:lnTo>
                <a:lnTo>
                  <a:pt x="210910" y="213491"/>
                </a:lnTo>
                <a:lnTo>
                  <a:pt x="218498" y="195117"/>
                </a:lnTo>
                <a:lnTo>
                  <a:pt x="223380" y="174345"/>
                </a:lnTo>
                <a:lnTo>
                  <a:pt x="180784" y="168389"/>
                </a:lnTo>
                <a:close/>
              </a:path>
              <a:path w="223520" h="369570">
                <a:moveTo>
                  <a:pt x="199420" y="35661"/>
                </a:moveTo>
                <a:lnTo>
                  <a:pt x="118706" y="35661"/>
                </a:lnTo>
                <a:lnTo>
                  <a:pt x="129201" y="36479"/>
                </a:lnTo>
                <a:lnTo>
                  <a:pt x="138890" y="38930"/>
                </a:lnTo>
                <a:lnTo>
                  <a:pt x="168933" y="64995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2"/>
                </a:lnTo>
                <a:lnTo>
                  <a:pt x="207168" y="46747"/>
                </a:lnTo>
                <a:lnTo>
                  <a:pt x="199420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982379" y="4911585"/>
            <a:ext cx="236854" cy="349250"/>
          </a:xfrm>
          <a:custGeom>
            <a:avLst/>
            <a:gdLst/>
            <a:ahLst/>
            <a:cxnLst/>
            <a:rect l="l" t="t" r="r" b="b"/>
            <a:pathLst>
              <a:path w="236854" h="349250">
                <a:moveTo>
                  <a:pt x="213497" y="117386"/>
                </a:moveTo>
                <a:lnTo>
                  <a:pt x="117221" y="117386"/>
                </a:lnTo>
                <a:lnTo>
                  <a:pt x="132681" y="118299"/>
                </a:lnTo>
                <a:lnTo>
                  <a:pt x="146119" y="121046"/>
                </a:lnTo>
                <a:lnTo>
                  <a:pt x="176195" y="146873"/>
                </a:lnTo>
                <a:lnTo>
                  <a:pt x="179209" y="174840"/>
                </a:lnTo>
                <a:lnTo>
                  <a:pt x="179044" y="180771"/>
                </a:lnTo>
                <a:lnTo>
                  <a:pt x="164836" y="184964"/>
                </a:lnTo>
                <a:lnTo>
                  <a:pt x="147126" y="188864"/>
                </a:lnTo>
                <a:lnTo>
                  <a:pt x="125934" y="192455"/>
                </a:lnTo>
                <a:lnTo>
                  <a:pt x="89146" y="197330"/>
                </a:lnTo>
                <a:lnTo>
                  <a:pt x="78630" y="198950"/>
                </a:lnTo>
                <a:lnTo>
                  <a:pt x="38316" y="212096"/>
                </a:lnTo>
                <a:lnTo>
                  <a:pt x="8585" y="241452"/>
                </a:lnTo>
                <a:lnTo>
                  <a:pt x="0" y="275882"/>
                </a:lnTo>
                <a:lnTo>
                  <a:pt x="1423" y="291199"/>
                </a:lnTo>
                <a:lnTo>
                  <a:pt x="22788" y="328552"/>
                </a:lnTo>
                <a:lnTo>
                  <a:pt x="67959" y="347888"/>
                </a:lnTo>
                <a:lnTo>
                  <a:pt x="87909" y="349173"/>
                </a:lnTo>
                <a:lnTo>
                  <a:pt x="100571" y="348648"/>
                </a:lnTo>
                <a:lnTo>
                  <a:pt x="147362" y="335657"/>
                </a:lnTo>
                <a:lnTo>
                  <a:pt x="178395" y="315010"/>
                </a:lnTo>
                <a:lnTo>
                  <a:pt x="98386" y="315010"/>
                </a:lnTo>
                <a:lnTo>
                  <a:pt x="86457" y="314283"/>
                </a:lnTo>
                <a:lnTo>
                  <a:pt x="49847" y="290469"/>
                </a:lnTo>
                <a:lnTo>
                  <a:pt x="46669" y="266671"/>
                </a:lnTo>
                <a:lnTo>
                  <a:pt x="48615" y="260197"/>
                </a:lnTo>
                <a:lnTo>
                  <a:pt x="84939" y="235388"/>
                </a:lnTo>
                <a:lnTo>
                  <a:pt x="130256" y="227770"/>
                </a:lnTo>
                <a:lnTo>
                  <a:pt x="149569" y="223869"/>
                </a:lnTo>
                <a:lnTo>
                  <a:pt x="165912" y="219596"/>
                </a:lnTo>
                <a:lnTo>
                  <a:pt x="179285" y="214947"/>
                </a:lnTo>
                <a:lnTo>
                  <a:pt x="223380" y="214947"/>
                </a:lnTo>
                <a:lnTo>
                  <a:pt x="223241" y="164897"/>
                </a:lnTo>
                <a:lnTo>
                  <a:pt x="215844" y="121777"/>
                </a:lnTo>
                <a:lnTo>
                  <a:pt x="213497" y="117386"/>
                </a:lnTo>
                <a:close/>
              </a:path>
              <a:path w="236854" h="349250">
                <a:moveTo>
                  <a:pt x="225971" y="311543"/>
                </a:moveTo>
                <a:lnTo>
                  <a:pt x="182752" y="311543"/>
                </a:lnTo>
                <a:lnTo>
                  <a:pt x="183979" y="320471"/>
                </a:lnTo>
                <a:lnTo>
                  <a:pt x="185791" y="328812"/>
                </a:lnTo>
                <a:lnTo>
                  <a:pt x="188189" y="336568"/>
                </a:lnTo>
                <a:lnTo>
                  <a:pt x="191173" y="343738"/>
                </a:lnTo>
                <a:lnTo>
                  <a:pt x="236753" y="343738"/>
                </a:lnTo>
                <a:lnTo>
                  <a:pt x="233098" y="336223"/>
                </a:lnTo>
                <a:lnTo>
                  <a:pt x="230091" y="328549"/>
                </a:lnTo>
                <a:lnTo>
                  <a:pt x="227752" y="320713"/>
                </a:lnTo>
                <a:lnTo>
                  <a:pt x="226098" y="312699"/>
                </a:lnTo>
                <a:lnTo>
                  <a:pt x="225971" y="311543"/>
                </a:lnTo>
                <a:close/>
              </a:path>
              <a:path w="236854" h="349250">
                <a:moveTo>
                  <a:pt x="223380" y="214947"/>
                </a:moveTo>
                <a:lnTo>
                  <a:pt x="179285" y="214947"/>
                </a:lnTo>
                <a:lnTo>
                  <a:pt x="179044" y="230797"/>
                </a:lnTo>
                <a:lnTo>
                  <a:pt x="178609" y="244236"/>
                </a:lnTo>
                <a:lnTo>
                  <a:pt x="166777" y="283120"/>
                </a:lnTo>
                <a:lnTo>
                  <a:pt x="133030" y="308843"/>
                </a:lnTo>
                <a:lnTo>
                  <a:pt x="98386" y="315010"/>
                </a:lnTo>
                <a:lnTo>
                  <a:pt x="178395" y="315010"/>
                </a:lnTo>
                <a:lnTo>
                  <a:pt x="182752" y="311543"/>
                </a:lnTo>
                <a:lnTo>
                  <a:pt x="225971" y="311543"/>
                </a:lnTo>
                <a:lnTo>
                  <a:pt x="224907" y="301828"/>
                </a:lnTo>
                <a:lnTo>
                  <a:pt x="224058" y="285434"/>
                </a:lnTo>
                <a:lnTo>
                  <a:pt x="223631" y="267042"/>
                </a:lnTo>
                <a:lnTo>
                  <a:pt x="223514" y="257862"/>
                </a:lnTo>
                <a:lnTo>
                  <a:pt x="223390" y="237616"/>
                </a:lnTo>
                <a:lnTo>
                  <a:pt x="223380" y="214947"/>
                </a:lnTo>
                <a:close/>
              </a:path>
              <a:path w="236854" h="349250">
                <a:moveTo>
                  <a:pt x="123659" y="81229"/>
                </a:moveTo>
                <a:lnTo>
                  <a:pt x="78297" y="86345"/>
                </a:lnTo>
                <a:lnTo>
                  <a:pt x="42914" y="101350"/>
                </a:lnTo>
                <a:lnTo>
                  <a:pt x="15109" y="135720"/>
                </a:lnTo>
                <a:lnTo>
                  <a:pt x="7429" y="160477"/>
                </a:lnTo>
                <a:lnTo>
                  <a:pt x="50025" y="166420"/>
                </a:lnTo>
                <a:lnTo>
                  <a:pt x="54018" y="153725"/>
                </a:lnTo>
                <a:lnTo>
                  <a:pt x="58958" y="143125"/>
                </a:lnTo>
                <a:lnTo>
                  <a:pt x="90417" y="120099"/>
                </a:lnTo>
                <a:lnTo>
                  <a:pt x="117221" y="117386"/>
                </a:lnTo>
                <a:lnTo>
                  <a:pt x="213497" y="117386"/>
                </a:lnTo>
                <a:lnTo>
                  <a:pt x="212081" y="114735"/>
                </a:lnTo>
                <a:lnTo>
                  <a:pt x="177317" y="88976"/>
                </a:lnTo>
                <a:lnTo>
                  <a:pt x="139362" y="81709"/>
                </a:lnTo>
                <a:lnTo>
                  <a:pt x="123659" y="81229"/>
                </a:lnTo>
                <a:close/>
              </a:path>
              <a:path w="236854" h="349250">
                <a:moveTo>
                  <a:pt x="86753" y="990"/>
                </a:moveTo>
                <a:lnTo>
                  <a:pt x="51422" y="15760"/>
                </a:lnTo>
                <a:lnTo>
                  <a:pt x="37630" y="55473"/>
                </a:lnTo>
                <a:lnTo>
                  <a:pt x="69837" y="55473"/>
                </a:lnTo>
                <a:lnTo>
                  <a:pt x="69672" y="47955"/>
                </a:lnTo>
                <a:lnTo>
                  <a:pt x="71399" y="42265"/>
                </a:lnTo>
                <a:lnTo>
                  <a:pt x="74955" y="38468"/>
                </a:lnTo>
                <a:lnTo>
                  <a:pt x="78244" y="34582"/>
                </a:lnTo>
                <a:lnTo>
                  <a:pt x="82715" y="32689"/>
                </a:lnTo>
                <a:lnTo>
                  <a:pt x="191374" y="32689"/>
                </a:lnTo>
                <a:lnTo>
                  <a:pt x="195268" y="24031"/>
                </a:lnTo>
                <a:lnTo>
                  <a:pt x="196047" y="20802"/>
                </a:lnTo>
                <a:lnTo>
                  <a:pt x="144614" y="20802"/>
                </a:lnTo>
                <a:lnTo>
                  <a:pt x="137032" y="18402"/>
                </a:lnTo>
                <a:lnTo>
                  <a:pt x="127533" y="13703"/>
                </a:lnTo>
                <a:lnTo>
                  <a:pt x="115323" y="8127"/>
                </a:lnTo>
                <a:lnTo>
                  <a:pt x="104452" y="4156"/>
                </a:lnTo>
                <a:lnTo>
                  <a:pt x="94927" y="1780"/>
                </a:lnTo>
                <a:lnTo>
                  <a:pt x="86753" y="990"/>
                </a:lnTo>
                <a:close/>
              </a:path>
              <a:path w="236854" h="349250">
                <a:moveTo>
                  <a:pt x="191374" y="32689"/>
                </a:moveTo>
                <a:lnTo>
                  <a:pt x="93192" y="32689"/>
                </a:lnTo>
                <a:lnTo>
                  <a:pt x="101117" y="35572"/>
                </a:lnTo>
                <a:lnTo>
                  <a:pt x="111937" y="41440"/>
                </a:lnTo>
                <a:lnTo>
                  <a:pt x="123729" y="47348"/>
                </a:lnTo>
                <a:lnTo>
                  <a:pt x="134329" y="51581"/>
                </a:lnTo>
                <a:lnTo>
                  <a:pt x="143722" y="54127"/>
                </a:lnTo>
                <a:lnTo>
                  <a:pt x="151892" y="54978"/>
                </a:lnTo>
                <a:lnTo>
                  <a:pt x="161581" y="54112"/>
                </a:lnTo>
                <a:lnTo>
                  <a:pt x="170356" y="51520"/>
                </a:lnTo>
                <a:lnTo>
                  <a:pt x="178232" y="47209"/>
                </a:lnTo>
                <a:lnTo>
                  <a:pt x="185229" y="41186"/>
                </a:lnTo>
                <a:lnTo>
                  <a:pt x="191025" y="33464"/>
                </a:lnTo>
                <a:lnTo>
                  <a:pt x="191374" y="32689"/>
                </a:lnTo>
                <a:close/>
              </a:path>
              <a:path w="236854" h="349250">
                <a:moveTo>
                  <a:pt x="199097" y="0"/>
                </a:moveTo>
                <a:lnTo>
                  <a:pt x="167906" y="0"/>
                </a:lnTo>
                <a:lnTo>
                  <a:pt x="166750" y="8255"/>
                </a:lnTo>
                <a:lnTo>
                  <a:pt x="164846" y="13868"/>
                </a:lnTo>
                <a:lnTo>
                  <a:pt x="162115" y="16586"/>
                </a:lnTo>
                <a:lnTo>
                  <a:pt x="159397" y="19392"/>
                </a:lnTo>
                <a:lnTo>
                  <a:pt x="155435" y="20802"/>
                </a:lnTo>
                <a:lnTo>
                  <a:pt x="196047" y="20802"/>
                </a:lnTo>
                <a:lnTo>
                  <a:pt x="197959" y="12878"/>
                </a:lnTo>
                <a:lnTo>
                  <a:pt x="1990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256362" y="4992814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59" y="7116"/>
                </a:lnTo>
                <a:lnTo>
                  <a:pt x="39706" y="28473"/>
                </a:lnTo>
                <a:lnTo>
                  <a:pt x="9911" y="71997"/>
                </a:lnTo>
                <a:lnTo>
                  <a:pt x="0" y="134061"/>
                </a:lnTo>
                <a:lnTo>
                  <a:pt x="2069" y="164524"/>
                </a:lnTo>
                <a:lnTo>
                  <a:pt x="18692" y="214266"/>
                </a:lnTo>
                <a:lnTo>
                  <a:pt x="51199" y="248549"/>
                </a:lnTo>
                <a:lnTo>
                  <a:pt x="94821" y="265792"/>
                </a:lnTo>
                <a:lnTo>
                  <a:pt x="120516" y="267944"/>
                </a:lnTo>
                <a:lnTo>
                  <a:pt x="136985" y="266969"/>
                </a:lnTo>
                <a:lnTo>
                  <a:pt x="182518" y="252272"/>
                </a:lnTo>
                <a:lnTo>
                  <a:pt x="208520" y="232282"/>
                </a:lnTo>
                <a:lnTo>
                  <a:pt x="120516" y="232282"/>
                </a:lnTo>
                <a:lnTo>
                  <a:pt x="104813" y="230750"/>
                </a:lnTo>
                <a:lnTo>
                  <a:pt x="66122" y="207771"/>
                </a:lnTo>
                <a:lnTo>
                  <a:pt x="45918" y="157147"/>
                </a:lnTo>
                <a:lnTo>
                  <a:pt x="44570" y="134061"/>
                </a:lnTo>
                <a:lnTo>
                  <a:pt x="45918" y="111026"/>
                </a:lnTo>
                <a:lnTo>
                  <a:pt x="56695" y="74250"/>
                </a:lnTo>
                <a:lnTo>
                  <a:pt x="90529" y="42233"/>
                </a:lnTo>
                <a:lnTo>
                  <a:pt x="120516" y="36156"/>
                </a:lnTo>
                <a:lnTo>
                  <a:pt x="208258" y="36156"/>
                </a:lnTo>
                <a:lnTo>
                  <a:pt x="207105" y="34670"/>
                </a:lnTo>
                <a:lnTo>
                  <a:pt x="189059" y="19502"/>
                </a:lnTo>
                <a:lnTo>
                  <a:pt x="168607" y="8667"/>
                </a:lnTo>
                <a:lnTo>
                  <a:pt x="145756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6" y="36156"/>
                </a:lnTo>
                <a:lnTo>
                  <a:pt x="135962" y="37688"/>
                </a:lnTo>
                <a:lnTo>
                  <a:pt x="150100" y="42283"/>
                </a:lnTo>
                <a:lnTo>
                  <a:pt x="183906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5" y="156237"/>
                </a:lnTo>
                <a:lnTo>
                  <a:pt x="184008" y="193760"/>
                </a:lnTo>
                <a:lnTo>
                  <a:pt x="150215" y="226156"/>
                </a:lnTo>
                <a:lnTo>
                  <a:pt x="120516" y="232282"/>
                </a:lnTo>
                <a:lnTo>
                  <a:pt x="208520" y="232282"/>
                </a:lnTo>
                <a:lnTo>
                  <a:pt x="232351" y="192692"/>
                </a:lnTo>
                <a:lnTo>
                  <a:pt x="239781" y="153775"/>
                </a:lnTo>
                <a:lnTo>
                  <a:pt x="240709" y="130340"/>
                </a:lnTo>
                <a:lnTo>
                  <a:pt x="238605" y="101463"/>
                </a:lnTo>
                <a:lnTo>
                  <a:pt x="232299" y="75880"/>
                </a:lnTo>
                <a:lnTo>
                  <a:pt x="221796" y="53610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735556" y="4900688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7" y="92125"/>
                </a:moveTo>
                <a:lnTo>
                  <a:pt x="64408" y="101491"/>
                </a:lnTo>
                <a:lnTo>
                  <a:pt x="28833" y="129087"/>
                </a:lnTo>
                <a:lnTo>
                  <a:pt x="7202" y="172775"/>
                </a:lnTo>
                <a:lnTo>
                  <a:pt x="0" y="226428"/>
                </a:lnTo>
                <a:lnTo>
                  <a:pt x="877" y="245467"/>
                </a:lnTo>
                <a:lnTo>
                  <a:pt x="14106" y="296011"/>
                </a:lnTo>
                <a:lnTo>
                  <a:pt x="41909" y="333884"/>
                </a:lnTo>
                <a:lnTo>
                  <a:pt x="80987" y="355850"/>
                </a:lnTo>
                <a:lnTo>
                  <a:pt x="110448" y="360070"/>
                </a:lnTo>
                <a:lnTo>
                  <a:pt x="132717" y="357689"/>
                </a:lnTo>
                <a:lnTo>
                  <a:pt x="152110" y="350551"/>
                </a:lnTo>
                <a:lnTo>
                  <a:pt x="168627" y="338660"/>
                </a:lnTo>
                <a:lnTo>
                  <a:pt x="180309" y="324408"/>
                </a:lnTo>
                <a:lnTo>
                  <a:pt x="114652" y="324408"/>
                </a:lnTo>
                <a:lnTo>
                  <a:pt x="100942" y="322890"/>
                </a:lnTo>
                <a:lnTo>
                  <a:pt x="65452" y="300062"/>
                </a:lnTo>
                <a:lnTo>
                  <a:pt x="45874" y="249508"/>
                </a:lnTo>
                <a:lnTo>
                  <a:pt x="44577" y="226352"/>
                </a:lnTo>
                <a:lnTo>
                  <a:pt x="45794" y="202682"/>
                </a:lnTo>
                <a:lnTo>
                  <a:pt x="55540" y="165415"/>
                </a:lnTo>
                <a:lnTo>
                  <a:pt x="85981" y="134172"/>
                </a:lnTo>
                <a:lnTo>
                  <a:pt x="112670" y="128282"/>
                </a:lnTo>
                <a:lnTo>
                  <a:pt x="222881" y="128282"/>
                </a:lnTo>
                <a:lnTo>
                  <a:pt x="222881" y="127533"/>
                </a:lnTo>
                <a:lnTo>
                  <a:pt x="179295" y="127533"/>
                </a:lnTo>
                <a:lnTo>
                  <a:pt x="173180" y="120032"/>
                </a:lnTo>
                <a:lnTo>
                  <a:pt x="166228" y="113257"/>
                </a:lnTo>
                <a:lnTo>
                  <a:pt x="130442" y="94591"/>
                </a:lnTo>
                <a:lnTo>
                  <a:pt x="119780" y="92743"/>
                </a:lnTo>
                <a:lnTo>
                  <a:pt x="108467" y="92125"/>
                </a:lnTo>
                <a:close/>
              </a:path>
              <a:path w="222884" h="360679">
                <a:moveTo>
                  <a:pt x="222881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81" y="354634"/>
                </a:lnTo>
                <a:lnTo>
                  <a:pt x="222881" y="322021"/>
                </a:lnTo>
                <a:close/>
              </a:path>
              <a:path w="222884" h="360679">
                <a:moveTo>
                  <a:pt x="222881" y="128282"/>
                </a:moveTo>
                <a:lnTo>
                  <a:pt x="112670" y="128282"/>
                </a:lnTo>
                <a:lnTo>
                  <a:pt x="127006" y="129815"/>
                </a:lnTo>
                <a:lnTo>
                  <a:pt x="140156" y="134419"/>
                </a:lnTo>
                <a:lnTo>
                  <a:pt x="171797" y="166947"/>
                </a:lnTo>
                <a:lnTo>
                  <a:pt x="181986" y="205544"/>
                </a:lnTo>
                <a:lnTo>
                  <a:pt x="183257" y="230060"/>
                </a:lnTo>
                <a:lnTo>
                  <a:pt x="182005" y="252427"/>
                </a:lnTo>
                <a:lnTo>
                  <a:pt x="163280" y="301142"/>
                </a:lnTo>
                <a:lnTo>
                  <a:pt x="128417" y="322955"/>
                </a:lnTo>
                <a:lnTo>
                  <a:pt x="114652" y="324408"/>
                </a:lnTo>
                <a:lnTo>
                  <a:pt x="180309" y="324408"/>
                </a:lnTo>
                <a:lnTo>
                  <a:pt x="182266" y="322021"/>
                </a:lnTo>
                <a:lnTo>
                  <a:pt x="222881" y="322021"/>
                </a:lnTo>
                <a:lnTo>
                  <a:pt x="222881" y="128282"/>
                </a:lnTo>
                <a:close/>
              </a:path>
              <a:path w="222884" h="360679">
                <a:moveTo>
                  <a:pt x="222881" y="0"/>
                </a:moveTo>
                <a:lnTo>
                  <a:pt x="179295" y="0"/>
                </a:lnTo>
                <a:lnTo>
                  <a:pt x="179295" y="127533"/>
                </a:lnTo>
                <a:lnTo>
                  <a:pt x="222881" y="127533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012997" y="4992814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4"/>
                </a:lnTo>
                <a:lnTo>
                  <a:pt x="33274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9" y="165651"/>
                </a:lnTo>
                <a:lnTo>
                  <a:pt x="18532" y="214248"/>
                </a:lnTo>
                <a:lnTo>
                  <a:pt x="50867" y="248447"/>
                </a:lnTo>
                <a:lnTo>
                  <a:pt x="95444" y="265777"/>
                </a:lnTo>
                <a:lnTo>
                  <a:pt x="122097" y="267944"/>
                </a:lnTo>
                <a:lnTo>
                  <a:pt x="143439" y="266585"/>
                </a:lnTo>
                <a:lnTo>
                  <a:pt x="180122" y="255728"/>
                </a:lnTo>
                <a:lnTo>
                  <a:pt x="210271" y="232282"/>
                </a:lnTo>
                <a:lnTo>
                  <a:pt x="122097" y="232282"/>
                </a:lnTo>
                <a:lnTo>
                  <a:pt x="106712" y="230876"/>
                </a:lnTo>
                <a:lnTo>
                  <a:pt x="68516" y="209829"/>
                </a:lnTo>
                <a:lnTo>
                  <a:pt x="46994" y="165005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1"/>
                </a:lnTo>
                <a:lnTo>
                  <a:pt x="69596" y="55714"/>
                </a:lnTo>
                <a:lnTo>
                  <a:pt x="105570" y="36914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3"/>
                </a:lnTo>
                <a:lnTo>
                  <a:pt x="166382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77" y="219659"/>
                </a:lnTo>
                <a:lnTo>
                  <a:pt x="122097" y="232282"/>
                </a:lnTo>
                <a:lnTo>
                  <a:pt x="210271" y="232282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8"/>
                </a:lnTo>
                <a:lnTo>
                  <a:pt x="149953" y="41965"/>
                </a:lnTo>
                <a:lnTo>
                  <a:pt x="179867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6" y="77158"/>
                </a:lnTo>
                <a:lnTo>
                  <a:pt x="217907" y="54298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58816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1" y="36156"/>
                </a:moveTo>
                <a:lnTo>
                  <a:pt x="117219" y="36156"/>
                </a:lnTo>
                <a:lnTo>
                  <a:pt x="132681" y="37070"/>
                </a:lnTo>
                <a:lnTo>
                  <a:pt x="146123" y="39817"/>
                </a:lnTo>
                <a:lnTo>
                  <a:pt x="176202" y="65651"/>
                </a:lnTo>
                <a:lnTo>
                  <a:pt x="179214" y="93611"/>
                </a:lnTo>
                <a:lnTo>
                  <a:pt x="179049" y="99555"/>
                </a:lnTo>
                <a:lnTo>
                  <a:pt x="164844" y="103746"/>
                </a:lnTo>
                <a:lnTo>
                  <a:pt x="147133" y="107642"/>
                </a:lnTo>
                <a:lnTo>
                  <a:pt x="125940" y="111228"/>
                </a:lnTo>
                <a:lnTo>
                  <a:pt x="89154" y="116101"/>
                </a:lnTo>
                <a:lnTo>
                  <a:pt x="78638" y="117721"/>
                </a:lnTo>
                <a:lnTo>
                  <a:pt x="38321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4" y="209972"/>
                </a:lnTo>
                <a:lnTo>
                  <a:pt x="22794" y="247327"/>
                </a:lnTo>
                <a:lnTo>
                  <a:pt x="67964" y="266670"/>
                </a:lnTo>
                <a:lnTo>
                  <a:pt x="87915" y="267957"/>
                </a:lnTo>
                <a:lnTo>
                  <a:pt x="100578" y="267429"/>
                </a:lnTo>
                <a:lnTo>
                  <a:pt x="147370" y="254438"/>
                </a:lnTo>
                <a:lnTo>
                  <a:pt x="178406" y="233781"/>
                </a:lnTo>
                <a:lnTo>
                  <a:pt x="98398" y="233781"/>
                </a:lnTo>
                <a:lnTo>
                  <a:pt x="86464" y="233054"/>
                </a:lnTo>
                <a:lnTo>
                  <a:pt x="49849" y="209240"/>
                </a:lnTo>
                <a:lnTo>
                  <a:pt x="46673" y="185442"/>
                </a:lnTo>
                <a:lnTo>
                  <a:pt x="48620" y="178968"/>
                </a:lnTo>
                <a:lnTo>
                  <a:pt x="84943" y="154163"/>
                </a:lnTo>
                <a:lnTo>
                  <a:pt x="130261" y="146546"/>
                </a:lnTo>
                <a:lnTo>
                  <a:pt x="149578" y="142646"/>
                </a:lnTo>
                <a:lnTo>
                  <a:pt x="165923" y="138374"/>
                </a:lnTo>
                <a:lnTo>
                  <a:pt x="179297" y="133731"/>
                </a:lnTo>
                <a:lnTo>
                  <a:pt x="223380" y="133731"/>
                </a:lnTo>
                <a:lnTo>
                  <a:pt x="223242" y="83668"/>
                </a:lnTo>
                <a:lnTo>
                  <a:pt x="215846" y="40547"/>
                </a:lnTo>
                <a:lnTo>
                  <a:pt x="213501" y="36156"/>
                </a:lnTo>
                <a:close/>
              </a:path>
              <a:path w="236854" h="267970">
                <a:moveTo>
                  <a:pt x="225977" y="230314"/>
                </a:moveTo>
                <a:lnTo>
                  <a:pt x="182764" y="230314"/>
                </a:lnTo>
                <a:lnTo>
                  <a:pt x="183987" y="239248"/>
                </a:lnTo>
                <a:lnTo>
                  <a:pt x="185798" y="247592"/>
                </a:lnTo>
                <a:lnTo>
                  <a:pt x="188197" y="255346"/>
                </a:lnTo>
                <a:lnTo>
                  <a:pt x="191184" y="262509"/>
                </a:lnTo>
                <a:lnTo>
                  <a:pt x="236753" y="262509"/>
                </a:lnTo>
                <a:lnTo>
                  <a:pt x="233103" y="254999"/>
                </a:lnTo>
                <a:lnTo>
                  <a:pt x="230094" y="247319"/>
                </a:lnTo>
                <a:lnTo>
                  <a:pt x="227756" y="239486"/>
                </a:lnTo>
                <a:lnTo>
                  <a:pt x="226104" y="231470"/>
                </a:lnTo>
                <a:lnTo>
                  <a:pt x="225977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7" y="133731"/>
                </a:lnTo>
                <a:lnTo>
                  <a:pt x="179049" y="149580"/>
                </a:lnTo>
                <a:lnTo>
                  <a:pt x="178615" y="163012"/>
                </a:lnTo>
                <a:lnTo>
                  <a:pt x="166788" y="201893"/>
                </a:lnTo>
                <a:lnTo>
                  <a:pt x="133037" y="227614"/>
                </a:lnTo>
                <a:lnTo>
                  <a:pt x="98398" y="233781"/>
                </a:lnTo>
                <a:lnTo>
                  <a:pt x="178406" y="233781"/>
                </a:lnTo>
                <a:lnTo>
                  <a:pt x="182764" y="230314"/>
                </a:lnTo>
                <a:lnTo>
                  <a:pt x="225977" y="230314"/>
                </a:lnTo>
                <a:lnTo>
                  <a:pt x="224912" y="220599"/>
                </a:lnTo>
                <a:lnTo>
                  <a:pt x="224060" y="204204"/>
                </a:lnTo>
                <a:lnTo>
                  <a:pt x="223633" y="185826"/>
                </a:lnTo>
                <a:lnTo>
                  <a:pt x="223515" y="176633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4" y="5116"/>
                </a:lnTo>
                <a:lnTo>
                  <a:pt x="42925" y="20121"/>
                </a:lnTo>
                <a:lnTo>
                  <a:pt x="15115" y="54490"/>
                </a:lnTo>
                <a:lnTo>
                  <a:pt x="7429" y="79248"/>
                </a:lnTo>
                <a:lnTo>
                  <a:pt x="50025" y="85191"/>
                </a:lnTo>
                <a:lnTo>
                  <a:pt x="54021" y="72498"/>
                </a:lnTo>
                <a:lnTo>
                  <a:pt x="58961" y="61901"/>
                </a:lnTo>
                <a:lnTo>
                  <a:pt x="90422" y="38869"/>
                </a:lnTo>
                <a:lnTo>
                  <a:pt x="117219" y="36156"/>
                </a:lnTo>
                <a:lnTo>
                  <a:pt x="213501" y="36156"/>
                </a:lnTo>
                <a:lnTo>
                  <a:pt x="212085" y="33506"/>
                </a:lnTo>
                <a:lnTo>
                  <a:pt x="177317" y="7759"/>
                </a:lnTo>
                <a:lnTo>
                  <a:pt x="139367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49142" y="5546140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4" h="361314">
                <a:moveTo>
                  <a:pt x="39625" y="5448"/>
                </a:moveTo>
                <a:lnTo>
                  <a:pt x="0" y="5448"/>
                </a:lnTo>
                <a:lnTo>
                  <a:pt x="0" y="361073"/>
                </a:lnTo>
                <a:lnTo>
                  <a:pt x="43587" y="361073"/>
                </a:lnTo>
                <a:lnTo>
                  <a:pt x="43587" y="235686"/>
                </a:lnTo>
                <a:lnTo>
                  <a:pt x="186487" y="235686"/>
                </a:lnTo>
                <a:lnTo>
                  <a:pt x="189855" y="232295"/>
                </a:lnTo>
                <a:lnTo>
                  <a:pt x="108140" y="232295"/>
                </a:lnTo>
                <a:lnTo>
                  <a:pt x="94427" y="230810"/>
                </a:lnTo>
                <a:lnTo>
                  <a:pt x="59601" y="208597"/>
                </a:lnTo>
                <a:lnTo>
                  <a:pt x="40877" y="158637"/>
                </a:lnTo>
                <a:lnTo>
                  <a:pt x="39625" y="135547"/>
                </a:lnTo>
                <a:lnTo>
                  <a:pt x="40957" y="112265"/>
                </a:lnTo>
                <a:lnTo>
                  <a:pt x="51639" y="74555"/>
                </a:lnTo>
                <a:lnTo>
                  <a:pt x="83912" y="40663"/>
                </a:lnTo>
                <a:lnTo>
                  <a:pt x="87709" y="39204"/>
                </a:lnTo>
                <a:lnTo>
                  <a:pt x="39625" y="39204"/>
                </a:lnTo>
                <a:lnTo>
                  <a:pt x="39625" y="5448"/>
                </a:lnTo>
                <a:close/>
              </a:path>
              <a:path w="222884" h="361314">
                <a:moveTo>
                  <a:pt x="186487" y="235686"/>
                </a:moveTo>
                <a:lnTo>
                  <a:pt x="43587" y="235686"/>
                </a:lnTo>
                <a:lnTo>
                  <a:pt x="49534" y="242369"/>
                </a:lnTo>
                <a:lnTo>
                  <a:pt x="90361" y="265663"/>
                </a:lnTo>
                <a:lnTo>
                  <a:pt x="111031" y="267957"/>
                </a:lnTo>
                <a:lnTo>
                  <a:pt x="125717" y="266906"/>
                </a:lnTo>
                <a:lnTo>
                  <a:pt x="167659" y="251206"/>
                </a:lnTo>
                <a:lnTo>
                  <a:pt x="186487" y="235686"/>
                </a:lnTo>
                <a:close/>
              </a:path>
              <a:path w="222884" h="361314">
                <a:moveTo>
                  <a:pt x="191296" y="34175"/>
                </a:moveTo>
                <a:lnTo>
                  <a:pt x="110040" y="34175"/>
                </a:lnTo>
                <a:lnTo>
                  <a:pt x="123538" y="35693"/>
                </a:lnTo>
                <a:lnTo>
                  <a:pt x="136053" y="40254"/>
                </a:lnTo>
                <a:lnTo>
                  <a:pt x="166990" y="72261"/>
                </a:lnTo>
                <a:lnTo>
                  <a:pt x="178308" y="131914"/>
                </a:lnTo>
                <a:lnTo>
                  <a:pt x="177022" y="155919"/>
                </a:lnTo>
                <a:lnTo>
                  <a:pt x="166711" y="193840"/>
                </a:lnTo>
                <a:lnTo>
                  <a:pt x="135010" y="226163"/>
                </a:lnTo>
                <a:lnTo>
                  <a:pt x="108140" y="232295"/>
                </a:lnTo>
                <a:lnTo>
                  <a:pt x="189855" y="232295"/>
                </a:lnTo>
                <a:lnTo>
                  <a:pt x="214945" y="186638"/>
                </a:lnTo>
                <a:lnTo>
                  <a:pt x="222886" y="132080"/>
                </a:lnTo>
                <a:lnTo>
                  <a:pt x="222082" y="114072"/>
                </a:lnTo>
                <a:lnTo>
                  <a:pt x="210092" y="64554"/>
                </a:lnTo>
                <a:lnTo>
                  <a:pt x="194168" y="37269"/>
                </a:lnTo>
                <a:lnTo>
                  <a:pt x="191296" y="34175"/>
                </a:lnTo>
                <a:close/>
              </a:path>
              <a:path w="222884" h="361314">
                <a:moveTo>
                  <a:pt x="114084" y="0"/>
                </a:moveTo>
                <a:lnTo>
                  <a:pt x="71323" y="9829"/>
                </a:lnTo>
                <a:lnTo>
                  <a:pt x="39625" y="39204"/>
                </a:lnTo>
                <a:lnTo>
                  <a:pt x="87709" y="39204"/>
                </a:lnTo>
                <a:lnTo>
                  <a:pt x="96573" y="35798"/>
                </a:lnTo>
                <a:lnTo>
                  <a:pt x="110040" y="34175"/>
                </a:lnTo>
                <a:lnTo>
                  <a:pt x="191296" y="34175"/>
                </a:lnTo>
                <a:lnTo>
                  <a:pt x="183913" y="26222"/>
                </a:lnTo>
                <a:lnTo>
                  <a:pt x="172119" y="16929"/>
                </a:lnTo>
                <a:lnTo>
                  <a:pt x="159069" y="9510"/>
                </a:lnTo>
                <a:lnTo>
                  <a:pt x="145052" y="4221"/>
                </a:lnTo>
                <a:lnTo>
                  <a:pt x="130059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045414" y="5454015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4"/>
                </a:lnTo>
              </a:path>
            </a:pathLst>
          </a:custGeom>
          <a:ln w="4358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34648" y="5454015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8" y="0"/>
                </a:moveTo>
                <a:lnTo>
                  <a:pt x="0" y="0"/>
                </a:lnTo>
                <a:lnTo>
                  <a:pt x="0" y="49530"/>
                </a:lnTo>
                <a:lnTo>
                  <a:pt x="43588" y="49530"/>
                </a:lnTo>
                <a:lnTo>
                  <a:pt x="4358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56442" y="555158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231808" y="5546140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19" h="267970">
                <a:moveTo>
                  <a:pt x="116969" y="0"/>
                </a:moveTo>
                <a:lnTo>
                  <a:pt x="70085" y="8781"/>
                </a:lnTo>
                <a:lnTo>
                  <a:pt x="31131" y="35020"/>
                </a:lnTo>
                <a:lnTo>
                  <a:pt x="7767" y="78480"/>
                </a:lnTo>
                <a:lnTo>
                  <a:pt x="0" y="134962"/>
                </a:lnTo>
                <a:lnTo>
                  <a:pt x="1997" y="165177"/>
                </a:lnTo>
                <a:lnTo>
                  <a:pt x="18004" y="214463"/>
                </a:lnTo>
                <a:lnTo>
                  <a:pt x="49303" y="248588"/>
                </a:lnTo>
                <a:lnTo>
                  <a:pt x="91616" y="265804"/>
                </a:lnTo>
                <a:lnTo>
                  <a:pt x="116639" y="267957"/>
                </a:lnTo>
                <a:lnTo>
                  <a:pt x="136824" y="266408"/>
                </a:lnTo>
                <a:lnTo>
                  <a:pt x="155383" y="261754"/>
                </a:lnTo>
                <a:lnTo>
                  <a:pt x="172299" y="253989"/>
                </a:lnTo>
                <a:lnTo>
                  <a:pt x="187556" y="243103"/>
                </a:lnTo>
                <a:lnTo>
                  <a:pt x="197908" y="232295"/>
                </a:lnTo>
                <a:lnTo>
                  <a:pt x="116156" y="232295"/>
                </a:lnTo>
                <a:lnTo>
                  <a:pt x="100983" y="230825"/>
                </a:lnTo>
                <a:lnTo>
                  <a:pt x="64391" y="208851"/>
                </a:lnTo>
                <a:lnTo>
                  <a:pt x="45817" y="157830"/>
                </a:lnTo>
                <a:lnTo>
                  <a:pt x="44579" y="133731"/>
                </a:lnTo>
                <a:lnTo>
                  <a:pt x="45863" y="109952"/>
                </a:lnTo>
                <a:lnTo>
                  <a:pt x="56136" y="72701"/>
                </a:lnTo>
                <a:lnTo>
                  <a:pt x="88856" y="41540"/>
                </a:lnTo>
                <a:lnTo>
                  <a:pt x="118709" y="35661"/>
                </a:lnTo>
                <a:lnTo>
                  <a:pt x="199421" y="35661"/>
                </a:lnTo>
                <a:lnTo>
                  <a:pt x="197442" y="32830"/>
                </a:lnTo>
                <a:lnTo>
                  <a:pt x="185320" y="21132"/>
                </a:lnTo>
                <a:lnTo>
                  <a:pt x="171101" y="11872"/>
                </a:lnTo>
                <a:lnTo>
                  <a:pt x="154955" y="5270"/>
                </a:lnTo>
                <a:lnTo>
                  <a:pt x="136904" y="1316"/>
                </a:lnTo>
                <a:lnTo>
                  <a:pt x="116969" y="0"/>
                </a:lnTo>
                <a:close/>
              </a:path>
              <a:path w="223519" h="267970">
                <a:moveTo>
                  <a:pt x="180787" y="168401"/>
                </a:moveTo>
                <a:lnTo>
                  <a:pt x="166806" y="207742"/>
                </a:lnTo>
                <a:lnTo>
                  <a:pt x="128486" y="231318"/>
                </a:lnTo>
                <a:lnTo>
                  <a:pt x="116156" y="232295"/>
                </a:lnTo>
                <a:lnTo>
                  <a:pt x="197908" y="232295"/>
                </a:lnTo>
                <a:lnTo>
                  <a:pt x="200603" y="229482"/>
                </a:lnTo>
                <a:lnTo>
                  <a:pt x="210913" y="213491"/>
                </a:lnTo>
                <a:lnTo>
                  <a:pt x="218501" y="195117"/>
                </a:lnTo>
                <a:lnTo>
                  <a:pt x="223382" y="174345"/>
                </a:lnTo>
                <a:lnTo>
                  <a:pt x="180787" y="168401"/>
                </a:lnTo>
                <a:close/>
              </a:path>
              <a:path w="223519" h="267970">
                <a:moveTo>
                  <a:pt x="199421" y="35661"/>
                </a:moveTo>
                <a:lnTo>
                  <a:pt x="118709" y="35661"/>
                </a:lnTo>
                <a:lnTo>
                  <a:pt x="129203" y="36479"/>
                </a:lnTo>
                <a:lnTo>
                  <a:pt x="138892" y="38930"/>
                </a:lnTo>
                <a:lnTo>
                  <a:pt x="168936" y="64995"/>
                </a:lnTo>
                <a:lnTo>
                  <a:pt x="177319" y="87668"/>
                </a:lnTo>
                <a:lnTo>
                  <a:pt x="219420" y="81229"/>
                </a:lnTo>
                <a:lnTo>
                  <a:pt x="214499" y="62888"/>
                </a:lnTo>
                <a:lnTo>
                  <a:pt x="207171" y="46751"/>
                </a:lnTo>
                <a:lnTo>
                  <a:pt x="199421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77479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497" y="36156"/>
                </a:moveTo>
                <a:lnTo>
                  <a:pt x="117220" y="36156"/>
                </a:lnTo>
                <a:lnTo>
                  <a:pt x="132681" y="37070"/>
                </a:lnTo>
                <a:lnTo>
                  <a:pt x="146119" y="39817"/>
                </a:lnTo>
                <a:lnTo>
                  <a:pt x="176201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28"/>
                </a:lnTo>
                <a:lnTo>
                  <a:pt x="89151" y="116101"/>
                </a:lnTo>
                <a:lnTo>
                  <a:pt x="78635" y="117721"/>
                </a:lnTo>
                <a:lnTo>
                  <a:pt x="38318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2"/>
                </a:lnTo>
                <a:lnTo>
                  <a:pt x="22794" y="247327"/>
                </a:lnTo>
                <a:lnTo>
                  <a:pt x="67959" y="266670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8" y="254438"/>
                </a:lnTo>
                <a:lnTo>
                  <a:pt x="178406" y="233781"/>
                </a:lnTo>
                <a:lnTo>
                  <a:pt x="98399" y="233781"/>
                </a:lnTo>
                <a:lnTo>
                  <a:pt x="86462" y="233054"/>
                </a:lnTo>
                <a:lnTo>
                  <a:pt x="49847" y="209240"/>
                </a:lnTo>
                <a:lnTo>
                  <a:pt x="46673" y="185442"/>
                </a:lnTo>
                <a:lnTo>
                  <a:pt x="48615" y="178968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68"/>
                </a:lnTo>
                <a:lnTo>
                  <a:pt x="215844" y="40547"/>
                </a:lnTo>
                <a:lnTo>
                  <a:pt x="213497" y="36156"/>
                </a:lnTo>
                <a:close/>
              </a:path>
              <a:path w="236855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4999"/>
                </a:lnTo>
                <a:lnTo>
                  <a:pt x="230094" y="247319"/>
                </a:lnTo>
                <a:lnTo>
                  <a:pt x="227754" y="239486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5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2"/>
                </a:lnTo>
                <a:lnTo>
                  <a:pt x="166788" y="201893"/>
                </a:lnTo>
                <a:lnTo>
                  <a:pt x="133036" y="227614"/>
                </a:lnTo>
                <a:lnTo>
                  <a:pt x="98399" y="233781"/>
                </a:lnTo>
                <a:lnTo>
                  <a:pt x="178406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599"/>
                </a:lnTo>
                <a:lnTo>
                  <a:pt x="224058" y="204204"/>
                </a:lnTo>
                <a:lnTo>
                  <a:pt x="223632" y="185826"/>
                </a:lnTo>
                <a:lnTo>
                  <a:pt x="223514" y="176633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5" h="267970">
                <a:moveTo>
                  <a:pt x="123659" y="0"/>
                </a:moveTo>
                <a:lnTo>
                  <a:pt x="78302" y="5116"/>
                </a:lnTo>
                <a:lnTo>
                  <a:pt x="42925" y="20121"/>
                </a:lnTo>
                <a:lnTo>
                  <a:pt x="15114" y="54490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1"/>
                </a:lnTo>
                <a:lnTo>
                  <a:pt x="90417" y="38869"/>
                </a:lnTo>
                <a:lnTo>
                  <a:pt x="117220" y="36156"/>
                </a:lnTo>
                <a:lnTo>
                  <a:pt x="213497" y="36156"/>
                </a:lnTo>
                <a:lnTo>
                  <a:pt x="212081" y="33506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754924" y="5546140"/>
            <a:ext cx="223520" cy="369570"/>
          </a:xfrm>
          <a:custGeom>
            <a:avLst/>
            <a:gdLst/>
            <a:ahLst/>
            <a:cxnLst/>
            <a:rect l="l" t="t" r="r" b="b"/>
            <a:pathLst>
              <a:path w="223519" h="369570">
                <a:moveTo>
                  <a:pt x="54483" y="338785"/>
                </a:moveTo>
                <a:lnTo>
                  <a:pt x="52006" y="369493"/>
                </a:lnTo>
                <a:lnTo>
                  <a:pt x="87096" y="369493"/>
                </a:lnTo>
                <a:lnTo>
                  <a:pt x="130068" y="361692"/>
                </a:lnTo>
                <a:lnTo>
                  <a:pt x="153680" y="339280"/>
                </a:lnTo>
                <a:lnTo>
                  <a:pt x="72567" y="339280"/>
                </a:lnTo>
                <a:lnTo>
                  <a:pt x="54483" y="338785"/>
                </a:lnTo>
                <a:close/>
              </a:path>
              <a:path w="223519" h="369570">
                <a:moveTo>
                  <a:pt x="90734" y="265550"/>
                </a:moveTo>
                <a:lnTo>
                  <a:pt x="79082" y="305104"/>
                </a:lnTo>
                <a:lnTo>
                  <a:pt x="90639" y="305269"/>
                </a:lnTo>
                <a:lnTo>
                  <a:pt x="98894" y="306171"/>
                </a:lnTo>
                <a:lnTo>
                  <a:pt x="108889" y="309321"/>
                </a:lnTo>
                <a:lnTo>
                  <a:pt x="112268" y="311289"/>
                </a:lnTo>
                <a:lnTo>
                  <a:pt x="114084" y="313524"/>
                </a:lnTo>
                <a:lnTo>
                  <a:pt x="115989" y="315747"/>
                </a:lnTo>
                <a:lnTo>
                  <a:pt x="116890" y="318312"/>
                </a:lnTo>
                <a:lnTo>
                  <a:pt x="116890" y="325907"/>
                </a:lnTo>
                <a:lnTo>
                  <a:pt x="77520" y="339280"/>
                </a:lnTo>
                <a:lnTo>
                  <a:pt x="153680" y="339280"/>
                </a:lnTo>
                <a:lnTo>
                  <a:pt x="156407" y="332454"/>
                </a:lnTo>
                <a:lnTo>
                  <a:pt x="157505" y="323684"/>
                </a:lnTo>
                <a:lnTo>
                  <a:pt x="157505" y="315341"/>
                </a:lnTo>
                <a:lnTo>
                  <a:pt x="125525" y="289983"/>
                </a:lnTo>
                <a:lnTo>
                  <a:pt x="115824" y="288264"/>
                </a:lnTo>
                <a:lnTo>
                  <a:pt x="122132" y="267957"/>
                </a:lnTo>
                <a:lnTo>
                  <a:pt x="116649" y="267957"/>
                </a:lnTo>
                <a:lnTo>
                  <a:pt x="91618" y="265804"/>
                </a:lnTo>
                <a:lnTo>
                  <a:pt x="90734" y="265550"/>
                </a:lnTo>
                <a:close/>
              </a:path>
              <a:path w="223519" h="369570">
                <a:moveTo>
                  <a:pt x="123825" y="262509"/>
                </a:moveTo>
                <a:lnTo>
                  <a:pt x="91630" y="262509"/>
                </a:lnTo>
                <a:lnTo>
                  <a:pt x="90734" y="265550"/>
                </a:lnTo>
                <a:lnTo>
                  <a:pt x="91618" y="265804"/>
                </a:lnTo>
                <a:lnTo>
                  <a:pt x="116649" y="267957"/>
                </a:lnTo>
                <a:lnTo>
                  <a:pt x="122266" y="267526"/>
                </a:lnTo>
                <a:lnTo>
                  <a:pt x="123825" y="262509"/>
                </a:lnTo>
                <a:close/>
              </a:path>
              <a:path w="223519" h="369570">
                <a:moveTo>
                  <a:pt x="122266" y="267526"/>
                </a:moveTo>
                <a:lnTo>
                  <a:pt x="116649" y="267957"/>
                </a:lnTo>
                <a:lnTo>
                  <a:pt x="122132" y="267957"/>
                </a:lnTo>
                <a:lnTo>
                  <a:pt x="122266" y="267526"/>
                </a:lnTo>
                <a:close/>
              </a:path>
              <a:path w="223519" h="369570">
                <a:moveTo>
                  <a:pt x="152375" y="262509"/>
                </a:moveTo>
                <a:lnTo>
                  <a:pt x="123825" y="262509"/>
                </a:lnTo>
                <a:lnTo>
                  <a:pt x="122266" y="267526"/>
                </a:lnTo>
                <a:lnTo>
                  <a:pt x="136827" y="266408"/>
                </a:lnTo>
                <a:lnTo>
                  <a:pt x="152375" y="262509"/>
                </a:lnTo>
                <a:close/>
              </a:path>
              <a:path w="223519" h="369570">
                <a:moveTo>
                  <a:pt x="116979" y="0"/>
                </a:moveTo>
                <a:lnTo>
                  <a:pt x="70084" y="8781"/>
                </a:lnTo>
                <a:lnTo>
                  <a:pt x="31134" y="35020"/>
                </a:lnTo>
                <a:lnTo>
                  <a:pt x="7768" y="78480"/>
                </a:lnTo>
                <a:lnTo>
                  <a:pt x="0" y="134962"/>
                </a:lnTo>
                <a:lnTo>
                  <a:pt x="1998" y="165177"/>
                </a:lnTo>
                <a:lnTo>
                  <a:pt x="18007" y="214463"/>
                </a:lnTo>
                <a:lnTo>
                  <a:pt x="49301" y="248588"/>
                </a:lnTo>
                <a:lnTo>
                  <a:pt x="90734" y="265550"/>
                </a:lnTo>
                <a:lnTo>
                  <a:pt x="91630" y="262509"/>
                </a:lnTo>
                <a:lnTo>
                  <a:pt x="152375" y="262509"/>
                </a:lnTo>
                <a:lnTo>
                  <a:pt x="155382" y="261754"/>
                </a:lnTo>
                <a:lnTo>
                  <a:pt x="172297" y="253989"/>
                </a:lnTo>
                <a:lnTo>
                  <a:pt x="187553" y="243103"/>
                </a:lnTo>
                <a:lnTo>
                  <a:pt x="197906" y="232295"/>
                </a:lnTo>
                <a:lnTo>
                  <a:pt x="116154" y="232295"/>
                </a:lnTo>
                <a:lnTo>
                  <a:pt x="100982" y="230825"/>
                </a:lnTo>
                <a:lnTo>
                  <a:pt x="64388" y="208851"/>
                </a:lnTo>
                <a:lnTo>
                  <a:pt x="45815" y="157830"/>
                </a:lnTo>
                <a:lnTo>
                  <a:pt x="44577" y="133731"/>
                </a:lnTo>
                <a:lnTo>
                  <a:pt x="45862" y="109952"/>
                </a:lnTo>
                <a:lnTo>
                  <a:pt x="56139" y="72701"/>
                </a:lnTo>
                <a:lnTo>
                  <a:pt x="88853" y="41540"/>
                </a:lnTo>
                <a:lnTo>
                  <a:pt x="118706" y="35661"/>
                </a:lnTo>
                <a:lnTo>
                  <a:pt x="199418" y="35661"/>
                </a:lnTo>
                <a:lnTo>
                  <a:pt x="197440" y="32830"/>
                </a:lnTo>
                <a:lnTo>
                  <a:pt x="185318" y="21132"/>
                </a:lnTo>
                <a:lnTo>
                  <a:pt x="171104" y="11872"/>
                </a:lnTo>
                <a:lnTo>
                  <a:pt x="154959" y="5270"/>
                </a:lnTo>
                <a:lnTo>
                  <a:pt x="136908" y="1316"/>
                </a:lnTo>
                <a:lnTo>
                  <a:pt x="116979" y="0"/>
                </a:lnTo>
                <a:close/>
              </a:path>
              <a:path w="223519" h="369570">
                <a:moveTo>
                  <a:pt x="180784" y="168401"/>
                </a:moveTo>
                <a:lnTo>
                  <a:pt x="166811" y="207742"/>
                </a:lnTo>
                <a:lnTo>
                  <a:pt x="128489" y="231318"/>
                </a:lnTo>
                <a:lnTo>
                  <a:pt x="116154" y="232295"/>
                </a:lnTo>
                <a:lnTo>
                  <a:pt x="197906" y="232295"/>
                </a:lnTo>
                <a:lnTo>
                  <a:pt x="200600" y="229482"/>
                </a:lnTo>
                <a:lnTo>
                  <a:pt x="210910" y="213491"/>
                </a:lnTo>
                <a:lnTo>
                  <a:pt x="218498" y="195117"/>
                </a:lnTo>
                <a:lnTo>
                  <a:pt x="223380" y="174345"/>
                </a:lnTo>
                <a:lnTo>
                  <a:pt x="180784" y="168401"/>
                </a:lnTo>
                <a:close/>
              </a:path>
              <a:path w="223519" h="369570">
                <a:moveTo>
                  <a:pt x="199418" y="35661"/>
                </a:moveTo>
                <a:lnTo>
                  <a:pt x="118706" y="35661"/>
                </a:lnTo>
                <a:lnTo>
                  <a:pt x="129201" y="36479"/>
                </a:lnTo>
                <a:lnTo>
                  <a:pt x="138890" y="38930"/>
                </a:lnTo>
                <a:lnTo>
                  <a:pt x="168938" y="64995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8"/>
                </a:lnTo>
                <a:lnTo>
                  <a:pt x="207168" y="46751"/>
                </a:lnTo>
                <a:lnTo>
                  <a:pt x="199418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999113" y="5464911"/>
            <a:ext cx="241300" cy="349250"/>
          </a:xfrm>
          <a:custGeom>
            <a:avLst/>
            <a:gdLst/>
            <a:ahLst/>
            <a:cxnLst/>
            <a:rect l="l" t="t" r="r" b="b"/>
            <a:pathLst>
              <a:path w="241300" h="349250">
                <a:moveTo>
                  <a:pt x="120516" y="81229"/>
                </a:moveTo>
                <a:lnTo>
                  <a:pt x="76457" y="88345"/>
                </a:lnTo>
                <a:lnTo>
                  <a:pt x="39694" y="109702"/>
                </a:lnTo>
                <a:lnTo>
                  <a:pt x="9909" y="153231"/>
                </a:lnTo>
                <a:lnTo>
                  <a:pt x="0" y="215290"/>
                </a:lnTo>
                <a:lnTo>
                  <a:pt x="2069" y="245759"/>
                </a:lnTo>
                <a:lnTo>
                  <a:pt x="18692" y="295502"/>
                </a:lnTo>
                <a:lnTo>
                  <a:pt x="51199" y="329785"/>
                </a:lnTo>
                <a:lnTo>
                  <a:pt x="94821" y="347032"/>
                </a:lnTo>
                <a:lnTo>
                  <a:pt x="120516" y="349186"/>
                </a:lnTo>
                <a:lnTo>
                  <a:pt x="136980" y="348209"/>
                </a:lnTo>
                <a:lnTo>
                  <a:pt x="182505" y="333501"/>
                </a:lnTo>
                <a:lnTo>
                  <a:pt x="208504" y="313524"/>
                </a:lnTo>
                <a:lnTo>
                  <a:pt x="120516" y="313524"/>
                </a:lnTo>
                <a:lnTo>
                  <a:pt x="104813" y="311990"/>
                </a:lnTo>
                <a:lnTo>
                  <a:pt x="66110" y="289001"/>
                </a:lnTo>
                <a:lnTo>
                  <a:pt x="45918" y="238382"/>
                </a:lnTo>
                <a:lnTo>
                  <a:pt x="44570" y="215290"/>
                </a:lnTo>
                <a:lnTo>
                  <a:pt x="45918" y="192256"/>
                </a:lnTo>
                <a:lnTo>
                  <a:pt x="56690" y="155479"/>
                </a:lnTo>
                <a:lnTo>
                  <a:pt x="90527" y="123463"/>
                </a:lnTo>
                <a:lnTo>
                  <a:pt x="120516" y="117386"/>
                </a:lnTo>
                <a:lnTo>
                  <a:pt x="208258" y="117386"/>
                </a:lnTo>
                <a:lnTo>
                  <a:pt x="207105" y="115900"/>
                </a:lnTo>
                <a:lnTo>
                  <a:pt x="189064" y="100731"/>
                </a:lnTo>
                <a:lnTo>
                  <a:pt x="168611" y="89896"/>
                </a:lnTo>
                <a:lnTo>
                  <a:pt x="145758" y="83396"/>
                </a:lnTo>
                <a:lnTo>
                  <a:pt x="120516" y="81229"/>
                </a:lnTo>
                <a:close/>
              </a:path>
              <a:path w="241300" h="349250">
                <a:moveTo>
                  <a:pt x="208258" y="117386"/>
                </a:moveTo>
                <a:lnTo>
                  <a:pt x="120516" y="117386"/>
                </a:lnTo>
                <a:lnTo>
                  <a:pt x="135962" y="118917"/>
                </a:lnTo>
                <a:lnTo>
                  <a:pt x="150100" y="123512"/>
                </a:lnTo>
                <a:lnTo>
                  <a:pt x="183906" y="155550"/>
                </a:lnTo>
                <a:lnTo>
                  <a:pt x="195991" y="211569"/>
                </a:lnTo>
                <a:lnTo>
                  <a:pt x="196052" y="215290"/>
                </a:lnTo>
                <a:lnTo>
                  <a:pt x="194785" y="237472"/>
                </a:lnTo>
                <a:lnTo>
                  <a:pt x="184008" y="274991"/>
                </a:lnTo>
                <a:lnTo>
                  <a:pt x="150215" y="307392"/>
                </a:lnTo>
                <a:lnTo>
                  <a:pt x="120516" y="313524"/>
                </a:lnTo>
                <a:lnTo>
                  <a:pt x="208504" y="313524"/>
                </a:lnTo>
                <a:lnTo>
                  <a:pt x="232351" y="273927"/>
                </a:lnTo>
                <a:lnTo>
                  <a:pt x="239781" y="235006"/>
                </a:lnTo>
                <a:lnTo>
                  <a:pt x="240709" y="211569"/>
                </a:lnTo>
                <a:lnTo>
                  <a:pt x="238605" y="182692"/>
                </a:lnTo>
                <a:lnTo>
                  <a:pt x="232299" y="157110"/>
                </a:lnTo>
                <a:lnTo>
                  <a:pt x="221796" y="134840"/>
                </a:lnTo>
                <a:lnTo>
                  <a:pt x="208258" y="117386"/>
                </a:lnTo>
                <a:close/>
              </a:path>
              <a:path w="241300" h="349250">
                <a:moveTo>
                  <a:pt x="90214" y="990"/>
                </a:moveTo>
                <a:lnTo>
                  <a:pt x="54883" y="15760"/>
                </a:lnTo>
                <a:lnTo>
                  <a:pt x="41103" y="55473"/>
                </a:lnTo>
                <a:lnTo>
                  <a:pt x="73298" y="55473"/>
                </a:lnTo>
                <a:lnTo>
                  <a:pt x="73133" y="47955"/>
                </a:lnTo>
                <a:lnTo>
                  <a:pt x="74860" y="42265"/>
                </a:lnTo>
                <a:lnTo>
                  <a:pt x="78416" y="38468"/>
                </a:lnTo>
                <a:lnTo>
                  <a:pt x="81718" y="34582"/>
                </a:lnTo>
                <a:lnTo>
                  <a:pt x="86176" y="32689"/>
                </a:lnTo>
                <a:lnTo>
                  <a:pt x="194842" y="32689"/>
                </a:lnTo>
                <a:lnTo>
                  <a:pt x="198733" y="24033"/>
                </a:lnTo>
                <a:lnTo>
                  <a:pt x="199513" y="20802"/>
                </a:lnTo>
                <a:lnTo>
                  <a:pt x="148088" y="20802"/>
                </a:lnTo>
                <a:lnTo>
                  <a:pt x="140494" y="18414"/>
                </a:lnTo>
                <a:lnTo>
                  <a:pt x="130994" y="13703"/>
                </a:lnTo>
                <a:lnTo>
                  <a:pt x="118784" y="8127"/>
                </a:lnTo>
                <a:lnTo>
                  <a:pt x="107913" y="4156"/>
                </a:lnTo>
                <a:lnTo>
                  <a:pt x="98388" y="1780"/>
                </a:lnTo>
                <a:lnTo>
                  <a:pt x="90214" y="990"/>
                </a:lnTo>
                <a:close/>
              </a:path>
              <a:path w="241300" h="349250">
                <a:moveTo>
                  <a:pt x="194842" y="32689"/>
                </a:moveTo>
                <a:lnTo>
                  <a:pt x="96653" y="32689"/>
                </a:lnTo>
                <a:lnTo>
                  <a:pt x="104578" y="35572"/>
                </a:lnTo>
                <a:lnTo>
                  <a:pt x="115398" y="41440"/>
                </a:lnTo>
                <a:lnTo>
                  <a:pt x="127190" y="47354"/>
                </a:lnTo>
                <a:lnTo>
                  <a:pt x="137790" y="51585"/>
                </a:lnTo>
                <a:lnTo>
                  <a:pt x="147183" y="54129"/>
                </a:lnTo>
                <a:lnTo>
                  <a:pt x="155353" y="54978"/>
                </a:lnTo>
                <a:lnTo>
                  <a:pt x="165044" y="54112"/>
                </a:lnTo>
                <a:lnTo>
                  <a:pt x="173823" y="51522"/>
                </a:lnTo>
                <a:lnTo>
                  <a:pt x="181704" y="47214"/>
                </a:lnTo>
                <a:lnTo>
                  <a:pt x="188703" y="41198"/>
                </a:lnTo>
                <a:lnTo>
                  <a:pt x="194492" y="33470"/>
                </a:lnTo>
                <a:lnTo>
                  <a:pt x="194842" y="32689"/>
                </a:lnTo>
                <a:close/>
              </a:path>
              <a:path w="241300" h="349250">
                <a:moveTo>
                  <a:pt x="202571" y="0"/>
                </a:moveTo>
                <a:lnTo>
                  <a:pt x="171367" y="0"/>
                </a:lnTo>
                <a:lnTo>
                  <a:pt x="170212" y="8254"/>
                </a:lnTo>
                <a:lnTo>
                  <a:pt x="168307" y="13868"/>
                </a:lnTo>
                <a:lnTo>
                  <a:pt x="165589" y="16586"/>
                </a:lnTo>
                <a:lnTo>
                  <a:pt x="162858" y="19392"/>
                </a:lnTo>
                <a:lnTo>
                  <a:pt x="158896" y="20802"/>
                </a:lnTo>
                <a:lnTo>
                  <a:pt x="199513" y="20802"/>
                </a:lnTo>
                <a:lnTo>
                  <a:pt x="201426" y="12879"/>
                </a:lnTo>
                <a:lnTo>
                  <a:pt x="20257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276551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32" y="8926"/>
                </a:lnTo>
                <a:lnTo>
                  <a:pt x="33274" y="35750"/>
                </a:lnTo>
                <a:lnTo>
                  <a:pt x="8307" y="78690"/>
                </a:lnTo>
                <a:lnTo>
                  <a:pt x="0" y="136118"/>
                </a:lnTo>
                <a:lnTo>
                  <a:pt x="2059" y="165651"/>
                </a:lnTo>
                <a:lnTo>
                  <a:pt x="18532" y="214248"/>
                </a:lnTo>
                <a:lnTo>
                  <a:pt x="50867" y="248454"/>
                </a:lnTo>
                <a:lnTo>
                  <a:pt x="95444" y="265790"/>
                </a:lnTo>
                <a:lnTo>
                  <a:pt x="122097" y="267957"/>
                </a:lnTo>
                <a:lnTo>
                  <a:pt x="143439" y="266596"/>
                </a:lnTo>
                <a:lnTo>
                  <a:pt x="180122" y="255730"/>
                </a:lnTo>
                <a:lnTo>
                  <a:pt x="210261" y="232295"/>
                </a:lnTo>
                <a:lnTo>
                  <a:pt x="122097" y="232295"/>
                </a:lnTo>
                <a:lnTo>
                  <a:pt x="106712" y="230887"/>
                </a:lnTo>
                <a:lnTo>
                  <a:pt x="68516" y="209842"/>
                </a:lnTo>
                <a:lnTo>
                  <a:pt x="46994" y="165006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1"/>
                </a:lnTo>
                <a:lnTo>
                  <a:pt x="69595" y="55714"/>
                </a:lnTo>
                <a:lnTo>
                  <a:pt x="105570" y="36914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3"/>
                </a:lnTo>
                <a:lnTo>
                  <a:pt x="166382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5" h="267970">
                <a:moveTo>
                  <a:pt x="189699" y="179298"/>
                </a:moveTo>
                <a:lnTo>
                  <a:pt x="162877" y="219659"/>
                </a:lnTo>
                <a:lnTo>
                  <a:pt x="122097" y="232295"/>
                </a:lnTo>
                <a:lnTo>
                  <a:pt x="210261" y="232295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5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9"/>
                </a:lnTo>
                <a:lnTo>
                  <a:pt x="149953" y="41967"/>
                </a:lnTo>
                <a:lnTo>
                  <a:pt x="179867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2"/>
                </a:lnTo>
                <a:lnTo>
                  <a:pt x="228096" y="77163"/>
                </a:lnTo>
                <a:lnTo>
                  <a:pt x="217907" y="54304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549055" y="554614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4" h="267970">
                <a:moveTo>
                  <a:pt x="43091" y="178803"/>
                </a:moveTo>
                <a:lnTo>
                  <a:pt x="0" y="185737"/>
                </a:lnTo>
                <a:lnTo>
                  <a:pt x="4827" y="204852"/>
                </a:lnTo>
                <a:lnTo>
                  <a:pt x="12018" y="221470"/>
                </a:lnTo>
                <a:lnTo>
                  <a:pt x="48138" y="256287"/>
                </a:lnTo>
                <a:lnTo>
                  <a:pt x="86329" y="266658"/>
                </a:lnTo>
                <a:lnTo>
                  <a:pt x="109867" y="267957"/>
                </a:lnTo>
                <a:lnTo>
                  <a:pt x="124588" y="267305"/>
                </a:lnTo>
                <a:lnTo>
                  <a:pt x="164109" y="257467"/>
                </a:lnTo>
                <a:lnTo>
                  <a:pt x="197209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25"/>
                </a:lnTo>
                <a:lnTo>
                  <a:pt x="45701" y="190982"/>
                </a:lnTo>
                <a:lnTo>
                  <a:pt x="43091" y="178803"/>
                </a:lnTo>
                <a:close/>
              </a:path>
              <a:path w="213994" h="267970">
                <a:moveTo>
                  <a:pt x="101866" y="0"/>
                </a:moveTo>
                <a:lnTo>
                  <a:pt x="56024" y="7945"/>
                </a:lnTo>
                <a:lnTo>
                  <a:pt x="19569" y="35104"/>
                </a:lnTo>
                <a:lnTo>
                  <a:pt x="7521" y="72313"/>
                </a:lnTo>
                <a:lnTo>
                  <a:pt x="7461" y="74371"/>
                </a:lnTo>
                <a:lnTo>
                  <a:pt x="8030" y="83090"/>
                </a:lnTo>
                <a:lnTo>
                  <a:pt x="28765" y="122105"/>
                </a:lnTo>
                <a:lnTo>
                  <a:pt x="70824" y="142252"/>
                </a:lnTo>
                <a:lnTo>
                  <a:pt x="127343" y="157764"/>
                </a:lnTo>
                <a:lnTo>
                  <a:pt x="140128" y="161655"/>
                </a:lnTo>
                <a:lnTo>
                  <a:pt x="168897" y="191427"/>
                </a:lnTo>
                <a:lnTo>
                  <a:pt x="167984" y="199400"/>
                </a:lnTo>
                <a:lnTo>
                  <a:pt x="135907" y="229249"/>
                </a:lnTo>
                <a:lnTo>
                  <a:pt x="109702" y="232295"/>
                </a:lnTo>
                <a:lnTo>
                  <a:pt x="197209" y="232295"/>
                </a:lnTo>
                <a:lnTo>
                  <a:pt x="213474" y="186893"/>
                </a:lnTo>
                <a:lnTo>
                  <a:pt x="212822" y="176211"/>
                </a:lnTo>
                <a:lnTo>
                  <a:pt x="190601" y="136502"/>
                </a:lnTo>
                <a:lnTo>
                  <a:pt x="148996" y="117921"/>
                </a:lnTo>
                <a:lnTo>
                  <a:pt x="84329" y="99614"/>
                </a:lnTo>
                <a:lnTo>
                  <a:pt x="76333" y="97217"/>
                </a:lnTo>
                <a:lnTo>
                  <a:pt x="71488" y="95592"/>
                </a:lnTo>
                <a:lnTo>
                  <a:pt x="63893" y="92532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489"/>
                </a:lnTo>
                <a:lnTo>
                  <a:pt x="49530" y="74371"/>
                </a:lnTo>
                <a:lnTo>
                  <a:pt x="49530" y="68757"/>
                </a:lnTo>
                <a:lnTo>
                  <a:pt x="79389" y="38138"/>
                </a:lnTo>
                <a:lnTo>
                  <a:pt x="105003" y="35661"/>
                </a:lnTo>
                <a:lnTo>
                  <a:pt x="190649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4" h="267970">
                <a:moveTo>
                  <a:pt x="190649" y="35661"/>
                </a:moveTo>
                <a:lnTo>
                  <a:pt x="105003" y="35661"/>
                </a:lnTo>
                <a:lnTo>
                  <a:pt x="116965" y="36360"/>
                </a:lnTo>
                <a:lnTo>
                  <a:pt x="127482" y="38460"/>
                </a:lnTo>
                <a:lnTo>
                  <a:pt x="158849" y="68769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0" y="60372"/>
                </a:lnTo>
                <a:lnTo>
                  <a:pt x="197765" y="49826"/>
                </a:lnTo>
                <a:lnTo>
                  <a:pt x="193604" y="40468"/>
                </a:lnTo>
                <a:lnTo>
                  <a:pt x="19064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822448" y="5759119"/>
            <a:ext cx="52705" cy="120014"/>
          </a:xfrm>
          <a:custGeom>
            <a:avLst/>
            <a:gdLst/>
            <a:ahLst/>
            <a:cxnLst/>
            <a:rect l="l" t="t" r="r" b="b"/>
            <a:pathLst>
              <a:path w="52705" h="120014">
                <a:moveTo>
                  <a:pt x="52501" y="0"/>
                </a:moveTo>
                <a:lnTo>
                  <a:pt x="2984" y="0"/>
                </a:lnTo>
                <a:lnTo>
                  <a:pt x="2984" y="49530"/>
                </a:lnTo>
                <a:lnTo>
                  <a:pt x="27660" y="49530"/>
                </a:lnTo>
                <a:lnTo>
                  <a:pt x="26918" y="59901"/>
                </a:lnTo>
                <a:lnTo>
                  <a:pt x="6476" y="97649"/>
                </a:lnTo>
                <a:lnTo>
                  <a:pt x="0" y="101041"/>
                </a:lnTo>
                <a:lnTo>
                  <a:pt x="11887" y="119862"/>
                </a:lnTo>
                <a:lnTo>
                  <a:pt x="42760" y="93776"/>
                </a:lnTo>
                <a:lnTo>
                  <a:pt x="52501" y="49530"/>
                </a:lnTo>
                <a:lnTo>
                  <a:pt x="5250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072908" y="5454015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7" y="92125"/>
                </a:moveTo>
                <a:lnTo>
                  <a:pt x="64418" y="101491"/>
                </a:lnTo>
                <a:lnTo>
                  <a:pt x="28841" y="129087"/>
                </a:lnTo>
                <a:lnTo>
                  <a:pt x="7213" y="172775"/>
                </a:lnTo>
                <a:lnTo>
                  <a:pt x="0" y="226428"/>
                </a:lnTo>
                <a:lnTo>
                  <a:pt x="879" y="245467"/>
                </a:lnTo>
                <a:lnTo>
                  <a:pt x="14118" y="296024"/>
                </a:lnTo>
                <a:lnTo>
                  <a:pt x="41920" y="333886"/>
                </a:lnTo>
                <a:lnTo>
                  <a:pt x="80989" y="355861"/>
                </a:lnTo>
                <a:lnTo>
                  <a:pt x="110448" y="360083"/>
                </a:lnTo>
                <a:lnTo>
                  <a:pt x="132724" y="357700"/>
                </a:lnTo>
                <a:lnTo>
                  <a:pt x="152120" y="350558"/>
                </a:lnTo>
                <a:lnTo>
                  <a:pt x="168634" y="338662"/>
                </a:lnTo>
                <a:lnTo>
                  <a:pt x="180300" y="324421"/>
                </a:lnTo>
                <a:lnTo>
                  <a:pt x="114664" y="324421"/>
                </a:lnTo>
                <a:lnTo>
                  <a:pt x="100949" y="322903"/>
                </a:lnTo>
                <a:lnTo>
                  <a:pt x="65464" y="300062"/>
                </a:lnTo>
                <a:lnTo>
                  <a:pt x="45875" y="249508"/>
                </a:lnTo>
                <a:lnTo>
                  <a:pt x="44577" y="226352"/>
                </a:lnTo>
                <a:lnTo>
                  <a:pt x="45795" y="202687"/>
                </a:lnTo>
                <a:lnTo>
                  <a:pt x="55546" y="165417"/>
                </a:lnTo>
                <a:lnTo>
                  <a:pt x="85983" y="134172"/>
                </a:lnTo>
                <a:lnTo>
                  <a:pt x="112683" y="128282"/>
                </a:lnTo>
                <a:lnTo>
                  <a:pt x="222881" y="128282"/>
                </a:lnTo>
                <a:lnTo>
                  <a:pt x="222881" y="127533"/>
                </a:lnTo>
                <a:lnTo>
                  <a:pt x="179295" y="127533"/>
                </a:lnTo>
                <a:lnTo>
                  <a:pt x="173182" y="120032"/>
                </a:lnTo>
                <a:lnTo>
                  <a:pt x="166234" y="113258"/>
                </a:lnTo>
                <a:lnTo>
                  <a:pt x="130449" y="94592"/>
                </a:lnTo>
                <a:lnTo>
                  <a:pt x="119782" y="92743"/>
                </a:lnTo>
                <a:lnTo>
                  <a:pt x="108467" y="92125"/>
                </a:lnTo>
                <a:close/>
              </a:path>
              <a:path w="222885" h="360679">
                <a:moveTo>
                  <a:pt x="222881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81" y="354634"/>
                </a:lnTo>
                <a:lnTo>
                  <a:pt x="222881" y="322021"/>
                </a:lnTo>
                <a:close/>
              </a:path>
              <a:path w="222885" h="360679">
                <a:moveTo>
                  <a:pt x="222881" y="128282"/>
                </a:moveTo>
                <a:lnTo>
                  <a:pt x="112683" y="128282"/>
                </a:lnTo>
                <a:lnTo>
                  <a:pt x="127012" y="129815"/>
                </a:lnTo>
                <a:lnTo>
                  <a:pt x="140160" y="134419"/>
                </a:lnTo>
                <a:lnTo>
                  <a:pt x="171807" y="166947"/>
                </a:lnTo>
                <a:lnTo>
                  <a:pt x="181988" y="205544"/>
                </a:lnTo>
                <a:lnTo>
                  <a:pt x="183257" y="230060"/>
                </a:lnTo>
                <a:lnTo>
                  <a:pt x="182005" y="252427"/>
                </a:lnTo>
                <a:lnTo>
                  <a:pt x="163280" y="301142"/>
                </a:lnTo>
                <a:lnTo>
                  <a:pt x="128422" y="322966"/>
                </a:lnTo>
                <a:lnTo>
                  <a:pt x="114664" y="324421"/>
                </a:lnTo>
                <a:lnTo>
                  <a:pt x="180300" y="324421"/>
                </a:lnTo>
                <a:lnTo>
                  <a:pt x="182266" y="322021"/>
                </a:lnTo>
                <a:lnTo>
                  <a:pt x="222881" y="322021"/>
                </a:lnTo>
                <a:lnTo>
                  <a:pt x="222881" y="128282"/>
                </a:lnTo>
                <a:close/>
              </a:path>
              <a:path w="222885" h="360679">
                <a:moveTo>
                  <a:pt x="222881" y="0"/>
                </a:moveTo>
                <a:lnTo>
                  <a:pt x="179295" y="0"/>
                </a:lnTo>
                <a:lnTo>
                  <a:pt x="179295" y="127533"/>
                </a:lnTo>
                <a:lnTo>
                  <a:pt x="222881" y="127533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349866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7" y="36156"/>
                </a:moveTo>
                <a:lnTo>
                  <a:pt x="117221" y="36156"/>
                </a:lnTo>
                <a:lnTo>
                  <a:pt x="132681" y="37070"/>
                </a:lnTo>
                <a:lnTo>
                  <a:pt x="146121" y="39817"/>
                </a:lnTo>
                <a:lnTo>
                  <a:pt x="176202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28"/>
                </a:lnTo>
                <a:lnTo>
                  <a:pt x="89151" y="116101"/>
                </a:lnTo>
                <a:lnTo>
                  <a:pt x="78635" y="117721"/>
                </a:lnTo>
                <a:lnTo>
                  <a:pt x="38318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2"/>
                </a:lnTo>
                <a:lnTo>
                  <a:pt x="22794" y="247327"/>
                </a:lnTo>
                <a:lnTo>
                  <a:pt x="67959" y="266670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8" y="254438"/>
                </a:lnTo>
                <a:lnTo>
                  <a:pt x="178406" y="233781"/>
                </a:lnTo>
                <a:lnTo>
                  <a:pt x="98399" y="233781"/>
                </a:lnTo>
                <a:lnTo>
                  <a:pt x="86462" y="233054"/>
                </a:lnTo>
                <a:lnTo>
                  <a:pt x="49847" y="209240"/>
                </a:lnTo>
                <a:lnTo>
                  <a:pt x="46673" y="185442"/>
                </a:lnTo>
                <a:lnTo>
                  <a:pt x="48615" y="178968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68"/>
                </a:lnTo>
                <a:lnTo>
                  <a:pt x="215844" y="40547"/>
                </a:lnTo>
                <a:lnTo>
                  <a:pt x="213497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4999"/>
                </a:lnTo>
                <a:lnTo>
                  <a:pt x="230094" y="247319"/>
                </a:lnTo>
                <a:lnTo>
                  <a:pt x="227754" y="239486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2"/>
                </a:lnTo>
                <a:lnTo>
                  <a:pt x="166788" y="201893"/>
                </a:lnTo>
                <a:lnTo>
                  <a:pt x="133036" y="227614"/>
                </a:lnTo>
                <a:lnTo>
                  <a:pt x="98399" y="233781"/>
                </a:lnTo>
                <a:lnTo>
                  <a:pt x="178406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599"/>
                </a:lnTo>
                <a:lnTo>
                  <a:pt x="224058" y="204204"/>
                </a:lnTo>
                <a:lnTo>
                  <a:pt x="223632" y="185826"/>
                </a:lnTo>
                <a:lnTo>
                  <a:pt x="223514" y="176633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16"/>
                </a:lnTo>
                <a:lnTo>
                  <a:pt x="42925" y="20121"/>
                </a:lnTo>
                <a:lnTo>
                  <a:pt x="15114" y="54490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1"/>
                </a:lnTo>
                <a:lnTo>
                  <a:pt x="90417" y="38869"/>
                </a:lnTo>
                <a:lnTo>
                  <a:pt x="117221" y="36156"/>
                </a:lnTo>
                <a:lnTo>
                  <a:pt x="213497" y="36156"/>
                </a:lnTo>
                <a:lnTo>
                  <a:pt x="212081" y="33506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615423" y="5461863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80" y="123405"/>
                </a:moveTo>
                <a:lnTo>
                  <a:pt x="32194" y="123405"/>
                </a:lnTo>
                <a:lnTo>
                  <a:pt x="32194" y="271500"/>
                </a:lnTo>
                <a:lnTo>
                  <a:pt x="35157" y="315191"/>
                </a:lnTo>
                <a:lnTo>
                  <a:pt x="63017" y="346036"/>
                </a:lnTo>
                <a:lnTo>
                  <a:pt x="92544" y="350253"/>
                </a:lnTo>
                <a:lnTo>
                  <a:pt x="99986" y="350006"/>
                </a:lnTo>
                <a:lnTo>
                  <a:pt x="107937" y="349272"/>
                </a:lnTo>
                <a:lnTo>
                  <a:pt x="116383" y="348056"/>
                </a:lnTo>
                <a:lnTo>
                  <a:pt x="125310" y="346367"/>
                </a:lnTo>
                <a:lnTo>
                  <a:pt x="119634" y="309638"/>
                </a:lnTo>
                <a:lnTo>
                  <a:pt x="93941" y="309638"/>
                </a:lnTo>
                <a:lnTo>
                  <a:pt x="88988" y="308559"/>
                </a:lnTo>
                <a:lnTo>
                  <a:pt x="85521" y="306501"/>
                </a:lnTo>
                <a:lnTo>
                  <a:pt x="82054" y="304355"/>
                </a:lnTo>
                <a:lnTo>
                  <a:pt x="79578" y="301548"/>
                </a:lnTo>
                <a:lnTo>
                  <a:pt x="78092" y="297992"/>
                </a:lnTo>
                <a:lnTo>
                  <a:pt x="76530" y="294449"/>
                </a:lnTo>
                <a:lnTo>
                  <a:pt x="75780" y="286448"/>
                </a:lnTo>
                <a:lnTo>
                  <a:pt x="75780" y="123405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31" y="309054"/>
                </a:lnTo>
                <a:lnTo>
                  <a:pt x="105168" y="309638"/>
                </a:lnTo>
                <a:lnTo>
                  <a:pt x="119634" y="309638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67" y="123405"/>
                </a:lnTo>
                <a:lnTo>
                  <a:pt x="119367" y="89725"/>
                </a:lnTo>
                <a:close/>
              </a:path>
              <a:path w="125729" h="350520">
                <a:moveTo>
                  <a:pt x="75780" y="0"/>
                </a:moveTo>
                <a:lnTo>
                  <a:pt x="32194" y="26161"/>
                </a:lnTo>
                <a:lnTo>
                  <a:pt x="32194" y="89725"/>
                </a:lnTo>
                <a:lnTo>
                  <a:pt x="75780" y="89725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762946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7" y="36156"/>
                </a:moveTo>
                <a:lnTo>
                  <a:pt x="117220" y="36156"/>
                </a:lnTo>
                <a:lnTo>
                  <a:pt x="132681" y="37070"/>
                </a:lnTo>
                <a:lnTo>
                  <a:pt x="146121" y="39817"/>
                </a:lnTo>
                <a:lnTo>
                  <a:pt x="176202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28"/>
                </a:lnTo>
                <a:lnTo>
                  <a:pt x="89151" y="116101"/>
                </a:lnTo>
                <a:lnTo>
                  <a:pt x="78635" y="117721"/>
                </a:lnTo>
                <a:lnTo>
                  <a:pt x="38318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2"/>
                </a:lnTo>
                <a:lnTo>
                  <a:pt x="22794" y="247327"/>
                </a:lnTo>
                <a:lnTo>
                  <a:pt x="67959" y="266670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8" y="254438"/>
                </a:lnTo>
                <a:lnTo>
                  <a:pt x="178406" y="233781"/>
                </a:lnTo>
                <a:lnTo>
                  <a:pt x="98399" y="233781"/>
                </a:lnTo>
                <a:lnTo>
                  <a:pt x="86462" y="233054"/>
                </a:lnTo>
                <a:lnTo>
                  <a:pt x="49847" y="209240"/>
                </a:lnTo>
                <a:lnTo>
                  <a:pt x="46673" y="185442"/>
                </a:lnTo>
                <a:lnTo>
                  <a:pt x="48615" y="178968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68"/>
                </a:lnTo>
                <a:lnTo>
                  <a:pt x="215844" y="40547"/>
                </a:lnTo>
                <a:lnTo>
                  <a:pt x="213497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4999"/>
                </a:lnTo>
                <a:lnTo>
                  <a:pt x="230094" y="247319"/>
                </a:lnTo>
                <a:lnTo>
                  <a:pt x="227754" y="239486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2"/>
                </a:lnTo>
                <a:lnTo>
                  <a:pt x="166788" y="201893"/>
                </a:lnTo>
                <a:lnTo>
                  <a:pt x="133036" y="227614"/>
                </a:lnTo>
                <a:lnTo>
                  <a:pt x="98399" y="233781"/>
                </a:lnTo>
                <a:lnTo>
                  <a:pt x="178406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599"/>
                </a:lnTo>
                <a:lnTo>
                  <a:pt x="224058" y="204204"/>
                </a:lnTo>
                <a:lnTo>
                  <a:pt x="223632" y="185826"/>
                </a:lnTo>
                <a:lnTo>
                  <a:pt x="223514" y="176633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16"/>
                </a:lnTo>
                <a:lnTo>
                  <a:pt x="42925" y="20121"/>
                </a:lnTo>
                <a:lnTo>
                  <a:pt x="15114" y="54490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1"/>
                </a:lnTo>
                <a:lnTo>
                  <a:pt x="90417" y="38869"/>
                </a:lnTo>
                <a:lnTo>
                  <a:pt x="117220" y="36156"/>
                </a:lnTo>
                <a:lnTo>
                  <a:pt x="213497" y="36156"/>
                </a:lnTo>
                <a:lnTo>
                  <a:pt x="212081" y="33506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177995" y="5546140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79" y="0"/>
                </a:moveTo>
                <a:lnTo>
                  <a:pt x="70095" y="8781"/>
                </a:lnTo>
                <a:lnTo>
                  <a:pt x="31140" y="35020"/>
                </a:lnTo>
                <a:lnTo>
                  <a:pt x="7774" y="78480"/>
                </a:lnTo>
                <a:lnTo>
                  <a:pt x="0" y="134962"/>
                </a:lnTo>
                <a:lnTo>
                  <a:pt x="1998" y="165177"/>
                </a:lnTo>
                <a:lnTo>
                  <a:pt x="18007" y="214463"/>
                </a:lnTo>
                <a:lnTo>
                  <a:pt x="49303" y="248588"/>
                </a:lnTo>
                <a:lnTo>
                  <a:pt x="91624" y="265804"/>
                </a:lnTo>
                <a:lnTo>
                  <a:pt x="116649" y="267957"/>
                </a:lnTo>
                <a:lnTo>
                  <a:pt x="136832" y="266408"/>
                </a:lnTo>
                <a:lnTo>
                  <a:pt x="155387" y="261754"/>
                </a:lnTo>
                <a:lnTo>
                  <a:pt x="172299" y="253989"/>
                </a:lnTo>
                <a:lnTo>
                  <a:pt x="187553" y="243103"/>
                </a:lnTo>
                <a:lnTo>
                  <a:pt x="197911" y="232295"/>
                </a:lnTo>
                <a:lnTo>
                  <a:pt x="116154" y="232295"/>
                </a:lnTo>
                <a:lnTo>
                  <a:pt x="100983" y="230825"/>
                </a:lnTo>
                <a:lnTo>
                  <a:pt x="64401" y="208851"/>
                </a:lnTo>
                <a:lnTo>
                  <a:pt x="45826" y="157830"/>
                </a:lnTo>
                <a:lnTo>
                  <a:pt x="44589" y="133731"/>
                </a:lnTo>
                <a:lnTo>
                  <a:pt x="45873" y="109952"/>
                </a:lnTo>
                <a:lnTo>
                  <a:pt x="56146" y="72701"/>
                </a:lnTo>
                <a:lnTo>
                  <a:pt x="88865" y="41540"/>
                </a:lnTo>
                <a:lnTo>
                  <a:pt x="118706" y="35661"/>
                </a:lnTo>
                <a:lnTo>
                  <a:pt x="199426" y="35661"/>
                </a:lnTo>
                <a:lnTo>
                  <a:pt x="197447" y="32830"/>
                </a:lnTo>
                <a:lnTo>
                  <a:pt x="185331" y="21132"/>
                </a:lnTo>
                <a:lnTo>
                  <a:pt x="171109" y="11872"/>
                </a:lnTo>
                <a:lnTo>
                  <a:pt x="154960" y="5270"/>
                </a:lnTo>
                <a:lnTo>
                  <a:pt x="136908" y="1316"/>
                </a:lnTo>
                <a:lnTo>
                  <a:pt x="116979" y="0"/>
                </a:lnTo>
                <a:close/>
              </a:path>
              <a:path w="223520" h="267970">
                <a:moveTo>
                  <a:pt x="180784" y="168401"/>
                </a:moveTo>
                <a:lnTo>
                  <a:pt x="166811" y="207742"/>
                </a:lnTo>
                <a:lnTo>
                  <a:pt x="128491" y="231318"/>
                </a:lnTo>
                <a:lnTo>
                  <a:pt x="116154" y="232295"/>
                </a:lnTo>
                <a:lnTo>
                  <a:pt x="197911" y="232295"/>
                </a:lnTo>
                <a:lnTo>
                  <a:pt x="200607" y="229482"/>
                </a:lnTo>
                <a:lnTo>
                  <a:pt x="210920" y="213491"/>
                </a:lnTo>
                <a:lnTo>
                  <a:pt x="218505" y="195117"/>
                </a:lnTo>
                <a:lnTo>
                  <a:pt x="223380" y="174345"/>
                </a:lnTo>
                <a:lnTo>
                  <a:pt x="180784" y="168401"/>
                </a:lnTo>
                <a:close/>
              </a:path>
              <a:path w="223520" h="267970">
                <a:moveTo>
                  <a:pt x="199426" y="35661"/>
                </a:moveTo>
                <a:lnTo>
                  <a:pt x="118706" y="35661"/>
                </a:lnTo>
                <a:lnTo>
                  <a:pt x="129202" y="36479"/>
                </a:lnTo>
                <a:lnTo>
                  <a:pt x="138895" y="38930"/>
                </a:lnTo>
                <a:lnTo>
                  <a:pt x="168944" y="64995"/>
                </a:lnTo>
                <a:lnTo>
                  <a:pt x="177330" y="87668"/>
                </a:lnTo>
                <a:lnTo>
                  <a:pt x="219430" y="81229"/>
                </a:lnTo>
                <a:lnTo>
                  <a:pt x="214507" y="62888"/>
                </a:lnTo>
                <a:lnTo>
                  <a:pt x="207176" y="46751"/>
                </a:lnTo>
                <a:lnTo>
                  <a:pt x="199426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423664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6" y="36156"/>
                </a:moveTo>
                <a:lnTo>
                  <a:pt x="117221" y="36156"/>
                </a:lnTo>
                <a:lnTo>
                  <a:pt x="132683" y="37070"/>
                </a:lnTo>
                <a:lnTo>
                  <a:pt x="146126" y="39817"/>
                </a:lnTo>
                <a:lnTo>
                  <a:pt x="176202" y="65651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6"/>
                </a:lnTo>
                <a:lnTo>
                  <a:pt x="147139" y="107642"/>
                </a:lnTo>
                <a:lnTo>
                  <a:pt x="125947" y="111228"/>
                </a:lnTo>
                <a:lnTo>
                  <a:pt x="89158" y="116101"/>
                </a:lnTo>
                <a:lnTo>
                  <a:pt x="78643" y="117721"/>
                </a:lnTo>
                <a:lnTo>
                  <a:pt x="38324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2"/>
                </a:lnTo>
                <a:lnTo>
                  <a:pt x="22794" y="247327"/>
                </a:lnTo>
                <a:lnTo>
                  <a:pt x="67969" y="266670"/>
                </a:lnTo>
                <a:lnTo>
                  <a:pt x="87922" y="267957"/>
                </a:lnTo>
                <a:lnTo>
                  <a:pt x="100584" y="267429"/>
                </a:lnTo>
                <a:lnTo>
                  <a:pt x="147373" y="254438"/>
                </a:lnTo>
                <a:lnTo>
                  <a:pt x="178407" y="233781"/>
                </a:lnTo>
                <a:lnTo>
                  <a:pt x="98399" y="233781"/>
                </a:lnTo>
                <a:lnTo>
                  <a:pt x="86469" y="233054"/>
                </a:lnTo>
                <a:lnTo>
                  <a:pt x="49852" y="209240"/>
                </a:lnTo>
                <a:lnTo>
                  <a:pt x="46674" y="185442"/>
                </a:lnTo>
                <a:lnTo>
                  <a:pt x="48628" y="178968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3" y="83668"/>
                </a:lnTo>
                <a:lnTo>
                  <a:pt x="215850" y="40547"/>
                </a:lnTo>
                <a:lnTo>
                  <a:pt x="213506" y="36156"/>
                </a:lnTo>
                <a:close/>
              </a:path>
              <a:path w="236854" h="267970">
                <a:moveTo>
                  <a:pt x="225983" y="230314"/>
                </a:moveTo>
                <a:lnTo>
                  <a:pt x="182765" y="230314"/>
                </a:lnTo>
                <a:lnTo>
                  <a:pt x="183992" y="239248"/>
                </a:lnTo>
                <a:lnTo>
                  <a:pt x="185804" y="247592"/>
                </a:lnTo>
                <a:lnTo>
                  <a:pt x="188202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4999"/>
                </a:lnTo>
                <a:lnTo>
                  <a:pt x="230096" y="247319"/>
                </a:lnTo>
                <a:lnTo>
                  <a:pt x="227759" y="239486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57" y="149580"/>
                </a:lnTo>
                <a:lnTo>
                  <a:pt x="178622" y="163012"/>
                </a:lnTo>
                <a:lnTo>
                  <a:pt x="166790" y="201893"/>
                </a:lnTo>
                <a:lnTo>
                  <a:pt x="133043" y="227614"/>
                </a:lnTo>
                <a:lnTo>
                  <a:pt x="98399" y="233781"/>
                </a:lnTo>
                <a:lnTo>
                  <a:pt x="178407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599"/>
                </a:lnTo>
                <a:lnTo>
                  <a:pt x="224064" y="204204"/>
                </a:lnTo>
                <a:lnTo>
                  <a:pt x="223634" y="185826"/>
                </a:lnTo>
                <a:lnTo>
                  <a:pt x="223516" y="176633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7" y="5116"/>
                </a:lnTo>
                <a:lnTo>
                  <a:pt x="42925" y="20121"/>
                </a:lnTo>
                <a:lnTo>
                  <a:pt x="15119" y="54490"/>
                </a:lnTo>
                <a:lnTo>
                  <a:pt x="7429" y="79248"/>
                </a:lnTo>
                <a:lnTo>
                  <a:pt x="50025" y="85191"/>
                </a:lnTo>
                <a:lnTo>
                  <a:pt x="54024" y="72498"/>
                </a:lnTo>
                <a:lnTo>
                  <a:pt x="58964" y="61901"/>
                </a:lnTo>
                <a:lnTo>
                  <a:pt x="90428" y="38869"/>
                </a:lnTo>
                <a:lnTo>
                  <a:pt x="117221" y="36156"/>
                </a:lnTo>
                <a:lnTo>
                  <a:pt x="213506" y="36156"/>
                </a:lnTo>
                <a:lnTo>
                  <a:pt x="212091" y="33506"/>
                </a:lnTo>
                <a:lnTo>
                  <a:pt x="177317" y="7759"/>
                </a:lnTo>
                <a:lnTo>
                  <a:pt x="139369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01120" y="5546140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67" y="0"/>
                </a:moveTo>
                <a:lnTo>
                  <a:pt x="70082" y="8781"/>
                </a:lnTo>
                <a:lnTo>
                  <a:pt x="31127" y="35020"/>
                </a:lnTo>
                <a:lnTo>
                  <a:pt x="7763" y="78480"/>
                </a:lnTo>
                <a:lnTo>
                  <a:pt x="0" y="134962"/>
                </a:lnTo>
                <a:lnTo>
                  <a:pt x="1997" y="165177"/>
                </a:lnTo>
                <a:lnTo>
                  <a:pt x="18002" y="214463"/>
                </a:lnTo>
                <a:lnTo>
                  <a:pt x="49301" y="248588"/>
                </a:lnTo>
                <a:lnTo>
                  <a:pt x="91613" y="265804"/>
                </a:lnTo>
                <a:lnTo>
                  <a:pt x="116636" y="267957"/>
                </a:lnTo>
                <a:lnTo>
                  <a:pt x="136820" y="266408"/>
                </a:lnTo>
                <a:lnTo>
                  <a:pt x="155376" y="261754"/>
                </a:lnTo>
                <a:lnTo>
                  <a:pt x="172291" y="253989"/>
                </a:lnTo>
                <a:lnTo>
                  <a:pt x="187553" y="243103"/>
                </a:lnTo>
                <a:lnTo>
                  <a:pt x="197906" y="232295"/>
                </a:lnTo>
                <a:lnTo>
                  <a:pt x="116141" y="232295"/>
                </a:lnTo>
                <a:lnTo>
                  <a:pt x="100975" y="230825"/>
                </a:lnTo>
                <a:lnTo>
                  <a:pt x="64389" y="208851"/>
                </a:lnTo>
                <a:lnTo>
                  <a:pt x="45815" y="157830"/>
                </a:lnTo>
                <a:lnTo>
                  <a:pt x="44577" y="133731"/>
                </a:lnTo>
                <a:lnTo>
                  <a:pt x="45860" y="109952"/>
                </a:lnTo>
                <a:lnTo>
                  <a:pt x="56133" y="72701"/>
                </a:lnTo>
                <a:lnTo>
                  <a:pt x="88853" y="41540"/>
                </a:lnTo>
                <a:lnTo>
                  <a:pt x="118706" y="35661"/>
                </a:lnTo>
                <a:lnTo>
                  <a:pt x="199418" y="35661"/>
                </a:lnTo>
                <a:lnTo>
                  <a:pt x="197440" y="32830"/>
                </a:lnTo>
                <a:lnTo>
                  <a:pt x="185318" y="21132"/>
                </a:lnTo>
                <a:lnTo>
                  <a:pt x="171098" y="11872"/>
                </a:lnTo>
                <a:lnTo>
                  <a:pt x="154952" y="5270"/>
                </a:lnTo>
                <a:lnTo>
                  <a:pt x="136901" y="1316"/>
                </a:lnTo>
                <a:lnTo>
                  <a:pt x="116967" y="0"/>
                </a:lnTo>
                <a:close/>
              </a:path>
              <a:path w="223520" h="267970">
                <a:moveTo>
                  <a:pt x="180784" y="168401"/>
                </a:moveTo>
                <a:lnTo>
                  <a:pt x="166804" y="207742"/>
                </a:lnTo>
                <a:lnTo>
                  <a:pt x="128478" y="231318"/>
                </a:lnTo>
                <a:lnTo>
                  <a:pt x="116141" y="232295"/>
                </a:lnTo>
                <a:lnTo>
                  <a:pt x="197906" y="232295"/>
                </a:lnTo>
                <a:lnTo>
                  <a:pt x="200600" y="229482"/>
                </a:lnTo>
                <a:lnTo>
                  <a:pt x="210910" y="213491"/>
                </a:lnTo>
                <a:lnTo>
                  <a:pt x="218498" y="195117"/>
                </a:lnTo>
                <a:lnTo>
                  <a:pt x="223380" y="174345"/>
                </a:lnTo>
                <a:lnTo>
                  <a:pt x="180784" y="168401"/>
                </a:lnTo>
                <a:close/>
              </a:path>
              <a:path w="223520" h="267970">
                <a:moveTo>
                  <a:pt x="199418" y="35661"/>
                </a:moveTo>
                <a:lnTo>
                  <a:pt x="118706" y="35661"/>
                </a:lnTo>
                <a:lnTo>
                  <a:pt x="129201" y="36479"/>
                </a:lnTo>
                <a:lnTo>
                  <a:pt x="138890" y="38930"/>
                </a:lnTo>
                <a:lnTo>
                  <a:pt x="168933" y="64995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8"/>
                </a:lnTo>
                <a:lnTo>
                  <a:pt x="207168" y="46751"/>
                </a:lnTo>
                <a:lnTo>
                  <a:pt x="199418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961635" y="5454015"/>
            <a:ext cx="208915" cy="354965"/>
          </a:xfrm>
          <a:custGeom>
            <a:avLst/>
            <a:gdLst/>
            <a:ahLst/>
            <a:cxnLst/>
            <a:rect l="l" t="t" r="r" b="b"/>
            <a:pathLst>
              <a:path w="208914" h="354964">
                <a:moveTo>
                  <a:pt x="43599" y="0"/>
                </a:moveTo>
                <a:lnTo>
                  <a:pt x="0" y="0"/>
                </a:lnTo>
                <a:lnTo>
                  <a:pt x="0" y="354634"/>
                </a:lnTo>
                <a:lnTo>
                  <a:pt x="43599" y="354634"/>
                </a:lnTo>
                <a:lnTo>
                  <a:pt x="43599" y="214299"/>
                </a:lnTo>
                <a:lnTo>
                  <a:pt x="44046" y="200012"/>
                </a:lnTo>
                <a:lnTo>
                  <a:pt x="55020" y="158838"/>
                </a:lnTo>
                <a:lnTo>
                  <a:pt x="92482" y="132254"/>
                </a:lnTo>
                <a:lnTo>
                  <a:pt x="111125" y="129768"/>
                </a:lnTo>
                <a:lnTo>
                  <a:pt x="196933" y="129768"/>
                </a:lnTo>
                <a:lnTo>
                  <a:pt x="195728" y="127622"/>
                </a:lnTo>
                <a:lnTo>
                  <a:pt x="43599" y="127622"/>
                </a:lnTo>
                <a:lnTo>
                  <a:pt x="43599" y="0"/>
                </a:lnTo>
                <a:close/>
              </a:path>
              <a:path w="208914" h="354964">
                <a:moveTo>
                  <a:pt x="196933" y="129768"/>
                </a:moveTo>
                <a:lnTo>
                  <a:pt x="111125" y="129768"/>
                </a:lnTo>
                <a:lnTo>
                  <a:pt x="123255" y="130697"/>
                </a:lnTo>
                <a:lnTo>
                  <a:pt x="133918" y="133483"/>
                </a:lnTo>
                <a:lnTo>
                  <a:pt x="161424" y="163934"/>
                </a:lnTo>
                <a:lnTo>
                  <a:pt x="164947" y="354634"/>
                </a:lnTo>
                <a:lnTo>
                  <a:pt x="208534" y="354634"/>
                </a:lnTo>
                <a:lnTo>
                  <a:pt x="208534" y="191922"/>
                </a:lnTo>
                <a:lnTo>
                  <a:pt x="207973" y="174203"/>
                </a:lnTo>
                <a:lnTo>
                  <a:pt x="206289" y="158699"/>
                </a:lnTo>
                <a:lnTo>
                  <a:pt x="203476" y="145423"/>
                </a:lnTo>
                <a:lnTo>
                  <a:pt x="199529" y="134391"/>
                </a:lnTo>
                <a:lnTo>
                  <a:pt x="196933" y="129768"/>
                </a:lnTo>
                <a:close/>
              </a:path>
              <a:path w="208914" h="354964">
                <a:moveTo>
                  <a:pt x="120205" y="92125"/>
                </a:moveTo>
                <a:lnTo>
                  <a:pt x="98048" y="94339"/>
                </a:lnTo>
                <a:lnTo>
                  <a:pt x="77901" y="100987"/>
                </a:lnTo>
                <a:lnTo>
                  <a:pt x="59755" y="112078"/>
                </a:lnTo>
                <a:lnTo>
                  <a:pt x="43599" y="127622"/>
                </a:lnTo>
                <a:lnTo>
                  <a:pt x="195728" y="127622"/>
                </a:lnTo>
                <a:lnTo>
                  <a:pt x="158594" y="98431"/>
                </a:lnTo>
                <a:lnTo>
                  <a:pt x="120205" y="9212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37111" y="5454015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58904" y="555158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347144" y="5546140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41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50"/>
                </a:lnTo>
                <a:lnTo>
                  <a:pt x="44842" y="99578"/>
                </a:lnTo>
                <a:lnTo>
                  <a:pt x="63728" y="55308"/>
                </a:lnTo>
                <a:lnTo>
                  <a:pt x="86202" y="41935"/>
                </a:lnTo>
                <a:lnTo>
                  <a:pt x="39141" y="41935"/>
                </a:lnTo>
                <a:lnTo>
                  <a:pt x="39141" y="5448"/>
                </a:lnTo>
                <a:close/>
              </a:path>
              <a:path w="208914" h="262889">
                <a:moveTo>
                  <a:pt x="197241" y="37642"/>
                </a:moveTo>
                <a:lnTo>
                  <a:pt x="111620" y="37642"/>
                </a:lnTo>
                <a:lnTo>
                  <a:pt x="120015" y="38136"/>
                </a:lnTo>
                <a:lnTo>
                  <a:pt x="127874" y="39614"/>
                </a:lnTo>
                <a:lnTo>
                  <a:pt x="159905" y="66535"/>
                </a:lnTo>
                <a:lnTo>
                  <a:pt x="164906" y="104673"/>
                </a:lnTo>
                <a:lnTo>
                  <a:pt x="164947" y="262509"/>
                </a:lnTo>
                <a:lnTo>
                  <a:pt x="208521" y="262509"/>
                </a:lnTo>
                <a:lnTo>
                  <a:pt x="208402" y="93847"/>
                </a:lnTo>
                <a:lnTo>
                  <a:pt x="203841" y="53348"/>
                </a:lnTo>
                <a:lnTo>
                  <a:pt x="200817" y="44996"/>
                </a:lnTo>
                <a:lnTo>
                  <a:pt x="197241" y="37642"/>
                </a:lnTo>
                <a:close/>
              </a:path>
              <a:path w="208914" h="262889">
                <a:moveTo>
                  <a:pt x="120776" y="0"/>
                </a:moveTo>
                <a:lnTo>
                  <a:pt x="95653" y="2616"/>
                </a:lnTo>
                <a:lnTo>
                  <a:pt x="73667" y="10471"/>
                </a:lnTo>
                <a:lnTo>
                  <a:pt x="54827" y="23574"/>
                </a:lnTo>
                <a:lnTo>
                  <a:pt x="39141" y="41935"/>
                </a:lnTo>
                <a:lnTo>
                  <a:pt x="86202" y="41935"/>
                </a:lnTo>
                <a:lnTo>
                  <a:pt x="98223" y="38742"/>
                </a:lnTo>
                <a:lnTo>
                  <a:pt x="111620" y="37642"/>
                </a:lnTo>
                <a:lnTo>
                  <a:pt x="197241" y="37642"/>
                </a:lnTo>
                <a:lnTo>
                  <a:pt x="197066" y="37282"/>
                </a:lnTo>
                <a:lnTo>
                  <a:pt x="163448" y="8331"/>
                </a:lnTo>
                <a:lnTo>
                  <a:pt x="132170" y="524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605691" y="5546140"/>
            <a:ext cx="226695" cy="367030"/>
          </a:xfrm>
          <a:custGeom>
            <a:avLst/>
            <a:gdLst/>
            <a:ahLst/>
            <a:cxnLst/>
            <a:rect l="l" t="t" r="r" b="b"/>
            <a:pathLst>
              <a:path w="226695" h="367029">
                <a:moveTo>
                  <a:pt x="8915" y="283806"/>
                </a:moveTo>
                <a:lnTo>
                  <a:pt x="23904" y="334291"/>
                </a:lnTo>
                <a:lnTo>
                  <a:pt x="68881" y="361370"/>
                </a:lnTo>
                <a:lnTo>
                  <a:pt x="110375" y="366522"/>
                </a:lnTo>
                <a:lnTo>
                  <a:pt x="128932" y="365610"/>
                </a:lnTo>
                <a:lnTo>
                  <a:pt x="175501" y="351993"/>
                </a:lnTo>
                <a:lnTo>
                  <a:pt x="202111" y="330365"/>
                </a:lnTo>
                <a:lnTo>
                  <a:pt x="110121" y="330365"/>
                </a:lnTo>
                <a:lnTo>
                  <a:pt x="96813" y="329607"/>
                </a:lnTo>
                <a:lnTo>
                  <a:pt x="60320" y="313139"/>
                </a:lnTo>
                <a:lnTo>
                  <a:pt x="51015" y="289750"/>
                </a:lnTo>
                <a:lnTo>
                  <a:pt x="8915" y="283806"/>
                </a:lnTo>
                <a:close/>
              </a:path>
              <a:path w="226695" h="367029">
                <a:moveTo>
                  <a:pt x="226314" y="228828"/>
                </a:moveTo>
                <a:lnTo>
                  <a:pt x="182270" y="228828"/>
                </a:lnTo>
                <a:lnTo>
                  <a:pt x="182164" y="248235"/>
                </a:lnTo>
                <a:lnTo>
                  <a:pt x="181602" y="263991"/>
                </a:lnTo>
                <a:lnTo>
                  <a:pt x="170656" y="303842"/>
                </a:lnTo>
                <a:lnTo>
                  <a:pt x="136921" y="327339"/>
                </a:lnTo>
                <a:lnTo>
                  <a:pt x="110121" y="330365"/>
                </a:lnTo>
                <a:lnTo>
                  <a:pt x="202111" y="330365"/>
                </a:lnTo>
                <a:lnTo>
                  <a:pt x="223310" y="278696"/>
                </a:lnTo>
                <a:lnTo>
                  <a:pt x="225593" y="255257"/>
                </a:lnTo>
                <a:lnTo>
                  <a:pt x="226314" y="228828"/>
                </a:lnTo>
                <a:close/>
              </a:path>
              <a:path w="226695" h="367029">
                <a:moveTo>
                  <a:pt x="111277" y="0"/>
                </a:moveTo>
                <a:lnTo>
                  <a:pt x="65028" y="9510"/>
                </a:lnTo>
                <a:lnTo>
                  <a:pt x="29564" y="37377"/>
                </a:lnTo>
                <a:lnTo>
                  <a:pt x="7490" y="80776"/>
                </a:lnTo>
                <a:lnTo>
                  <a:pt x="0" y="132740"/>
                </a:lnTo>
                <a:lnTo>
                  <a:pt x="1813" y="158477"/>
                </a:lnTo>
                <a:lnTo>
                  <a:pt x="16335" y="204260"/>
                </a:lnTo>
                <a:lnTo>
                  <a:pt x="45059" y="241018"/>
                </a:lnTo>
                <a:lnTo>
                  <a:pt x="86102" y="260123"/>
                </a:lnTo>
                <a:lnTo>
                  <a:pt x="111112" y="262509"/>
                </a:lnTo>
                <a:lnTo>
                  <a:pt x="131530" y="260403"/>
                </a:lnTo>
                <a:lnTo>
                  <a:pt x="150191" y="254088"/>
                </a:lnTo>
                <a:lnTo>
                  <a:pt x="167103" y="243563"/>
                </a:lnTo>
                <a:lnTo>
                  <a:pt x="182270" y="228828"/>
                </a:lnTo>
                <a:lnTo>
                  <a:pt x="226314" y="228828"/>
                </a:lnTo>
                <a:lnTo>
                  <a:pt x="226352" y="226352"/>
                </a:lnTo>
                <a:lnTo>
                  <a:pt x="114998" y="226352"/>
                </a:lnTo>
                <a:lnTo>
                  <a:pt x="100524" y="224898"/>
                </a:lnTo>
                <a:lnTo>
                  <a:pt x="64643" y="203149"/>
                </a:lnTo>
                <a:lnTo>
                  <a:pt x="45831" y="153101"/>
                </a:lnTo>
                <a:lnTo>
                  <a:pt x="44577" y="129603"/>
                </a:lnTo>
                <a:lnTo>
                  <a:pt x="45846" y="107822"/>
                </a:lnTo>
                <a:lnTo>
                  <a:pt x="64884" y="59677"/>
                </a:lnTo>
                <a:lnTo>
                  <a:pt x="100340" y="37626"/>
                </a:lnTo>
                <a:lnTo>
                  <a:pt x="114338" y="36156"/>
                </a:lnTo>
                <a:lnTo>
                  <a:pt x="185273" y="36156"/>
                </a:lnTo>
                <a:lnTo>
                  <a:pt x="170493" y="20895"/>
                </a:lnTo>
                <a:lnTo>
                  <a:pt x="152750" y="9286"/>
                </a:lnTo>
                <a:lnTo>
                  <a:pt x="133010" y="2321"/>
                </a:lnTo>
                <a:lnTo>
                  <a:pt x="111277" y="0"/>
                </a:lnTo>
                <a:close/>
              </a:path>
              <a:path w="226695" h="367029">
                <a:moveTo>
                  <a:pt x="185273" y="36156"/>
                </a:moveTo>
                <a:lnTo>
                  <a:pt x="114338" y="36156"/>
                </a:lnTo>
                <a:lnTo>
                  <a:pt x="128545" y="37643"/>
                </a:lnTo>
                <a:lnTo>
                  <a:pt x="141692" y="42110"/>
                </a:lnTo>
                <a:lnTo>
                  <a:pt x="173934" y="73413"/>
                </a:lnTo>
                <a:lnTo>
                  <a:pt x="185653" y="129603"/>
                </a:lnTo>
                <a:lnTo>
                  <a:pt x="185642" y="132740"/>
                </a:lnTo>
                <a:lnTo>
                  <a:pt x="180660" y="173726"/>
                </a:lnTo>
                <a:lnTo>
                  <a:pt x="154626" y="213391"/>
                </a:lnTo>
                <a:lnTo>
                  <a:pt x="114998" y="226352"/>
                </a:lnTo>
                <a:lnTo>
                  <a:pt x="226352" y="226352"/>
                </a:lnTo>
                <a:lnTo>
                  <a:pt x="226352" y="37147"/>
                </a:lnTo>
                <a:lnTo>
                  <a:pt x="186232" y="37147"/>
                </a:lnTo>
                <a:lnTo>
                  <a:pt x="185273" y="36156"/>
                </a:lnTo>
                <a:close/>
              </a:path>
              <a:path w="226695" h="367029">
                <a:moveTo>
                  <a:pt x="226352" y="5448"/>
                </a:moveTo>
                <a:lnTo>
                  <a:pt x="186232" y="5448"/>
                </a:lnTo>
                <a:lnTo>
                  <a:pt x="186232" y="37147"/>
                </a:lnTo>
                <a:lnTo>
                  <a:pt x="226352" y="37147"/>
                </a:lnTo>
                <a:lnTo>
                  <a:pt x="226352" y="54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06503" y="5759119"/>
            <a:ext cx="52705" cy="120014"/>
          </a:xfrm>
          <a:custGeom>
            <a:avLst/>
            <a:gdLst/>
            <a:ahLst/>
            <a:cxnLst/>
            <a:rect l="l" t="t" r="r" b="b"/>
            <a:pathLst>
              <a:path w="52704" h="120014">
                <a:moveTo>
                  <a:pt x="52501" y="0"/>
                </a:moveTo>
                <a:lnTo>
                  <a:pt x="2971" y="0"/>
                </a:lnTo>
                <a:lnTo>
                  <a:pt x="2971" y="49530"/>
                </a:lnTo>
                <a:lnTo>
                  <a:pt x="27660" y="49530"/>
                </a:lnTo>
                <a:lnTo>
                  <a:pt x="26918" y="59901"/>
                </a:lnTo>
                <a:lnTo>
                  <a:pt x="6469" y="97649"/>
                </a:lnTo>
                <a:lnTo>
                  <a:pt x="0" y="101041"/>
                </a:lnTo>
                <a:lnTo>
                  <a:pt x="11887" y="119862"/>
                </a:lnTo>
                <a:lnTo>
                  <a:pt x="42760" y="93776"/>
                </a:lnTo>
                <a:lnTo>
                  <a:pt x="52501" y="49530"/>
                </a:lnTo>
                <a:lnTo>
                  <a:pt x="5250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46063" y="5448071"/>
            <a:ext cx="208279" cy="360680"/>
          </a:xfrm>
          <a:custGeom>
            <a:avLst/>
            <a:gdLst/>
            <a:ahLst/>
            <a:cxnLst/>
            <a:rect l="l" t="t" r="r" b="b"/>
            <a:pathLst>
              <a:path w="208279" h="360679">
                <a:moveTo>
                  <a:pt x="82219" y="137198"/>
                </a:moveTo>
                <a:lnTo>
                  <a:pt x="38633" y="137198"/>
                </a:lnTo>
                <a:lnTo>
                  <a:pt x="38633" y="360578"/>
                </a:lnTo>
                <a:lnTo>
                  <a:pt x="82219" y="360578"/>
                </a:lnTo>
                <a:lnTo>
                  <a:pt x="82219" y="137198"/>
                </a:lnTo>
                <a:close/>
              </a:path>
              <a:path w="208279" h="360679">
                <a:moveTo>
                  <a:pt x="132245" y="103517"/>
                </a:moveTo>
                <a:lnTo>
                  <a:pt x="0" y="103517"/>
                </a:lnTo>
                <a:lnTo>
                  <a:pt x="0" y="137198"/>
                </a:lnTo>
                <a:lnTo>
                  <a:pt x="132245" y="137198"/>
                </a:lnTo>
                <a:lnTo>
                  <a:pt x="132245" y="103517"/>
                </a:lnTo>
                <a:close/>
              </a:path>
              <a:path w="208279" h="360679">
                <a:moveTo>
                  <a:pt x="107238" y="0"/>
                </a:moveTo>
                <a:lnTo>
                  <a:pt x="64574" y="11422"/>
                </a:lnTo>
                <a:lnTo>
                  <a:pt x="42773" y="44999"/>
                </a:lnTo>
                <a:lnTo>
                  <a:pt x="38633" y="78663"/>
                </a:lnTo>
                <a:lnTo>
                  <a:pt x="38633" y="103517"/>
                </a:lnTo>
                <a:lnTo>
                  <a:pt x="82219" y="103517"/>
                </a:lnTo>
                <a:lnTo>
                  <a:pt x="82219" y="86918"/>
                </a:lnTo>
                <a:lnTo>
                  <a:pt x="82732" y="73691"/>
                </a:lnTo>
                <a:lnTo>
                  <a:pt x="110888" y="40676"/>
                </a:lnTo>
                <a:lnTo>
                  <a:pt x="121272" y="40119"/>
                </a:lnTo>
                <a:lnTo>
                  <a:pt x="145171" y="40119"/>
                </a:lnTo>
                <a:lnTo>
                  <a:pt x="151561" y="5448"/>
                </a:lnTo>
                <a:lnTo>
                  <a:pt x="141176" y="3064"/>
                </a:lnTo>
                <a:lnTo>
                  <a:pt x="130328" y="1362"/>
                </a:lnTo>
                <a:lnTo>
                  <a:pt x="119016" y="340"/>
                </a:lnTo>
                <a:lnTo>
                  <a:pt x="107238" y="0"/>
                </a:lnTo>
                <a:close/>
              </a:path>
              <a:path w="208279" h="360679">
                <a:moveTo>
                  <a:pt x="145171" y="40119"/>
                </a:moveTo>
                <a:lnTo>
                  <a:pt x="128371" y="40119"/>
                </a:lnTo>
                <a:lnTo>
                  <a:pt x="136207" y="40779"/>
                </a:lnTo>
                <a:lnTo>
                  <a:pt x="144792" y="42176"/>
                </a:lnTo>
                <a:lnTo>
                  <a:pt x="145171" y="40119"/>
                </a:lnTo>
                <a:close/>
              </a:path>
              <a:path w="208279" h="360679">
                <a:moveTo>
                  <a:pt x="208025" y="5943"/>
                </a:moveTo>
                <a:lnTo>
                  <a:pt x="164439" y="5943"/>
                </a:lnTo>
                <a:lnTo>
                  <a:pt x="164439" y="55473"/>
                </a:lnTo>
                <a:lnTo>
                  <a:pt x="208025" y="55473"/>
                </a:lnTo>
                <a:lnTo>
                  <a:pt x="208025" y="5943"/>
                </a:lnTo>
                <a:close/>
              </a:path>
              <a:path w="208279" h="360679">
                <a:moveTo>
                  <a:pt x="208025" y="103517"/>
                </a:moveTo>
                <a:lnTo>
                  <a:pt x="164439" y="103517"/>
                </a:lnTo>
                <a:lnTo>
                  <a:pt x="164439" y="360578"/>
                </a:lnTo>
                <a:lnTo>
                  <a:pt x="208025" y="360578"/>
                </a:lnTo>
                <a:lnTo>
                  <a:pt x="208025" y="10351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41757" y="5454015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4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506223" y="5461863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93" y="123405"/>
                </a:moveTo>
                <a:lnTo>
                  <a:pt x="32194" y="123405"/>
                </a:lnTo>
                <a:lnTo>
                  <a:pt x="32194" y="271500"/>
                </a:lnTo>
                <a:lnTo>
                  <a:pt x="35157" y="315191"/>
                </a:lnTo>
                <a:lnTo>
                  <a:pt x="63017" y="346036"/>
                </a:lnTo>
                <a:lnTo>
                  <a:pt x="92544" y="350253"/>
                </a:lnTo>
                <a:lnTo>
                  <a:pt x="99986" y="350006"/>
                </a:lnTo>
                <a:lnTo>
                  <a:pt x="107937" y="349272"/>
                </a:lnTo>
                <a:lnTo>
                  <a:pt x="116383" y="348056"/>
                </a:lnTo>
                <a:lnTo>
                  <a:pt x="125310" y="346367"/>
                </a:lnTo>
                <a:lnTo>
                  <a:pt x="119634" y="309638"/>
                </a:lnTo>
                <a:lnTo>
                  <a:pt x="93941" y="309638"/>
                </a:lnTo>
                <a:lnTo>
                  <a:pt x="88988" y="308559"/>
                </a:lnTo>
                <a:lnTo>
                  <a:pt x="85521" y="306501"/>
                </a:lnTo>
                <a:lnTo>
                  <a:pt x="82054" y="304355"/>
                </a:lnTo>
                <a:lnTo>
                  <a:pt x="79578" y="301548"/>
                </a:lnTo>
                <a:lnTo>
                  <a:pt x="78092" y="297992"/>
                </a:lnTo>
                <a:lnTo>
                  <a:pt x="76530" y="294449"/>
                </a:lnTo>
                <a:lnTo>
                  <a:pt x="75793" y="286448"/>
                </a:lnTo>
                <a:lnTo>
                  <a:pt x="75793" y="123405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31" y="309054"/>
                </a:lnTo>
                <a:lnTo>
                  <a:pt x="105168" y="309638"/>
                </a:lnTo>
                <a:lnTo>
                  <a:pt x="119634" y="309638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67" y="123405"/>
                </a:lnTo>
                <a:lnTo>
                  <a:pt x="119367" y="89725"/>
                </a:lnTo>
                <a:close/>
              </a:path>
              <a:path w="125729" h="350520">
                <a:moveTo>
                  <a:pt x="75793" y="0"/>
                </a:moveTo>
                <a:lnTo>
                  <a:pt x="32194" y="26161"/>
                </a:lnTo>
                <a:lnTo>
                  <a:pt x="32194" y="89725"/>
                </a:lnTo>
                <a:lnTo>
                  <a:pt x="75793" y="89725"/>
                </a:lnTo>
                <a:lnTo>
                  <a:pt x="7579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668109" y="5546140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193"/>
                </a:lnTo>
                <a:lnTo>
                  <a:pt x="44035" y="114670"/>
                </a:lnTo>
                <a:lnTo>
                  <a:pt x="53665" y="70231"/>
                </a:lnTo>
                <a:lnTo>
                  <a:pt x="85519" y="45613"/>
                </a:lnTo>
                <a:lnTo>
                  <a:pt x="92455" y="45072"/>
                </a:lnTo>
                <a:lnTo>
                  <a:pt x="127596" y="45072"/>
                </a:lnTo>
                <a:lnTo>
                  <a:pt x="127694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6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6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2"/>
                </a:lnTo>
                <a:lnTo>
                  <a:pt x="39128" y="44818"/>
                </a:lnTo>
                <a:lnTo>
                  <a:pt x="127694" y="44818"/>
                </a:lnTo>
                <a:lnTo>
                  <a:pt x="139674" y="13779"/>
                </a:lnTo>
                <a:lnTo>
                  <a:pt x="128328" y="7763"/>
                </a:lnTo>
                <a:lnTo>
                  <a:pt x="117073" y="3455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818680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7" y="36156"/>
                </a:moveTo>
                <a:lnTo>
                  <a:pt x="117221" y="36156"/>
                </a:lnTo>
                <a:lnTo>
                  <a:pt x="132681" y="37070"/>
                </a:lnTo>
                <a:lnTo>
                  <a:pt x="146121" y="39817"/>
                </a:lnTo>
                <a:lnTo>
                  <a:pt x="176202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28"/>
                </a:lnTo>
                <a:lnTo>
                  <a:pt x="89151" y="116101"/>
                </a:lnTo>
                <a:lnTo>
                  <a:pt x="78635" y="117721"/>
                </a:lnTo>
                <a:lnTo>
                  <a:pt x="38318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2"/>
                </a:lnTo>
                <a:lnTo>
                  <a:pt x="22794" y="247327"/>
                </a:lnTo>
                <a:lnTo>
                  <a:pt x="67959" y="266670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8" y="254438"/>
                </a:lnTo>
                <a:lnTo>
                  <a:pt x="178406" y="233781"/>
                </a:lnTo>
                <a:lnTo>
                  <a:pt x="98399" y="233781"/>
                </a:lnTo>
                <a:lnTo>
                  <a:pt x="86462" y="233054"/>
                </a:lnTo>
                <a:lnTo>
                  <a:pt x="49847" y="209240"/>
                </a:lnTo>
                <a:lnTo>
                  <a:pt x="46673" y="185442"/>
                </a:lnTo>
                <a:lnTo>
                  <a:pt x="48615" y="178968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68"/>
                </a:lnTo>
                <a:lnTo>
                  <a:pt x="215844" y="40547"/>
                </a:lnTo>
                <a:lnTo>
                  <a:pt x="213497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4999"/>
                </a:lnTo>
                <a:lnTo>
                  <a:pt x="230094" y="247319"/>
                </a:lnTo>
                <a:lnTo>
                  <a:pt x="227754" y="239486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2"/>
                </a:lnTo>
                <a:lnTo>
                  <a:pt x="166788" y="201893"/>
                </a:lnTo>
                <a:lnTo>
                  <a:pt x="133036" y="227614"/>
                </a:lnTo>
                <a:lnTo>
                  <a:pt x="98399" y="233781"/>
                </a:lnTo>
                <a:lnTo>
                  <a:pt x="178406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599"/>
                </a:lnTo>
                <a:lnTo>
                  <a:pt x="224058" y="204204"/>
                </a:lnTo>
                <a:lnTo>
                  <a:pt x="223632" y="185826"/>
                </a:lnTo>
                <a:lnTo>
                  <a:pt x="223514" y="176633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16"/>
                </a:lnTo>
                <a:lnTo>
                  <a:pt x="42925" y="20121"/>
                </a:lnTo>
                <a:lnTo>
                  <a:pt x="15114" y="54490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1"/>
                </a:lnTo>
                <a:lnTo>
                  <a:pt x="90417" y="38869"/>
                </a:lnTo>
                <a:lnTo>
                  <a:pt x="117221" y="36156"/>
                </a:lnTo>
                <a:lnTo>
                  <a:pt x="213497" y="36156"/>
                </a:lnTo>
                <a:lnTo>
                  <a:pt x="212081" y="33506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092086" y="5546140"/>
            <a:ext cx="226695" cy="367030"/>
          </a:xfrm>
          <a:custGeom>
            <a:avLst/>
            <a:gdLst/>
            <a:ahLst/>
            <a:cxnLst/>
            <a:rect l="l" t="t" r="r" b="b"/>
            <a:pathLst>
              <a:path w="226695" h="367029">
                <a:moveTo>
                  <a:pt x="8915" y="283806"/>
                </a:moveTo>
                <a:lnTo>
                  <a:pt x="23899" y="334291"/>
                </a:lnTo>
                <a:lnTo>
                  <a:pt x="68873" y="361370"/>
                </a:lnTo>
                <a:lnTo>
                  <a:pt x="110362" y="366522"/>
                </a:lnTo>
                <a:lnTo>
                  <a:pt x="128922" y="365610"/>
                </a:lnTo>
                <a:lnTo>
                  <a:pt x="175501" y="351993"/>
                </a:lnTo>
                <a:lnTo>
                  <a:pt x="202102" y="330365"/>
                </a:lnTo>
                <a:lnTo>
                  <a:pt x="110121" y="330365"/>
                </a:lnTo>
                <a:lnTo>
                  <a:pt x="96807" y="329607"/>
                </a:lnTo>
                <a:lnTo>
                  <a:pt x="60308" y="313139"/>
                </a:lnTo>
                <a:lnTo>
                  <a:pt x="51015" y="289750"/>
                </a:lnTo>
                <a:lnTo>
                  <a:pt x="8915" y="283806"/>
                </a:lnTo>
                <a:close/>
              </a:path>
              <a:path w="226695" h="367029">
                <a:moveTo>
                  <a:pt x="226313" y="228828"/>
                </a:moveTo>
                <a:lnTo>
                  <a:pt x="182270" y="228828"/>
                </a:lnTo>
                <a:lnTo>
                  <a:pt x="182162" y="248235"/>
                </a:lnTo>
                <a:lnTo>
                  <a:pt x="181597" y="263991"/>
                </a:lnTo>
                <a:lnTo>
                  <a:pt x="170646" y="303842"/>
                </a:lnTo>
                <a:lnTo>
                  <a:pt x="136917" y="327339"/>
                </a:lnTo>
                <a:lnTo>
                  <a:pt x="110121" y="330365"/>
                </a:lnTo>
                <a:lnTo>
                  <a:pt x="202102" y="330365"/>
                </a:lnTo>
                <a:lnTo>
                  <a:pt x="223305" y="278696"/>
                </a:lnTo>
                <a:lnTo>
                  <a:pt x="225591" y="255257"/>
                </a:lnTo>
                <a:lnTo>
                  <a:pt x="226313" y="228828"/>
                </a:lnTo>
                <a:close/>
              </a:path>
              <a:path w="226695" h="367029">
                <a:moveTo>
                  <a:pt x="111277" y="0"/>
                </a:moveTo>
                <a:lnTo>
                  <a:pt x="65028" y="9510"/>
                </a:lnTo>
                <a:lnTo>
                  <a:pt x="29562" y="37377"/>
                </a:lnTo>
                <a:lnTo>
                  <a:pt x="7484" y="80776"/>
                </a:lnTo>
                <a:lnTo>
                  <a:pt x="0" y="132740"/>
                </a:lnTo>
                <a:lnTo>
                  <a:pt x="1811" y="158477"/>
                </a:lnTo>
                <a:lnTo>
                  <a:pt x="16330" y="204260"/>
                </a:lnTo>
                <a:lnTo>
                  <a:pt x="45059" y="241018"/>
                </a:lnTo>
                <a:lnTo>
                  <a:pt x="86102" y="260123"/>
                </a:lnTo>
                <a:lnTo>
                  <a:pt x="111112" y="262509"/>
                </a:lnTo>
                <a:lnTo>
                  <a:pt x="131522" y="260403"/>
                </a:lnTo>
                <a:lnTo>
                  <a:pt x="150182" y="254088"/>
                </a:lnTo>
                <a:lnTo>
                  <a:pt x="167096" y="243563"/>
                </a:lnTo>
                <a:lnTo>
                  <a:pt x="182270" y="228828"/>
                </a:lnTo>
                <a:lnTo>
                  <a:pt x="226313" y="228828"/>
                </a:lnTo>
                <a:lnTo>
                  <a:pt x="226352" y="226352"/>
                </a:lnTo>
                <a:lnTo>
                  <a:pt x="114985" y="226352"/>
                </a:lnTo>
                <a:lnTo>
                  <a:pt x="100513" y="224898"/>
                </a:lnTo>
                <a:lnTo>
                  <a:pt x="64630" y="203149"/>
                </a:lnTo>
                <a:lnTo>
                  <a:pt x="45829" y="153101"/>
                </a:lnTo>
                <a:lnTo>
                  <a:pt x="44576" y="129603"/>
                </a:lnTo>
                <a:lnTo>
                  <a:pt x="45846" y="107822"/>
                </a:lnTo>
                <a:lnTo>
                  <a:pt x="64884" y="59677"/>
                </a:lnTo>
                <a:lnTo>
                  <a:pt x="100333" y="37626"/>
                </a:lnTo>
                <a:lnTo>
                  <a:pt x="114325" y="36156"/>
                </a:lnTo>
                <a:lnTo>
                  <a:pt x="185273" y="36156"/>
                </a:lnTo>
                <a:lnTo>
                  <a:pt x="170486" y="20895"/>
                </a:lnTo>
                <a:lnTo>
                  <a:pt x="152741" y="9286"/>
                </a:lnTo>
                <a:lnTo>
                  <a:pt x="133002" y="2321"/>
                </a:lnTo>
                <a:lnTo>
                  <a:pt x="111277" y="0"/>
                </a:lnTo>
                <a:close/>
              </a:path>
              <a:path w="226695" h="367029">
                <a:moveTo>
                  <a:pt x="185273" y="36156"/>
                </a:moveTo>
                <a:lnTo>
                  <a:pt x="114325" y="36156"/>
                </a:lnTo>
                <a:lnTo>
                  <a:pt x="128533" y="37643"/>
                </a:lnTo>
                <a:lnTo>
                  <a:pt x="141681" y="42110"/>
                </a:lnTo>
                <a:lnTo>
                  <a:pt x="173926" y="73413"/>
                </a:lnTo>
                <a:lnTo>
                  <a:pt x="185641" y="129603"/>
                </a:lnTo>
                <a:lnTo>
                  <a:pt x="185629" y="132740"/>
                </a:lnTo>
                <a:lnTo>
                  <a:pt x="180652" y="173726"/>
                </a:lnTo>
                <a:lnTo>
                  <a:pt x="154615" y="213391"/>
                </a:lnTo>
                <a:lnTo>
                  <a:pt x="114985" y="226352"/>
                </a:lnTo>
                <a:lnTo>
                  <a:pt x="226352" y="226352"/>
                </a:lnTo>
                <a:lnTo>
                  <a:pt x="226352" y="37147"/>
                </a:lnTo>
                <a:lnTo>
                  <a:pt x="186232" y="37147"/>
                </a:lnTo>
                <a:lnTo>
                  <a:pt x="185273" y="36156"/>
                </a:lnTo>
                <a:close/>
              </a:path>
              <a:path w="226695" h="367029">
                <a:moveTo>
                  <a:pt x="226352" y="5448"/>
                </a:moveTo>
                <a:lnTo>
                  <a:pt x="186232" y="5448"/>
                </a:lnTo>
                <a:lnTo>
                  <a:pt x="186232" y="37147"/>
                </a:lnTo>
                <a:lnTo>
                  <a:pt x="226352" y="37147"/>
                </a:lnTo>
                <a:lnTo>
                  <a:pt x="226352" y="54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370114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5" y="78690"/>
                </a:lnTo>
                <a:lnTo>
                  <a:pt x="0" y="136118"/>
                </a:lnTo>
                <a:lnTo>
                  <a:pt x="2057" y="165651"/>
                </a:lnTo>
                <a:lnTo>
                  <a:pt x="18521" y="214248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2" y="266596"/>
                </a:lnTo>
                <a:lnTo>
                  <a:pt x="180117" y="255730"/>
                </a:lnTo>
                <a:lnTo>
                  <a:pt x="210258" y="232295"/>
                </a:lnTo>
                <a:lnTo>
                  <a:pt x="122085" y="232295"/>
                </a:lnTo>
                <a:lnTo>
                  <a:pt x="106705" y="230887"/>
                </a:lnTo>
                <a:lnTo>
                  <a:pt x="68516" y="209842"/>
                </a:lnTo>
                <a:lnTo>
                  <a:pt x="46988" y="165006"/>
                </a:lnTo>
                <a:lnTo>
                  <a:pt x="44564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2" y="19673"/>
                </a:lnTo>
                <a:lnTo>
                  <a:pt x="166371" y="8737"/>
                </a:lnTo>
                <a:lnTo>
                  <a:pt x="144210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59"/>
                </a:lnTo>
                <a:lnTo>
                  <a:pt x="122085" y="232295"/>
                </a:lnTo>
                <a:lnTo>
                  <a:pt x="210258" y="232295"/>
                </a:lnTo>
                <a:lnTo>
                  <a:pt x="219671" y="220137"/>
                </a:lnTo>
                <a:lnTo>
                  <a:pt x="228357" y="203779"/>
                </a:lnTo>
                <a:lnTo>
                  <a:pt x="234759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7"/>
                </a:lnTo>
                <a:lnTo>
                  <a:pt x="179859" y="69959"/>
                </a:lnTo>
                <a:lnTo>
                  <a:pt x="190182" y="109461"/>
                </a:lnTo>
                <a:lnTo>
                  <a:pt x="234616" y="109461"/>
                </a:lnTo>
                <a:lnTo>
                  <a:pt x="234216" y="103582"/>
                </a:lnTo>
                <a:lnTo>
                  <a:pt x="228095" y="77163"/>
                </a:lnTo>
                <a:lnTo>
                  <a:pt x="217902" y="54304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659941" y="5546140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9273"/>
                </a:lnTo>
                <a:lnTo>
                  <a:pt x="44019" y="112777"/>
                </a:lnTo>
                <a:lnTo>
                  <a:pt x="54574" y="66841"/>
                </a:lnTo>
                <a:lnTo>
                  <a:pt x="84708" y="41770"/>
                </a:lnTo>
                <a:lnTo>
                  <a:pt x="39128" y="41770"/>
                </a:lnTo>
                <a:lnTo>
                  <a:pt x="39128" y="5448"/>
                </a:lnTo>
                <a:close/>
              </a:path>
              <a:path w="349250" h="262889">
                <a:moveTo>
                  <a:pt x="186105" y="37642"/>
                </a:moveTo>
                <a:lnTo>
                  <a:pt x="107061" y="37642"/>
                </a:lnTo>
                <a:lnTo>
                  <a:pt x="118299" y="38553"/>
                </a:lnTo>
                <a:lnTo>
                  <a:pt x="127855" y="41282"/>
                </a:lnTo>
                <a:lnTo>
                  <a:pt x="151885" y="82086"/>
                </a:lnTo>
                <a:lnTo>
                  <a:pt x="152552" y="262509"/>
                </a:lnTo>
                <a:lnTo>
                  <a:pt x="196138" y="262509"/>
                </a:lnTo>
                <a:lnTo>
                  <a:pt x="196173" y="112777"/>
                </a:lnTo>
                <a:lnTo>
                  <a:pt x="206200" y="66025"/>
                </a:lnTo>
                <a:lnTo>
                  <a:pt x="229058" y="44907"/>
                </a:lnTo>
                <a:lnTo>
                  <a:pt x="189280" y="44907"/>
                </a:lnTo>
                <a:lnTo>
                  <a:pt x="186105" y="37642"/>
                </a:lnTo>
                <a:close/>
              </a:path>
              <a:path w="349250" h="262889">
                <a:moveTo>
                  <a:pt x="338984" y="37642"/>
                </a:moveTo>
                <a:lnTo>
                  <a:pt x="259206" y="37642"/>
                </a:lnTo>
                <a:lnTo>
                  <a:pt x="266461" y="38077"/>
                </a:lnTo>
                <a:lnTo>
                  <a:pt x="273245" y="39385"/>
                </a:lnTo>
                <a:lnTo>
                  <a:pt x="302666" y="69823"/>
                </a:lnTo>
                <a:lnTo>
                  <a:pt x="305104" y="262509"/>
                </a:lnTo>
                <a:lnTo>
                  <a:pt x="348691" y="262509"/>
                </a:lnTo>
                <a:lnTo>
                  <a:pt x="348671" y="85939"/>
                </a:lnTo>
                <a:lnTo>
                  <a:pt x="347392" y="65706"/>
                </a:lnTo>
                <a:lnTo>
                  <a:pt x="343500" y="47999"/>
                </a:lnTo>
                <a:lnTo>
                  <a:pt x="338984" y="37642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87" y="2801"/>
                </a:lnTo>
                <a:lnTo>
                  <a:pt x="224532" y="11214"/>
                </a:lnTo>
                <a:lnTo>
                  <a:pt x="205768" y="25246"/>
                </a:lnTo>
                <a:lnTo>
                  <a:pt x="189280" y="44907"/>
                </a:lnTo>
                <a:lnTo>
                  <a:pt x="229058" y="44907"/>
                </a:lnTo>
                <a:lnTo>
                  <a:pt x="234307" y="42149"/>
                </a:lnTo>
                <a:lnTo>
                  <a:pt x="246173" y="38770"/>
                </a:lnTo>
                <a:lnTo>
                  <a:pt x="259206" y="37642"/>
                </a:lnTo>
                <a:lnTo>
                  <a:pt x="338984" y="37642"/>
                </a:lnTo>
                <a:lnTo>
                  <a:pt x="337021" y="33141"/>
                </a:lnTo>
                <a:lnTo>
                  <a:pt x="327964" y="21132"/>
                </a:lnTo>
                <a:lnTo>
                  <a:pt x="316560" y="11872"/>
                </a:lnTo>
                <a:lnTo>
                  <a:pt x="302914" y="5270"/>
                </a:lnTo>
                <a:lnTo>
                  <a:pt x="287038" y="1316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34" y="11468"/>
                </a:lnTo>
                <a:lnTo>
                  <a:pt x="39128" y="41770"/>
                </a:lnTo>
                <a:lnTo>
                  <a:pt x="84708" y="41770"/>
                </a:lnTo>
                <a:lnTo>
                  <a:pt x="89423" y="40058"/>
                </a:lnTo>
                <a:lnTo>
                  <a:pt x="98074" y="38247"/>
                </a:lnTo>
                <a:lnTo>
                  <a:pt x="107061" y="37642"/>
                </a:lnTo>
                <a:lnTo>
                  <a:pt x="186105" y="37642"/>
                </a:lnTo>
                <a:lnTo>
                  <a:pt x="184888" y="34858"/>
                </a:lnTo>
                <a:lnTo>
                  <a:pt x="153861" y="6649"/>
                </a:lnTo>
                <a:lnTo>
                  <a:pt x="130493" y="7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039836" y="5448071"/>
            <a:ext cx="138430" cy="367030"/>
          </a:xfrm>
          <a:custGeom>
            <a:avLst/>
            <a:gdLst/>
            <a:ahLst/>
            <a:cxnLst/>
            <a:rect l="l" t="t" r="r" b="b"/>
            <a:pathLst>
              <a:path w="138429" h="367029">
                <a:moveTo>
                  <a:pt x="138112" y="0"/>
                </a:moveTo>
                <a:lnTo>
                  <a:pt x="103022" y="0"/>
                </a:lnTo>
                <a:lnTo>
                  <a:pt x="0" y="366521"/>
                </a:lnTo>
                <a:lnTo>
                  <a:pt x="35077" y="366521"/>
                </a:lnTo>
                <a:lnTo>
                  <a:pt x="13811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183384" y="5551589"/>
            <a:ext cx="236854" cy="257175"/>
          </a:xfrm>
          <a:custGeom>
            <a:avLst/>
            <a:gdLst/>
            <a:ahLst/>
            <a:cxnLst/>
            <a:rect l="l" t="t" r="r" b="b"/>
            <a:pathLst>
              <a:path w="236854" h="257175">
                <a:moveTo>
                  <a:pt x="46647" y="0"/>
                </a:moveTo>
                <a:lnTo>
                  <a:pt x="0" y="0"/>
                </a:lnTo>
                <a:lnTo>
                  <a:pt x="97002" y="257060"/>
                </a:lnTo>
                <a:lnTo>
                  <a:pt x="138938" y="257060"/>
                </a:lnTo>
                <a:lnTo>
                  <a:pt x="158377" y="205714"/>
                </a:lnTo>
                <a:lnTo>
                  <a:pt x="118135" y="205714"/>
                </a:lnTo>
                <a:lnTo>
                  <a:pt x="114264" y="192400"/>
                </a:lnTo>
                <a:lnTo>
                  <a:pt x="110218" y="179336"/>
                </a:lnTo>
                <a:lnTo>
                  <a:pt x="106003" y="166520"/>
                </a:lnTo>
                <a:lnTo>
                  <a:pt x="101625" y="153949"/>
                </a:lnTo>
                <a:lnTo>
                  <a:pt x="46647" y="0"/>
                </a:lnTo>
                <a:close/>
              </a:path>
              <a:path w="236854" h="257175">
                <a:moveTo>
                  <a:pt x="236258" y="0"/>
                </a:moveTo>
                <a:lnTo>
                  <a:pt x="191516" y="0"/>
                </a:lnTo>
                <a:lnTo>
                  <a:pt x="134391" y="156845"/>
                </a:lnTo>
                <a:lnTo>
                  <a:pt x="129438" y="170619"/>
                </a:lnTo>
                <a:lnTo>
                  <a:pt x="125087" y="183351"/>
                </a:lnTo>
                <a:lnTo>
                  <a:pt x="121323" y="195047"/>
                </a:lnTo>
                <a:lnTo>
                  <a:pt x="118135" y="205714"/>
                </a:lnTo>
                <a:lnTo>
                  <a:pt x="158377" y="205714"/>
                </a:lnTo>
                <a:lnTo>
                  <a:pt x="2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442921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6" y="36156"/>
                </a:moveTo>
                <a:lnTo>
                  <a:pt x="117221" y="36156"/>
                </a:lnTo>
                <a:lnTo>
                  <a:pt x="132683" y="37070"/>
                </a:lnTo>
                <a:lnTo>
                  <a:pt x="146126" y="39817"/>
                </a:lnTo>
                <a:lnTo>
                  <a:pt x="176202" y="65651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6"/>
                </a:lnTo>
                <a:lnTo>
                  <a:pt x="147139" y="107642"/>
                </a:lnTo>
                <a:lnTo>
                  <a:pt x="125947" y="111228"/>
                </a:lnTo>
                <a:lnTo>
                  <a:pt x="89158" y="116101"/>
                </a:lnTo>
                <a:lnTo>
                  <a:pt x="78643" y="117721"/>
                </a:lnTo>
                <a:lnTo>
                  <a:pt x="38324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2"/>
                </a:lnTo>
                <a:lnTo>
                  <a:pt x="22794" y="247327"/>
                </a:lnTo>
                <a:lnTo>
                  <a:pt x="67969" y="266670"/>
                </a:lnTo>
                <a:lnTo>
                  <a:pt x="87922" y="267957"/>
                </a:lnTo>
                <a:lnTo>
                  <a:pt x="100584" y="267429"/>
                </a:lnTo>
                <a:lnTo>
                  <a:pt x="147373" y="254438"/>
                </a:lnTo>
                <a:lnTo>
                  <a:pt x="178407" y="233781"/>
                </a:lnTo>
                <a:lnTo>
                  <a:pt x="98399" y="233781"/>
                </a:lnTo>
                <a:lnTo>
                  <a:pt x="86469" y="233054"/>
                </a:lnTo>
                <a:lnTo>
                  <a:pt x="49852" y="209240"/>
                </a:lnTo>
                <a:lnTo>
                  <a:pt x="46674" y="185442"/>
                </a:lnTo>
                <a:lnTo>
                  <a:pt x="48628" y="178968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3" y="83668"/>
                </a:lnTo>
                <a:lnTo>
                  <a:pt x="215850" y="40547"/>
                </a:lnTo>
                <a:lnTo>
                  <a:pt x="213506" y="36156"/>
                </a:lnTo>
                <a:close/>
              </a:path>
              <a:path w="236854" h="267970">
                <a:moveTo>
                  <a:pt x="225983" y="230314"/>
                </a:moveTo>
                <a:lnTo>
                  <a:pt x="182765" y="230314"/>
                </a:lnTo>
                <a:lnTo>
                  <a:pt x="183992" y="239248"/>
                </a:lnTo>
                <a:lnTo>
                  <a:pt x="185804" y="247592"/>
                </a:lnTo>
                <a:lnTo>
                  <a:pt x="188202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4999"/>
                </a:lnTo>
                <a:lnTo>
                  <a:pt x="230096" y="247319"/>
                </a:lnTo>
                <a:lnTo>
                  <a:pt x="227759" y="239486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57" y="149580"/>
                </a:lnTo>
                <a:lnTo>
                  <a:pt x="178622" y="163012"/>
                </a:lnTo>
                <a:lnTo>
                  <a:pt x="166790" y="201893"/>
                </a:lnTo>
                <a:lnTo>
                  <a:pt x="133043" y="227614"/>
                </a:lnTo>
                <a:lnTo>
                  <a:pt x="98399" y="233781"/>
                </a:lnTo>
                <a:lnTo>
                  <a:pt x="178407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599"/>
                </a:lnTo>
                <a:lnTo>
                  <a:pt x="224064" y="204204"/>
                </a:lnTo>
                <a:lnTo>
                  <a:pt x="223634" y="185826"/>
                </a:lnTo>
                <a:lnTo>
                  <a:pt x="223516" y="176633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7" y="5116"/>
                </a:lnTo>
                <a:lnTo>
                  <a:pt x="42925" y="20121"/>
                </a:lnTo>
                <a:lnTo>
                  <a:pt x="15119" y="54490"/>
                </a:lnTo>
                <a:lnTo>
                  <a:pt x="7429" y="79248"/>
                </a:lnTo>
                <a:lnTo>
                  <a:pt x="50025" y="85191"/>
                </a:lnTo>
                <a:lnTo>
                  <a:pt x="54024" y="72498"/>
                </a:lnTo>
                <a:lnTo>
                  <a:pt x="58964" y="61901"/>
                </a:lnTo>
                <a:lnTo>
                  <a:pt x="90428" y="38869"/>
                </a:lnTo>
                <a:lnTo>
                  <a:pt x="117221" y="36156"/>
                </a:lnTo>
                <a:lnTo>
                  <a:pt x="213506" y="36156"/>
                </a:lnTo>
                <a:lnTo>
                  <a:pt x="212091" y="33506"/>
                </a:lnTo>
                <a:lnTo>
                  <a:pt x="177317" y="7759"/>
                </a:lnTo>
                <a:lnTo>
                  <a:pt x="139369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754059" y="5454015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4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843289" y="5454015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865082" y="555158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936980" y="5454015"/>
            <a:ext cx="223520" cy="360680"/>
          </a:xfrm>
          <a:custGeom>
            <a:avLst/>
            <a:gdLst/>
            <a:ahLst/>
            <a:cxnLst/>
            <a:rect l="l" t="t" r="r" b="b"/>
            <a:pathLst>
              <a:path w="223520" h="360679">
                <a:moveTo>
                  <a:pt x="108467" y="92125"/>
                </a:moveTo>
                <a:lnTo>
                  <a:pt x="64418" y="101491"/>
                </a:lnTo>
                <a:lnTo>
                  <a:pt x="28841" y="129087"/>
                </a:lnTo>
                <a:lnTo>
                  <a:pt x="7208" y="172775"/>
                </a:lnTo>
                <a:lnTo>
                  <a:pt x="0" y="226428"/>
                </a:lnTo>
                <a:lnTo>
                  <a:pt x="879" y="245467"/>
                </a:lnTo>
                <a:lnTo>
                  <a:pt x="14118" y="296024"/>
                </a:lnTo>
                <a:lnTo>
                  <a:pt x="41920" y="333886"/>
                </a:lnTo>
                <a:lnTo>
                  <a:pt x="80989" y="355861"/>
                </a:lnTo>
                <a:lnTo>
                  <a:pt x="110448" y="360083"/>
                </a:lnTo>
                <a:lnTo>
                  <a:pt x="132724" y="357700"/>
                </a:lnTo>
                <a:lnTo>
                  <a:pt x="152120" y="350558"/>
                </a:lnTo>
                <a:lnTo>
                  <a:pt x="168634" y="338662"/>
                </a:lnTo>
                <a:lnTo>
                  <a:pt x="180300" y="324421"/>
                </a:lnTo>
                <a:lnTo>
                  <a:pt x="114664" y="324421"/>
                </a:lnTo>
                <a:lnTo>
                  <a:pt x="100955" y="322903"/>
                </a:lnTo>
                <a:lnTo>
                  <a:pt x="65464" y="300062"/>
                </a:lnTo>
                <a:lnTo>
                  <a:pt x="45887" y="249508"/>
                </a:lnTo>
                <a:lnTo>
                  <a:pt x="44590" y="226352"/>
                </a:lnTo>
                <a:lnTo>
                  <a:pt x="45806" y="202687"/>
                </a:lnTo>
                <a:lnTo>
                  <a:pt x="55548" y="165417"/>
                </a:lnTo>
                <a:lnTo>
                  <a:pt x="85983" y="134172"/>
                </a:lnTo>
                <a:lnTo>
                  <a:pt x="112683" y="128282"/>
                </a:lnTo>
                <a:lnTo>
                  <a:pt x="222894" y="128282"/>
                </a:lnTo>
                <a:lnTo>
                  <a:pt x="222894" y="127533"/>
                </a:lnTo>
                <a:lnTo>
                  <a:pt x="179295" y="127533"/>
                </a:lnTo>
                <a:lnTo>
                  <a:pt x="173187" y="120032"/>
                </a:lnTo>
                <a:lnTo>
                  <a:pt x="166239" y="113258"/>
                </a:lnTo>
                <a:lnTo>
                  <a:pt x="130449" y="94592"/>
                </a:lnTo>
                <a:lnTo>
                  <a:pt x="119782" y="92743"/>
                </a:lnTo>
                <a:lnTo>
                  <a:pt x="108467" y="92125"/>
                </a:lnTo>
                <a:close/>
              </a:path>
              <a:path w="223520" h="360679">
                <a:moveTo>
                  <a:pt x="222894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94" y="354634"/>
                </a:lnTo>
                <a:lnTo>
                  <a:pt x="222894" y="322021"/>
                </a:lnTo>
                <a:close/>
              </a:path>
              <a:path w="223520" h="360679">
                <a:moveTo>
                  <a:pt x="222894" y="128282"/>
                </a:moveTo>
                <a:lnTo>
                  <a:pt x="112683" y="128282"/>
                </a:lnTo>
                <a:lnTo>
                  <a:pt x="127017" y="129815"/>
                </a:lnTo>
                <a:lnTo>
                  <a:pt x="140164" y="134419"/>
                </a:lnTo>
                <a:lnTo>
                  <a:pt x="171802" y="166947"/>
                </a:lnTo>
                <a:lnTo>
                  <a:pt x="181987" y="205544"/>
                </a:lnTo>
                <a:lnTo>
                  <a:pt x="183257" y="230060"/>
                </a:lnTo>
                <a:lnTo>
                  <a:pt x="182005" y="252427"/>
                </a:lnTo>
                <a:lnTo>
                  <a:pt x="163280" y="301142"/>
                </a:lnTo>
                <a:lnTo>
                  <a:pt x="128427" y="322966"/>
                </a:lnTo>
                <a:lnTo>
                  <a:pt x="114664" y="324421"/>
                </a:lnTo>
                <a:lnTo>
                  <a:pt x="180300" y="324421"/>
                </a:lnTo>
                <a:lnTo>
                  <a:pt x="182266" y="322021"/>
                </a:lnTo>
                <a:lnTo>
                  <a:pt x="222894" y="322021"/>
                </a:lnTo>
                <a:lnTo>
                  <a:pt x="222894" y="128282"/>
                </a:lnTo>
                <a:close/>
              </a:path>
              <a:path w="223520" h="360679">
                <a:moveTo>
                  <a:pt x="222894" y="0"/>
                </a:moveTo>
                <a:lnTo>
                  <a:pt x="179295" y="0"/>
                </a:lnTo>
                <a:lnTo>
                  <a:pt x="179295" y="127533"/>
                </a:lnTo>
                <a:lnTo>
                  <a:pt x="222894" y="127533"/>
                </a:lnTo>
                <a:lnTo>
                  <a:pt x="22289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213939" y="55461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7" y="36156"/>
                </a:moveTo>
                <a:lnTo>
                  <a:pt x="117221" y="36156"/>
                </a:lnTo>
                <a:lnTo>
                  <a:pt x="132681" y="37070"/>
                </a:lnTo>
                <a:lnTo>
                  <a:pt x="146121" y="39817"/>
                </a:lnTo>
                <a:lnTo>
                  <a:pt x="176202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28"/>
                </a:lnTo>
                <a:lnTo>
                  <a:pt x="89151" y="116101"/>
                </a:lnTo>
                <a:lnTo>
                  <a:pt x="78635" y="117721"/>
                </a:lnTo>
                <a:lnTo>
                  <a:pt x="38318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2"/>
                </a:lnTo>
                <a:lnTo>
                  <a:pt x="22794" y="247327"/>
                </a:lnTo>
                <a:lnTo>
                  <a:pt x="67959" y="266670"/>
                </a:lnTo>
                <a:lnTo>
                  <a:pt x="87909" y="267957"/>
                </a:lnTo>
                <a:lnTo>
                  <a:pt x="100577" y="267429"/>
                </a:lnTo>
                <a:lnTo>
                  <a:pt x="147368" y="254438"/>
                </a:lnTo>
                <a:lnTo>
                  <a:pt x="178406" y="233781"/>
                </a:lnTo>
                <a:lnTo>
                  <a:pt x="98399" y="233781"/>
                </a:lnTo>
                <a:lnTo>
                  <a:pt x="86462" y="233054"/>
                </a:lnTo>
                <a:lnTo>
                  <a:pt x="49847" y="209240"/>
                </a:lnTo>
                <a:lnTo>
                  <a:pt x="46673" y="185442"/>
                </a:lnTo>
                <a:lnTo>
                  <a:pt x="48615" y="178968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68"/>
                </a:lnTo>
                <a:lnTo>
                  <a:pt x="215844" y="40547"/>
                </a:lnTo>
                <a:lnTo>
                  <a:pt x="213497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4999"/>
                </a:lnTo>
                <a:lnTo>
                  <a:pt x="230094" y="247319"/>
                </a:lnTo>
                <a:lnTo>
                  <a:pt x="227754" y="239486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2"/>
                </a:lnTo>
                <a:lnTo>
                  <a:pt x="166788" y="201893"/>
                </a:lnTo>
                <a:lnTo>
                  <a:pt x="133036" y="227614"/>
                </a:lnTo>
                <a:lnTo>
                  <a:pt x="98399" y="233781"/>
                </a:lnTo>
                <a:lnTo>
                  <a:pt x="178406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599"/>
                </a:lnTo>
                <a:lnTo>
                  <a:pt x="224058" y="204204"/>
                </a:lnTo>
                <a:lnTo>
                  <a:pt x="223632" y="185826"/>
                </a:lnTo>
                <a:lnTo>
                  <a:pt x="223514" y="176633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16"/>
                </a:lnTo>
                <a:lnTo>
                  <a:pt x="42926" y="20121"/>
                </a:lnTo>
                <a:lnTo>
                  <a:pt x="15114" y="54490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1"/>
                </a:lnTo>
                <a:lnTo>
                  <a:pt x="90422" y="38869"/>
                </a:lnTo>
                <a:lnTo>
                  <a:pt x="117221" y="36156"/>
                </a:lnTo>
                <a:lnTo>
                  <a:pt x="213497" y="36156"/>
                </a:lnTo>
                <a:lnTo>
                  <a:pt x="212081" y="33506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491383" y="5546140"/>
            <a:ext cx="223520" cy="369570"/>
          </a:xfrm>
          <a:custGeom>
            <a:avLst/>
            <a:gdLst/>
            <a:ahLst/>
            <a:cxnLst/>
            <a:rect l="l" t="t" r="r" b="b"/>
            <a:pathLst>
              <a:path w="223520" h="369570">
                <a:moveTo>
                  <a:pt x="54483" y="338785"/>
                </a:moveTo>
                <a:lnTo>
                  <a:pt x="52006" y="369493"/>
                </a:lnTo>
                <a:lnTo>
                  <a:pt x="87096" y="369493"/>
                </a:lnTo>
                <a:lnTo>
                  <a:pt x="130068" y="361692"/>
                </a:lnTo>
                <a:lnTo>
                  <a:pt x="153680" y="339280"/>
                </a:lnTo>
                <a:lnTo>
                  <a:pt x="72567" y="339280"/>
                </a:lnTo>
                <a:lnTo>
                  <a:pt x="54483" y="338785"/>
                </a:lnTo>
                <a:close/>
              </a:path>
              <a:path w="223520" h="369570">
                <a:moveTo>
                  <a:pt x="90734" y="265550"/>
                </a:moveTo>
                <a:lnTo>
                  <a:pt x="79082" y="305104"/>
                </a:lnTo>
                <a:lnTo>
                  <a:pt x="90639" y="305269"/>
                </a:lnTo>
                <a:lnTo>
                  <a:pt x="98894" y="306171"/>
                </a:lnTo>
                <a:lnTo>
                  <a:pt x="108889" y="309321"/>
                </a:lnTo>
                <a:lnTo>
                  <a:pt x="112268" y="311289"/>
                </a:lnTo>
                <a:lnTo>
                  <a:pt x="114084" y="313524"/>
                </a:lnTo>
                <a:lnTo>
                  <a:pt x="115989" y="315747"/>
                </a:lnTo>
                <a:lnTo>
                  <a:pt x="116890" y="318312"/>
                </a:lnTo>
                <a:lnTo>
                  <a:pt x="116890" y="325907"/>
                </a:lnTo>
                <a:lnTo>
                  <a:pt x="77520" y="339280"/>
                </a:lnTo>
                <a:lnTo>
                  <a:pt x="153680" y="339280"/>
                </a:lnTo>
                <a:lnTo>
                  <a:pt x="156407" y="332454"/>
                </a:lnTo>
                <a:lnTo>
                  <a:pt x="157505" y="323684"/>
                </a:lnTo>
                <a:lnTo>
                  <a:pt x="157505" y="315341"/>
                </a:lnTo>
                <a:lnTo>
                  <a:pt x="125525" y="289983"/>
                </a:lnTo>
                <a:lnTo>
                  <a:pt x="115824" y="288264"/>
                </a:lnTo>
                <a:lnTo>
                  <a:pt x="122132" y="267957"/>
                </a:lnTo>
                <a:lnTo>
                  <a:pt x="116649" y="267957"/>
                </a:lnTo>
                <a:lnTo>
                  <a:pt x="91618" y="265804"/>
                </a:lnTo>
                <a:lnTo>
                  <a:pt x="90734" y="265550"/>
                </a:lnTo>
                <a:close/>
              </a:path>
              <a:path w="223520" h="369570">
                <a:moveTo>
                  <a:pt x="123825" y="262509"/>
                </a:moveTo>
                <a:lnTo>
                  <a:pt x="91630" y="262509"/>
                </a:lnTo>
                <a:lnTo>
                  <a:pt x="90734" y="265550"/>
                </a:lnTo>
                <a:lnTo>
                  <a:pt x="91618" y="265804"/>
                </a:lnTo>
                <a:lnTo>
                  <a:pt x="116649" y="267957"/>
                </a:lnTo>
                <a:lnTo>
                  <a:pt x="122266" y="267526"/>
                </a:lnTo>
                <a:lnTo>
                  <a:pt x="123825" y="262509"/>
                </a:lnTo>
                <a:close/>
              </a:path>
              <a:path w="223520" h="369570">
                <a:moveTo>
                  <a:pt x="122266" y="267526"/>
                </a:moveTo>
                <a:lnTo>
                  <a:pt x="116649" y="267957"/>
                </a:lnTo>
                <a:lnTo>
                  <a:pt x="122132" y="267957"/>
                </a:lnTo>
                <a:lnTo>
                  <a:pt x="122266" y="267526"/>
                </a:lnTo>
                <a:close/>
              </a:path>
              <a:path w="223520" h="369570">
                <a:moveTo>
                  <a:pt x="152375" y="262509"/>
                </a:moveTo>
                <a:lnTo>
                  <a:pt x="123825" y="262509"/>
                </a:lnTo>
                <a:lnTo>
                  <a:pt x="122266" y="267526"/>
                </a:lnTo>
                <a:lnTo>
                  <a:pt x="136827" y="266408"/>
                </a:lnTo>
                <a:lnTo>
                  <a:pt x="152375" y="262509"/>
                </a:lnTo>
                <a:close/>
              </a:path>
              <a:path w="223520" h="369570">
                <a:moveTo>
                  <a:pt x="116979" y="0"/>
                </a:moveTo>
                <a:lnTo>
                  <a:pt x="70089" y="8781"/>
                </a:lnTo>
                <a:lnTo>
                  <a:pt x="31135" y="35020"/>
                </a:lnTo>
                <a:lnTo>
                  <a:pt x="7768" y="78480"/>
                </a:lnTo>
                <a:lnTo>
                  <a:pt x="0" y="134962"/>
                </a:lnTo>
                <a:lnTo>
                  <a:pt x="1998" y="165177"/>
                </a:lnTo>
                <a:lnTo>
                  <a:pt x="18007" y="214463"/>
                </a:lnTo>
                <a:lnTo>
                  <a:pt x="49301" y="248588"/>
                </a:lnTo>
                <a:lnTo>
                  <a:pt x="90734" y="265550"/>
                </a:lnTo>
                <a:lnTo>
                  <a:pt x="91630" y="262509"/>
                </a:lnTo>
                <a:lnTo>
                  <a:pt x="152375" y="262509"/>
                </a:lnTo>
                <a:lnTo>
                  <a:pt x="155382" y="261754"/>
                </a:lnTo>
                <a:lnTo>
                  <a:pt x="172297" y="253989"/>
                </a:lnTo>
                <a:lnTo>
                  <a:pt x="187553" y="243103"/>
                </a:lnTo>
                <a:lnTo>
                  <a:pt x="197911" y="232295"/>
                </a:lnTo>
                <a:lnTo>
                  <a:pt x="116154" y="232295"/>
                </a:lnTo>
                <a:lnTo>
                  <a:pt x="100982" y="230825"/>
                </a:lnTo>
                <a:lnTo>
                  <a:pt x="64389" y="208851"/>
                </a:lnTo>
                <a:lnTo>
                  <a:pt x="45815" y="157830"/>
                </a:lnTo>
                <a:lnTo>
                  <a:pt x="44577" y="133731"/>
                </a:lnTo>
                <a:lnTo>
                  <a:pt x="45862" y="109952"/>
                </a:lnTo>
                <a:lnTo>
                  <a:pt x="56144" y="72701"/>
                </a:lnTo>
                <a:lnTo>
                  <a:pt x="88855" y="41540"/>
                </a:lnTo>
                <a:lnTo>
                  <a:pt x="118706" y="35661"/>
                </a:lnTo>
                <a:lnTo>
                  <a:pt x="199423" y="35661"/>
                </a:lnTo>
                <a:lnTo>
                  <a:pt x="197445" y="32830"/>
                </a:lnTo>
                <a:lnTo>
                  <a:pt x="185331" y="21132"/>
                </a:lnTo>
                <a:lnTo>
                  <a:pt x="171109" y="11872"/>
                </a:lnTo>
                <a:lnTo>
                  <a:pt x="154960" y="5270"/>
                </a:lnTo>
                <a:lnTo>
                  <a:pt x="136908" y="1316"/>
                </a:lnTo>
                <a:lnTo>
                  <a:pt x="116979" y="0"/>
                </a:lnTo>
                <a:close/>
              </a:path>
              <a:path w="223520" h="369570">
                <a:moveTo>
                  <a:pt x="180784" y="168401"/>
                </a:moveTo>
                <a:lnTo>
                  <a:pt x="166811" y="207742"/>
                </a:lnTo>
                <a:lnTo>
                  <a:pt x="128489" y="231318"/>
                </a:lnTo>
                <a:lnTo>
                  <a:pt x="116154" y="232295"/>
                </a:lnTo>
                <a:lnTo>
                  <a:pt x="197911" y="232295"/>
                </a:lnTo>
                <a:lnTo>
                  <a:pt x="200607" y="229482"/>
                </a:lnTo>
                <a:lnTo>
                  <a:pt x="210920" y="213491"/>
                </a:lnTo>
                <a:lnTo>
                  <a:pt x="218505" y="195117"/>
                </a:lnTo>
                <a:lnTo>
                  <a:pt x="223380" y="174345"/>
                </a:lnTo>
                <a:lnTo>
                  <a:pt x="180784" y="168401"/>
                </a:lnTo>
                <a:close/>
              </a:path>
              <a:path w="223520" h="369570">
                <a:moveTo>
                  <a:pt x="199423" y="35661"/>
                </a:moveTo>
                <a:lnTo>
                  <a:pt x="118706" y="35661"/>
                </a:lnTo>
                <a:lnTo>
                  <a:pt x="129201" y="36479"/>
                </a:lnTo>
                <a:lnTo>
                  <a:pt x="138890" y="38930"/>
                </a:lnTo>
                <a:lnTo>
                  <a:pt x="168943" y="64995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8"/>
                </a:lnTo>
                <a:lnTo>
                  <a:pt x="207170" y="46751"/>
                </a:lnTo>
                <a:lnTo>
                  <a:pt x="199423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737052" y="5464911"/>
            <a:ext cx="236854" cy="349250"/>
          </a:xfrm>
          <a:custGeom>
            <a:avLst/>
            <a:gdLst/>
            <a:ahLst/>
            <a:cxnLst/>
            <a:rect l="l" t="t" r="r" b="b"/>
            <a:pathLst>
              <a:path w="236854" h="349250">
                <a:moveTo>
                  <a:pt x="213502" y="117386"/>
                </a:moveTo>
                <a:lnTo>
                  <a:pt x="117221" y="117386"/>
                </a:lnTo>
                <a:lnTo>
                  <a:pt x="132683" y="118299"/>
                </a:lnTo>
                <a:lnTo>
                  <a:pt x="146126" y="121046"/>
                </a:lnTo>
                <a:lnTo>
                  <a:pt x="176202" y="146880"/>
                </a:lnTo>
                <a:lnTo>
                  <a:pt x="179298" y="169481"/>
                </a:lnTo>
                <a:lnTo>
                  <a:pt x="179298" y="171043"/>
                </a:lnTo>
                <a:lnTo>
                  <a:pt x="125941" y="192457"/>
                </a:lnTo>
                <a:lnTo>
                  <a:pt x="89158" y="197330"/>
                </a:lnTo>
                <a:lnTo>
                  <a:pt x="78641" y="198950"/>
                </a:lnTo>
                <a:lnTo>
                  <a:pt x="38323" y="212096"/>
                </a:lnTo>
                <a:lnTo>
                  <a:pt x="8585" y="241452"/>
                </a:lnTo>
                <a:lnTo>
                  <a:pt x="0" y="275882"/>
                </a:lnTo>
                <a:lnTo>
                  <a:pt x="1423" y="291201"/>
                </a:lnTo>
                <a:lnTo>
                  <a:pt x="22794" y="328556"/>
                </a:lnTo>
                <a:lnTo>
                  <a:pt x="67969" y="347899"/>
                </a:lnTo>
                <a:lnTo>
                  <a:pt x="87922" y="349186"/>
                </a:lnTo>
                <a:lnTo>
                  <a:pt x="100584" y="348659"/>
                </a:lnTo>
                <a:lnTo>
                  <a:pt x="147373" y="335668"/>
                </a:lnTo>
                <a:lnTo>
                  <a:pt x="178407" y="315010"/>
                </a:lnTo>
                <a:lnTo>
                  <a:pt x="98399" y="315010"/>
                </a:lnTo>
                <a:lnTo>
                  <a:pt x="86464" y="314283"/>
                </a:lnTo>
                <a:lnTo>
                  <a:pt x="49852" y="290469"/>
                </a:lnTo>
                <a:lnTo>
                  <a:pt x="46674" y="266671"/>
                </a:lnTo>
                <a:lnTo>
                  <a:pt x="48628" y="260197"/>
                </a:lnTo>
                <a:lnTo>
                  <a:pt x="84943" y="235392"/>
                </a:lnTo>
                <a:lnTo>
                  <a:pt x="130263" y="227776"/>
                </a:lnTo>
                <a:lnTo>
                  <a:pt x="149580" y="223875"/>
                </a:lnTo>
                <a:lnTo>
                  <a:pt x="165925" y="219603"/>
                </a:lnTo>
                <a:lnTo>
                  <a:pt x="179298" y="214960"/>
                </a:lnTo>
                <a:lnTo>
                  <a:pt x="223380" y="214960"/>
                </a:lnTo>
                <a:lnTo>
                  <a:pt x="223243" y="164897"/>
                </a:lnTo>
                <a:lnTo>
                  <a:pt x="215849" y="121777"/>
                </a:lnTo>
                <a:lnTo>
                  <a:pt x="213502" y="117386"/>
                </a:lnTo>
                <a:close/>
              </a:path>
              <a:path w="236854" h="349250">
                <a:moveTo>
                  <a:pt x="225983" y="311543"/>
                </a:moveTo>
                <a:lnTo>
                  <a:pt x="182765" y="311543"/>
                </a:lnTo>
                <a:lnTo>
                  <a:pt x="183992" y="320478"/>
                </a:lnTo>
                <a:lnTo>
                  <a:pt x="185804" y="328822"/>
                </a:lnTo>
                <a:lnTo>
                  <a:pt x="188202" y="336575"/>
                </a:lnTo>
                <a:lnTo>
                  <a:pt x="191185" y="343738"/>
                </a:lnTo>
                <a:lnTo>
                  <a:pt x="236753" y="343738"/>
                </a:lnTo>
                <a:lnTo>
                  <a:pt x="233104" y="336229"/>
                </a:lnTo>
                <a:lnTo>
                  <a:pt x="230096" y="328548"/>
                </a:lnTo>
                <a:lnTo>
                  <a:pt x="227759" y="320715"/>
                </a:lnTo>
                <a:lnTo>
                  <a:pt x="226110" y="312699"/>
                </a:lnTo>
                <a:lnTo>
                  <a:pt x="225983" y="311543"/>
                </a:lnTo>
                <a:close/>
              </a:path>
              <a:path w="236854" h="349250">
                <a:moveTo>
                  <a:pt x="223380" y="214960"/>
                </a:moveTo>
                <a:lnTo>
                  <a:pt x="179298" y="214960"/>
                </a:lnTo>
                <a:lnTo>
                  <a:pt x="179057" y="230809"/>
                </a:lnTo>
                <a:lnTo>
                  <a:pt x="178622" y="244242"/>
                </a:lnTo>
                <a:lnTo>
                  <a:pt x="166788" y="283122"/>
                </a:lnTo>
                <a:lnTo>
                  <a:pt x="133037" y="308843"/>
                </a:lnTo>
                <a:lnTo>
                  <a:pt x="98399" y="315010"/>
                </a:lnTo>
                <a:lnTo>
                  <a:pt x="178407" y="315010"/>
                </a:lnTo>
                <a:lnTo>
                  <a:pt x="182765" y="311543"/>
                </a:lnTo>
                <a:lnTo>
                  <a:pt x="225983" y="311543"/>
                </a:lnTo>
                <a:lnTo>
                  <a:pt x="224912" y="301828"/>
                </a:lnTo>
                <a:lnTo>
                  <a:pt x="224059" y="285434"/>
                </a:lnTo>
                <a:lnTo>
                  <a:pt x="223632" y="267055"/>
                </a:lnTo>
                <a:lnTo>
                  <a:pt x="223515" y="257862"/>
                </a:lnTo>
                <a:lnTo>
                  <a:pt x="223390" y="237618"/>
                </a:lnTo>
                <a:lnTo>
                  <a:pt x="223380" y="214960"/>
                </a:lnTo>
                <a:close/>
              </a:path>
              <a:path w="236854" h="349250">
                <a:moveTo>
                  <a:pt x="123659" y="81229"/>
                </a:moveTo>
                <a:lnTo>
                  <a:pt x="78307" y="86345"/>
                </a:lnTo>
                <a:lnTo>
                  <a:pt x="42925" y="101350"/>
                </a:lnTo>
                <a:lnTo>
                  <a:pt x="15114" y="135720"/>
                </a:lnTo>
                <a:lnTo>
                  <a:pt x="7429" y="160477"/>
                </a:lnTo>
                <a:lnTo>
                  <a:pt x="50025" y="166420"/>
                </a:lnTo>
                <a:lnTo>
                  <a:pt x="54024" y="153727"/>
                </a:lnTo>
                <a:lnTo>
                  <a:pt x="58964" y="143130"/>
                </a:lnTo>
                <a:lnTo>
                  <a:pt x="90424" y="120099"/>
                </a:lnTo>
                <a:lnTo>
                  <a:pt x="117221" y="117386"/>
                </a:lnTo>
                <a:lnTo>
                  <a:pt x="213502" y="117386"/>
                </a:lnTo>
                <a:lnTo>
                  <a:pt x="212086" y="114735"/>
                </a:lnTo>
                <a:lnTo>
                  <a:pt x="177317" y="88988"/>
                </a:lnTo>
                <a:lnTo>
                  <a:pt x="139369" y="81711"/>
                </a:lnTo>
                <a:lnTo>
                  <a:pt x="123659" y="81229"/>
                </a:lnTo>
                <a:close/>
              </a:path>
              <a:path w="236854" h="349250">
                <a:moveTo>
                  <a:pt x="86766" y="990"/>
                </a:moveTo>
                <a:lnTo>
                  <a:pt x="51434" y="15760"/>
                </a:lnTo>
                <a:lnTo>
                  <a:pt x="37642" y="55473"/>
                </a:lnTo>
                <a:lnTo>
                  <a:pt x="69837" y="55473"/>
                </a:lnTo>
                <a:lnTo>
                  <a:pt x="69672" y="47955"/>
                </a:lnTo>
                <a:lnTo>
                  <a:pt x="71412" y="42265"/>
                </a:lnTo>
                <a:lnTo>
                  <a:pt x="74955" y="38468"/>
                </a:lnTo>
                <a:lnTo>
                  <a:pt x="78257" y="34582"/>
                </a:lnTo>
                <a:lnTo>
                  <a:pt x="82715" y="32689"/>
                </a:lnTo>
                <a:lnTo>
                  <a:pt x="191381" y="32689"/>
                </a:lnTo>
                <a:lnTo>
                  <a:pt x="195272" y="24033"/>
                </a:lnTo>
                <a:lnTo>
                  <a:pt x="196052" y="20802"/>
                </a:lnTo>
                <a:lnTo>
                  <a:pt x="144627" y="20802"/>
                </a:lnTo>
                <a:lnTo>
                  <a:pt x="137032" y="18414"/>
                </a:lnTo>
                <a:lnTo>
                  <a:pt x="127546" y="13703"/>
                </a:lnTo>
                <a:lnTo>
                  <a:pt x="115334" y="8127"/>
                </a:lnTo>
                <a:lnTo>
                  <a:pt x="104460" y="4156"/>
                </a:lnTo>
                <a:lnTo>
                  <a:pt x="94934" y="1780"/>
                </a:lnTo>
                <a:lnTo>
                  <a:pt x="86766" y="990"/>
                </a:lnTo>
                <a:close/>
              </a:path>
              <a:path w="236854" h="349250">
                <a:moveTo>
                  <a:pt x="191381" y="32689"/>
                </a:moveTo>
                <a:lnTo>
                  <a:pt x="93205" y="32689"/>
                </a:lnTo>
                <a:lnTo>
                  <a:pt x="101130" y="35572"/>
                </a:lnTo>
                <a:lnTo>
                  <a:pt x="111937" y="41440"/>
                </a:lnTo>
                <a:lnTo>
                  <a:pt x="123729" y="47354"/>
                </a:lnTo>
                <a:lnTo>
                  <a:pt x="134329" y="51585"/>
                </a:lnTo>
                <a:lnTo>
                  <a:pt x="143722" y="54129"/>
                </a:lnTo>
                <a:lnTo>
                  <a:pt x="151892" y="54978"/>
                </a:lnTo>
                <a:lnTo>
                  <a:pt x="161583" y="54112"/>
                </a:lnTo>
                <a:lnTo>
                  <a:pt x="170362" y="51522"/>
                </a:lnTo>
                <a:lnTo>
                  <a:pt x="178243" y="47214"/>
                </a:lnTo>
                <a:lnTo>
                  <a:pt x="185242" y="41198"/>
                </a:lnTo>
                <a:lnTo>
                  <a:pt x="191031" y="33470"/>
                </a:lnTo>
                <a:lnTo>
                  <a:pt x="191381" y="32689"/>
                </a:lnTo>
                <a:close/>
              </a:path>
              <a:path w="236854" h="349250">
                <a:moveTo>
                  <a:pt x="199110" y="0"/>
                </a:moveTo>
                <a:lnTo>
                  <a:pt x="167906" y="0"/>
                </a:lnTo>
                <a:lnTo>
                  <a:pt x="166750" y="8254"/>
                </a:lnTo>
                <a:lnTo>
                  <a:pt x="164858" y="13868"/>
                </a:lnTo>
                <a:lnTo>
                  <a:pt x="162128" y="16586"/>
                </a:lnTo>
                <a:lnTo>
                  <a:pt x="159410" y="19392"/>
                </a:lnTo>
                <a:lnTo>
                  <a:pt x="155435" y="20802"/>
                </a:lnTo>
                <a:lnTo>
                  <a:pt x="196052" y="20802"/>
                </a:lnTo>
                <a:lnTo>
                  <a:pt x="197965" y="12879"/>
                </a:lnTo>
                <a:lnTo>
                  <a:pt x="1991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0011047" y="554614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47" y="7116"/>
                </a:lnTo>
                <a:lnTo>
                  <a:pt x="39694" y="28473"/>
                </a:lnTo>
                <a:lnTo>
                  <a:pt x="9904" y="72002"/>
                </a:lnTo>
                <a:lnTo>
                  <a:pt x="0" y="134061"/>
                </a:lnTo>
                <a:lnTo>
                  <a:pt x="2067" y="164530"/>
                </a:lnTo>
                <a:lnTo>
                  <a:pt x="18687" y="214273"/>
                </a:lnTo>
                <a:lnTo>
                  <a:pt x="51197" y="248556"/>
                </a:lnTo>
                <a:lnTo>
                  <a:pt x="94816" y="265803"/>
                </a:lnTo>
                <a:lnTo>
                  <a:pt x="120516" y="267957"/>
                </a:lnTo>
                <a:lnTo>
                  <a:pt x="136978" y="266979"/>
                </a:lnTo>
                <a:lnTo>
                  <a:pt x="182505" y="252272"/>
                </a:lnTo>
                <a:lnTo>
                  <a:pt x="208497" y="232295"/>
                </a:lnTo>
                <a:lnTo>
                  <a:pt x="120516" y="232295"/>
                </a:lnTo>
                <a:lnTo>
                  <a:pt x="104811" y="230761"/>
                </a:lnTo>
                <a:lnTo>
                  <a:pt x="66110" y="207772"/>
                </a:lnTo>
                <a:lnTo>
                  <a:pt x="45916" y="157153"/>
                </a:lnTo>
                <a:lnTo>
                  <a:pt x="44570" y="134061"/>
                </a:lnTo>
                <a:lnTo>
                  <a:pt x="45916" y="111026"/>
                </a:lnTo>
                <a:lnTo>
                  <a:pt x="56684" y="74250"/>
                </a:lnTo>
                <a:lnTo>
                  <a:pt x="90522" y="42233"/>
                </a:lnTo>
                <a:lnTo>
                  <a:pt x="120516" y="36156"/>
                </a:lnTo>
                <a:lnTo>
                  <a:pt x="208257" y="36156"/>
                </a:lnTo>
                <a:lnTo>
                  <a:pt x="207105" y="34670"/>
                </a:lnTo>
                <a:lnTo>
                  <a:pt x="189059" y="19502"/>
                </a:lnTo>
                <a:lnTo>
                  <a:pt x="168607" y="8667"/>
                </a:lnTo>
                <a:lnTo>
                  <a:pt x="145756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57" y="36156"/>
                </a:moveTo>
                <a:lnTo>
                  <a:pt x="120516" y="36156"/>
                </a:lnTo>
                <a:lnTo>
                  <a:pt x="135962" y="37688"/>
                </a:lnTo>
                <a:lnTo>
                  <a:pt x="150100" y="42283"/>
                </a:lnTo>
                <a:lnTo>
                  <a:pt x="183900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5" y="156242"/>
                </a:lnTo>
                <a:lnTo>
                  <a:pt x="184008" y="193762"/>
                </a:lnTo>
                <a:lnTo>
                  <a:pt x="150210" y="226163"/>
                </a:lnTo>
                <a:lnTo>
                  <a:pt x="120516" y="232295"/>
                </a:lnTo>
                <a:lnTo>
                  <a:pt x="208497" y="232295"/>
                </a:lnTo>
                <a:lnTo>
                  <a:pt x="232346" y="192697"/>
                </a:lnTo>
                <a:lnTo>
                  <a:pt x="239780" y="153777"/>
                </a:lnTo>
                <a:lnTo>
                  <a:pt x="240709" y="130340"/>
                </a:lnTo>
                <a:lnTo>
                  <a:pt x="238604" y="101463"/>
                </a:lnTo>
                <a:lnTo>
                  <a:pt x="232294" y="75880"/>
                </a:lnTo>
                <a:lnTo>
                  <a:pt x="221791" y="53610"/>
                </a:lnTo>
                <a:lnTo>
                  <a:pt x="208257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57333" y="6007341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7" y="92125"/>
                </a:moveTo>
                <a:lnTo>
                  <a:pt x="64412" y="101496"/>
                </a:lnTo>
                <a:lnTo>
                  <a:pt x="28836" y="129087"/>
                </a:lnTo>
                <a:lnTo>
                  <a:pt x="7205" y="172781"/>
                </a:lnTo>
                <a:lnTo>
                  <a:pt x="0" y="226440"/>
                </a:lnTo>
                <a:lnTo>
                  <a:pt x="878" y="245469"/>
                </a:lnTo>
                <a:lnTo>
                  <a:pt x="14111" y="296026"/>
                </a:lnTo>
                <a:lnTo>
                  <a:pt x="41915" y="333894"/>
                </a:lnTo>
                <a:lnTo>
                  <a:pt x="80987" y="355864"/>
                </a:lnTo>
                <a:lnTo>
                  <a:pt x="110447" y="360084"/>
                </a:lnTo>
                <a:lnTo>
                  <a:pt x="132721" y="357702"/>
                </a:lnTo>
                <a:lnTo>
                  <a:pt x="152115" y="350560"/>
                </a:lnTo>
                <a:lnTo>
                  <a:pt x="168630" y="338667"/>
                </a:lnTo>
                <a:lnTo>
                  <a:pt x="180305" y="324422"/>
                </a:lnTo>
                <a:lnTo>
                  <a:pt x="114659" y="324422"/>
                </a:lnTo>
                <a:lnTo>
                  <a:pt x="100946" y="322904"/>
                </a:lnTo>
                <a:lnTo>
                  <a:pt x="65458" y="300073"/>
                </a:lnTo>
                <a:lnTo>
                  <a:pt x="45875" y="249519"/>
                </a:lnTo>
                <a:lnTo>
                  <a:pt x="44578" y="226352"/>
                </a:lnTo>
                <a:lnTo>
                  <a:pt x="45795" y="202694"/>
                </a:lnTo>
                <a:lnTo>
                  <a:pt x="55543" y="165422"/>
                </a:lnTo>
                <a:lnTo>
                  <a:pt x="85982" y="134177"/>
                </a:lnTo>
                <a:lnTo>
                  <a:pt x="112675" y="128282"/>
                </a:lnTo>
                <a:lnTo>
                  <a:pt x="222882" y="128282"/>
                </a:lnTo>
                <a:lnTo>
                  <a:pt x="222882" y="127546"/>
                </a:lnTo>
                <a:lnTo>
                  <a:pt x="179294" y="127546"/>
                </a:lnTo>
                <a:lnTo>
                  <a:pt x="173181" y="120038"/>
                </a:lnTo>
                <a:lnTo>
                  <a:pt x="166231" y="113260"/>
                </a:lnTo>
                <a:lnTo>
                  <a:pt x="130446" y="94592"/>
                </a:lnTo>
                <a:lnTo>
                  <a:pt x="119782" y="92743"/>
                </a:lnTo>
                <a:lnTo>
                  <a:pt x="108467" y="92125"/>
                </a:lnTo>
                <a:close/>
              </a:path>
              <a:path w="222884" h="360679">
                <a:moveTo>
                  <a:pt x="222882" y="322028"/>
                </a:moveTo>
                <a:lnTo>
                  <a:pt x="182267" y="322028"/>
                </a:lnTo>
                <a:lnTo>
                  <a:pt x="182267" y="354637"/>
                </a:lnTo>
                <a:lnTo>
                  <a:pt x="222882" y="354637"/>
                </a:lnTo>
                <a:lnTo>
                  <a:pt x="222882" y="322028"/>
                </a:lnTo>
                <a:close/>
              </a:path>
              <a:path w="222884" h="360679">
                <a:moveTo>
                  <a:pt x="222882" y="128282"/>
                </a:moveTo>
                <a:lnTo>
                  <a:pt x="112675" y="128282"/>
                </a:lnTo>
                <a:lnTo>
                  <a:pt x="127008" y="129817"/>
                </a:lnTo>
                <a:lnTo>
                  <a:pt x="140157" y="134424"/>
                </a:lnTo>
                <a:lnTo>
                  <a:pt x="171799" y="166954"/>
                </a:lnTo>
                <a:lnTo>
                  <a:pt x="181987" y="205557"/>
                </a:lnTo>
                <a:lnTo>
                  <a:pt x="183258" y="230073"/>
                </a:lnTo>
                <a:lnTo>
                  <a:pt x="182005" y="252438"/>
                </a:lnTo>
                <a:lnTo>
                  <a:pt x="163281" y="301144"/>
                </a:lnTo>
                <a:lnTo>
                  <a:pt x="128420" y="322968"/>
                </a:lnTo>
                <a:lnTo>
                  <a:pt x="114659" y="324422"/>
                </a:lnTo>
                <a:lnTo>
                  <a:pt x="180305" y="324422"/>
                </a:lnTo>
                <a:lnTo>
                  <a:pt x="182267" y="322028"/>
                </a:lnTo>
                <a:lnTo>
                  <a:pt x="222882" y="322028"/>
                </a:lnTo>
                <a:lnTo>
                  <a:pt x="222882" y="128282"/>
                </a:lnTo>
                <a:close/>
              </a:path>
              <a:path w="222884" h="360679">
                <a:moveTo>
                  <a:pt x="222882" y="0"/>
                </a:moveTo>
                <a:lnTo>
                  <a:pt x="179294" y="0"/>
                </a:lnTo>
                <a:lnTo>
                  <a:pt x="179294" y="127546"/>
                </a:lnTo>
                <a:lnTo>
                  <a:pt x="222882" y="127546"/>
                </a:lnTo>
                <a:lnTo>
                  <a:pt x="22288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46751" y="6099467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29" y="8926"/>
                </a:lnTo>
                <a:lnTo>
                  <a:pt x="33267" y="35750"/>
                </a:lnTo>
                <a:lnTo>
                  <a:pt x="8305" y="78697"/>
                </a:lnTo>
                <a:lnTo>
                  <a:pt x="0" y="136131"/>
                </a:lnTo>
                <a:lnTo>
                  <a:pt x="2058" y="165657"/>
                </a:lnTo>
                <a:lnTo>
                  <a:pt x="18526" y="214254"/>
                </a:lnTo>
                <a:lnTo>
                  <a:pt x="50859" y="248458"/>
                </a:lnTo>
                <a:lnTo>
                  <a:pt x="95436" y="265791"/>
                </a:lnTo>
                <a:lnTo>
                  <a:pt x="122091" y="267958"/>
                </a:lnTo>
                <a:lnTo>
                  <a:pt x="143436" y="266598"/>
                </a:lnTo>
                <a:lnTo>
                  <a:pt x="180121" y="255737"/>
                </a:lnTo>
                <a:lnTo>
                  <a:pt x="210263" y="232296"/>
                </a:lnTo>
                <a:lnTo>
                  <a:pt x="122091" y="232296"/>
                </a:lnTo>
                <a:lnTo>
                  <a:pt x="106708" y="230890"/>
                </a:lnTo>
                <a:lnTo>
                  <a:pt x="68515" y="209844"/>
                </a:lnTo>
                <a:lnTo>
                  <a:pt x="46993" y="165012"/>
                </a:lnTo>
                <a:lnTo>
                  <a:pt x="44575" y="145122"/>
                </a:lnTo>
                <a:lnTo>
                  <a:pt x="236009" y="145122"/>
                </a:lnTo>
                <a:lnTo>
                  <a:pt x="236174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2" y="109461"/>
                </a:lnTo>
                <a:lnTo>
                  <a:pt x="49296" y="93473"/>
                </a:lnTo>
                <a:lnTo>
                  <a:pt x="69588" y="55727"/>
                </a:lnTo>
                <a:lnTo>
                  <a:pt x="105563" y="36916"/>
                </a:lnTo>
                <a:lnTo>
                  <a:pt x="119945" y="35661"/>
                </a:lnTo>
                <a:lnTo>
                  <a:pt x="204135" y="35661"/>
                </a:lnTo>
                <a:lnTo>
                  <a:pt x="203648" y="35001"/>
                </a:lnTo>
                <a:lnTo>
                  <a:pt x="186189" y="19679"/>
                </a:lnTo>
                <a:lnTo>
                  <a:pt x="166377" y="8742"/>
                </a:lnTo>
                <a:lnTo>
                  <a:pt x="144213" y="2184"/>
                </a:lnTo>
                <a:lnTo>
                  <a:pt x="119697" y="0"/>
                </a:lnTo>
                <a:close/>
              </a:path>
              <a:path w="236855" h="267970">
                <a:moveTo>
                  <a:pt x="189698" y="179298"/>
                </a:moveTo>
                <a:lnTo>
                  <a:pt x="162868" y="219668"/>
                </a:lnTo>
                <a:lnTo>
                  <a:pt x="122091" y="232296"/>
                </a:lnTo>
                <a:lnTo>
                  <a:pt x="210263" y="232296"/>
                </a:lnTo>
                <a:lnTo>
                  <a:pt x="219674" y="220143"/>
                </a:lnTo>
                <a:lnTo>
                  <a:pt x="228364" y="203784"/>
                </a:lnTo>
                <a:lnTo>
                  <a:pt x="234770" y="185242"/>
                </a:lnTo>
                <a:lnTo>
                  <a:pt x="189698" y="179298"/>
                </a:lnTo>
                <a:close/>
              </a:path>
              <a:path w="236855" h="267970">
                <a:moveTo>
                  <a:pt x="204135" y="35661"/>
                </a:moveTo>
                <a:lnTo>
                  <a:pt x="119945" y="35661"/>
                </a:lnTo>
                <a:lnTo>
                  <a:pt x="135714" y="37239"/>
                </a:lnTo>
                <a:lnTo>
                  <a:pt x="149950" y="41967"/>
                </a:lnTo>
                <a:lnTo>
                  <a:pt x="179862" y="69959"/>
                </a:lnTo>
                <a:lnTo>
                  <a:pt x="190192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3" y="54305"/>
                </a:lnTo>
                <a:lnTo>
                  <a:pt x="204135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76239" y="6007341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6" y="92125"/>
                </a:moveTo>
                <a:lnTo>
                  <a:pt x="64405" y="101496"/>
                </a:lnTo>
                <a:lnTo>
                  <a:pt x="28828" y="129087"/>
                </a:lnTo>
                <a:lnTo>
                  <a:pt x="7202" y="172781"/>
                </a:lnTo>
                <a:lnTo>
                  <a:pt x="0" y="226440"/>
                </a:lnTo>
                <a:lnTo>
                  <a:pt x="877" y="245469"/>
                </a:lnTo>
                <a:lnTo>
                  <a:pt x="14105" y="296026"/>
                </a:lnTo>
                <a:lnTo>
                  <a:pt x="41909" y="333894"/>
                </a:lnTo>
                <a:lnTo>
                  <a:pt x="80982" y="355864"/>
                </a:lnTo>
                <a:lnTo>
                  <a:pt x="110447" y="360084"/>
                </a:lnTo>
                <a:lnTo>
                  <a:pt x="132717" y="357702"/>
                </a:lnTo>
                <a:lnTo>
                  <a:pt x="152110" y="350560"/>
                </a:lnTo>
                <a:lnTo>
                  <a:pt x="168626" y="338667"/>
                </a:lnTo>
                <a:lnTo>
                  <a:pt x="180303" y="324422"/>
                </a:lnTo>
                <a:lnTo>
                  <a:pt x="114651" y="324422"/>
                </a:lnTo>
                <a:lnTo>
                  <a:pt x="100941" y="322904"/>
                </a:lnTo>
                <a:lnTo>
                  <a:pt x="65451" y="300073"/>
                </a:lnTo>
                <a:lnTo>
                  <a:pt x="45874" y="249519"/>
                </a:lnTo>
                <a:lnTo>
                  <a:pt x="44577" y="226352"/>
                </a:lnTo>
                <a:lnTo>
                  <a:pt x="45793" y="202694"/>
                </a:lnTo>
                <a:lnTo>
                  <a:pt x="55540" y="165422"/>
                </a:lnTo>
                <a:lnTo>
                  <a:pt x="85981" y="134177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46"/>
                </a:lnTo>
                <a:lnTo>
                  <a:pt x="179294" y="127546"/>
                </a:lnTo>
                <a:lnTo>
                  <a:pt x="173179" y="120038"/>
                </a:lnTo>
                <a:lnTo>
                  <a:pt x="166227" y="113260"/>
                </a:lnTo>
                <a:lnTo>
                  <a:pt x="130442" y="94592"/>
                </a:lnTo>
                <a:lnTo>
                  <a:pt x="119780" y="92743"/>
                </a:lnTo>
                <a:lnTo>
                  <a:pt x="108466" y="92125"/>
                </a:lnTo>
                <a:close/>
              </a:path>
              <a:path w="222884" h="360679">
                <a:moveTo>
                  <a:pt x="222880" y="322028"/>
                </a:moveTo>
                <a:lnTo>
                  <a:pt x="182266" y="322028"/>
                </a:lnTo>
                <a:lnTo>
                  <a:pt x="182266" y="354637"/>
                </a:lnTo>
                <a:lnTo>
                  <a:pt x="222880" y="354637"/>
                </a:lnTo>
                <a:lnTo>
                  <a:pt x="222880" y="322028"/>
                </a:lnTo>
                <a:close/>
              </a:path>
              <a:path w="222884" h="360679">
                <a:moveTo>
                  <a:pt x="222880" y="128282"/>
                </a:moveTo>
                <a:lnTo>
                  <a:pt x="112670" y="128282"/>
                </a:lnTo>
                <a:lnTo>
                  <a:pt x="127004" y="129817"/>
                </a:lnTo>
                <a:lnTo>
                  <a:pt x="140151" y="134424"/>
                </a:lnTo>
                <a:lnTo>
                  <a:pt x="171796" y="166954"/>
                </a:lnTo>
                <a:lnTo>
                  <a:pt x="181986" y="205557"/>
                </a:lnTo>
                <a:lnTo>
                  <a:pt x="183256" y="230073"/>
                </a:lnTo>
                <a:lnTo>
                  <a:pt x="182003" y="252438"/>
                </a:lnTo>
                <a:lnTo>
                  <a:pt x="163279" y="301144"/>
                </a:lnTo>
                <a:lnTo>
                  <a:pt x="128416" y="322968"/>
                </a:lnTo>
                <a:lnTo>
                  <a:pt x="114651" y="324422"/>
                </a:lnTo>
                <a:lnTo>
                  <a:pt x="180303" y="324422"/>
                </a:lnTo>
                <a:lnTo>
                  <a:pt x="182266" y="322028"/>
                </a:lnTo>
                <a:lnTo>
                  <a:pt x="222880" y="322028"/>
                </a:lnTo>
                <a:lnTo>
                  <a:pt x="222880" y="128282"/>
                </a:lnTo>
                <a:close/>
              </a:path>
              <a:path w="222884" h="360679">
                <a:moveTo>
                  <a:pt x="222880" y="0"/>
                </a:moveTo>
                <a:lnTo>
                  <a:pt x="179294" y="0"/>
                </a:lnTo>
                <a:lnTo>
                  <a:pt x="179294" y="127546"/>
                </a:lnTo>
                <a:lnTo>
                  <a:pt x="222880" y="127546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665160" y="6099467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493" y="36156"/>
                </a:moveTo>
                <a:lnTo>
                  <a:pt x="117208" y="36156"/>
                </a:lnTo>
                <a:lnTo>
                  <a:pt x="132675" y="37072"/>
                </a:lnTo>
                <a:lnTo>
                  <a:pt x="146118" y="39822"/>
                </a:lnTo>
                <a:lnTo>
                  <a:pt x="176195" y="65651"/>
                </a:lnTo>
                <a:lnTo>
                  <a:pt x="179209" y="93611"/>
                </a:lnTo>
                <a:lnTo>
                  <a:pt x="179044" y="99555"/>
                </a:lnTo>
                <a:lnTo>
                  <a:pt x="164842" y="103748"/>
                </a:lnTo>
                <a:lnTo>
                  <a:pt x="147131" y="107648"/>
                </a:lnTo>
                <a:lnTo>
                  <a:pt x="125936" y="111238"/>
                </a:lnTo>
                <a:lnTo>
                  <a:pt x="89146" y="116114"/>
                </a:lnTo>
                <a:lnTo>
                  <a:pt x="78630" y="117732"/>
                </a:lnTo>
                <a:lnTo>
                  <a:pt x="38316" y="130880"/>
                </a:lnTo>
                <a:lnTo>
                  <a:pt x="8585" y="160235"/>
                </a:lnTo>
                <a:lnTo>
                  <a:pt x="0" y="194655"/>
                </a:lnTo>
                <a:lnTo>
                  <a:pt x="1423" y="209977"/>
                </a:lnTo>
                <a:lnTo>
                  <a:pt x="22795" y="247332"/>
                </a:lnTo>
                <a:lnTo>
                  <a:pt x="67957" y="266672"/>
                </a:lnTo>
                <a:lnTo>
                  <a:pt x="87909" y="267958"/>
                </a:lnTo>
                <a:lnTo>
                  <a:pt x="100571" y="267431"/>
                </a:lnTo>
                <a:lnTo>
                  <a:pt x="147362" y="254440"/>
                </a:lnTo>
                <a:lnTo>
                  <a:pt x="178397" y="233784"/>
                </a:lnTo>
                <a:lnTo>
                  <a:pt x="98399" y="233784"/>
                </a:lnTo>
                <a:lnTo>
                  <a:pt x="86462" y="233057"/>
                </a:lnTo>
                <a:lnTo>
                  <a:pt x="49847" y="209246"/>
                </a:lnTo>
                <a:lnTo>
                  <a:pt x="46672" y="185445"/>
                </a:lnTo>
                <a:lnTo>
                  <a:pt x="48615" y="178968"/>
                </a:lnTo>
                <a:lnTo>
                  <a:pt x="84936" y="154165"/>
                </a:lnTo>
                <a:lnTo>
                  <a:pt x="130251" y="146546"/>
                </a:lnTo>
                <a:lnTo>
                  <a:pt x="149567" y="142646"/>
                </a:lnTo>
                <a:lnTo>
                  <a:pt x="165912" y="138374"/>
                </a:lnTo>
                <a:lnTo>
                  <a:pt x="179285" y="133730"/>
                </a:lnTo>
                <a:lnTo>
                  <a:pt x="223367" y="133730"/>
                </a:lnTo>
                <a:lnTo>
                  <a:pt x="223230" y="83673"/>
                </a:lnTo>
                <a:lnTo>
                  <a:pt x="215844" y="40557"/>
                </a:lnTo>
                <a:lnTo>
                  <a:pt x="213493" y="36156"/>
                </a:lnTo>
                <a:close/>
              </a:path>
              <a:path w="236855" h="267970">
                <a:moveTo>
                  <a:pt x="225971" y="230317"/>
                </a:moveTo>
                <a:lnTo>
                  <a:pt x="182752" y="230317"/>
                </a:lnTo>
                <a:lnTo>
                  <a:pt x="183979" y="239248"/>
                </a:lnTo>
                <a:lnTo>
                  <a:pt x="185791" y="247591"/>
                </a:lnTo>
                <a:lnTo>
                  <a:pt x="188189" y="255345"/>
                </a:lnTo>
                <a:lnTo>
                  <a:pt x="191173" y="262511"/>
                </a:lnTo>
                <a:lnTo>
                  <a:pt x="236753" y="262511"/>
                </a:lnTo>
                <a:lnTo>
                  <a:pt x="233097" y="255002"/>
                </a:lnTo>
                <a:lnTo>
                  <a:pt x="230084" y="247323"/>
                </a:lnTo>
                <a:lnTo>
                  <a:pt x="227746" y="239491"/>
                </a:lnTo>
                <a:lnTo>
                  <a:pt x="226098" y="231472"/>
                </a:lnTo>
                <a:lnTo>
                  <a:pt x="225971" y="230317"/>
                </a:lnTo>
                <a:close/>
              </a:path>
              <a:path w="236855" h="267970">
                <a:moveTo>
                  <a:pt x="223367" y="133730"/>
                </a:moveTo>
                <a:lnTo>
                  <a:pt x="179285" y="133730"/>
                </a:lnTo>
                <a:lnTo>
                  <a:pt x="179044" y="149580"/>
                </a:lnTo>
                <a:lnTo>
                  <a:pt x="178609" y="163018"/>
                </a:lnTo>
                <a:lnTo>
                  <a:pt x="166777" y="201899"/>
                </a:lnTo>
                <a:lnTo>
                  <a:pt x="133030" y="227619"/>
                </a:lnTo>
                <a:lnTo>
                  <a:pt x="98399" y="233784"/>
                </a:lnTo>
                <a:lnTo>
                  <a:pt x="178397" y="233784"/>
                </a:lnTo>
                <a:lnTo>
                  <a:pt x="182752" y="230317"/>
                </a:lnTo>
                <a:lnTo>
                  <a:pt x="225971" y="230317"/>
                </a:lnTo>
                <a:lnTo>
                  <a:pt x="224905" y="220604"/>
                </a:lnTo>
                <a:lnTo>
                  <a:pt x="224051" y="204211"/>
                </a:lnTo>
                <a:lnTo>
                  <a:pt x="223621" y="185826"/>
                </a:lnTo>
                <a:lnTo>
                  <a:pt x="223503" y="176639"/>
                </a:lnTo>
                <a:lnTo>
                  <a:pt x="223377" y="156394"/>
                </a:lnTo>
                <a:lnTo>
                  <a:pt x="223367" y="133730"/>
                </a:lnTo>
                <a:close/>
              </a:path>
              <a:path w="236855" h="267970">
                <a:moveTo>
                  <a:pt x="123659" y="0"/>
                </a:moveTo>
                <a:lnTo>
                  <a:pt x="78297" y="5122"/>
                </a:lnTo>
                <a:lnTo>
                  <a:pt x="42914" y="20121"/>
                </a:lnTo>
                <a:lnTo>
                  <a:pt x="15109" y="54495"/>
                </a:lnTo>
                <a:lnTo>
                  <a:pt x="7429" y="79247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2"/>
                </a:lnTo>
                <a:lnTo>
                  <a:pt x="90416" y="38871"/>
                </a:lnTo>
                <a:lnTo>
                  <a:pt x="117208" y="36156"/>
                </a:lnTo>
                <a:lnTo>
                  <a:pt x="213493" y="36156"/>
                </a:lnTo>
                <a:lnTo>
                  <a:pt x="212081" y="33513"/>
                </a:lnTo>
                <a:lnTo>
                  <a:pt x="177317" y="7759"/>
                </a:lnTo>
                <a:lnTo>
                  <a:pt x="139362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51105" y="6007341"/>
            <a:ext cx="223520" cy="360680"/>
          </a:xfrm>
          <a:custGeom>
            <a:avLst/>
            <a:gdLst/>
            <a:ahLst/>
            <a:cxnLst/>
            <a:rect l="l" t="t" r="r" b="b"/>
            <a:pathLst>
              <a:path w="223519" h="360679">
                <a:moveTo>
                  <a:pt x="108466" y="92125"/>
                </a:moveTo>
                <a:lnTo>
                  <a:pt x="64418" y="101496"/>
                </a:lnTo>
                <a:lnTo>
                  <a:pt x="28840" y="129087"/>
                </a:lnTo>
                <a:lnTo>
                  <a:pt x="7212" y="172781"/>
                </a:lnTo>
                <a:lnTo>
                  <a:pt x="0" y="226440"/>
                </a:lnTo>
                <a:lnTo>
                  <a:pt x="879" y="245469"/>
                </a:lnTo>
                <a:lnTo>
                  <a:pt x="14118" y="296026"/>
                </a:lnTo>
                <a:lnTo>
                  <a:pt x="41919" y="333894"/>
                </a:lnTo>
                <a:lnTo>
                  <a:pt x="80988" y="355864"/>
                </a:lnTo>
                <a:lnTo>
                  <a:pt x="110447" y="360084"/>
                </a:lnTo>
                <a:lnTo>
                  <a:pt x="132724" y="357702"/>
                </a:lnTo>
                <a:lnTo>
                  <a:pt x="152121" y="350560"/>
                </a:lnTo>
                <a:lnTo>
                  <a:pt x="168638" y="338667"/>
                </a:lnTo>
                <a:lnTo>
                  <a:pt x="180316" y="324422"/>
                </a:lnTo>
                <a:lnTo>
                  <a:pt x="114664" y="324422"/>
                </a:lnTo>
                <a:lnTo>
                  <a:pt x="100954" y="322904"/>
                </a:lnTo>
                <a:lnTo>
                  <a:pt x="65464" y="300073"/>
                </a:lnTo>
                <a:lnTo>
                  <a:pt x="45885" y="249519"/>
                </a:lnTo>
                <a:lnTo>
                  <a:pt x="44590" y="226352"/>
                </a:lnTo>
                <a:lnTo>
                  <a:pt x="45805" y="202694"/>
                </a:lnTo>
                <a:lnTo>
                  <a:pt x="55547" y="165422"/>
                </a:lnTo>
                <a:lnTo>
                  <a:pt x="85987" y="134177"/>
                </a:lnTo>
                <a:lnTo>
                  <a:pt x="112682" y="128282"/>
                </a:lnTo>
                <a:lnTo>
                  <a:pt x="222893" y="128282"/>
                </a:lnTo>
                <a:lnTo>
                  <a:pt x="222893" y="127546"/>
                </a:lnTo>
                <a:lnTo>
                  <a:pt x="179294" y="127546"/>
                </a:lnTo>
                <a:lnTo>
                  <a:pt x="173186" y="120038"/>
                </a:lnTo>
                <a:lnTo>
                  <a:pt x="166238" y="113260"/>
                </a:lnTo>
                <a:lnTo>
                  <a:pt x="130448" y="94592"/>
                </a:lnTo>
                <a:lnTo>
                  <a:pt x="119782" y="92743"/>
                </a:lnTo>
                <a:lnTo>
                  <a:pt x="108466" y="92125"/>
                </a:lnTo>
                <a:close/>
              </a:path>
              <a:path w="223519" h="360679">
                <a:moveTo>
                  <a:pt x="222893" y="322028"/>
                </a:moveTo>
                <a:lnTo>
                  <a:pt x="182278" y="322028"/>
                </a:lnTo>
                <a:lnTo>
                  <a:pt x="182278" y="354637"/>
                </a:lnTo>
                <a:lnTo>
                  <a:pt x="222893" y="354637"/>
                </a:lnTo>
                <a:lnTo>
                  <a:pt x="222893" y="322028"/>
                </a:lnTo>
                <a:close/>
              </a:path>
              <a:path w="223519" h="360679">
                <a:moveTo>
                  <a:pt x="222893" y="128282"/>
                </a:moveTo>
                <a:lnTo>
                  <a:pt x="112682" y="128282"/>
                </a:lnTo>
                <a:lnTo>
                  <a:pt x="127017" y="129817"/>
                </a:lnTo>
                <a:lnTo>
                  <a:pt x="140164" y="134424"/>
                </a:lnTo>
                <a:lnTo>
                  <a:pt x="171807" y="166954"/>
                </a:lnTo>
                <a:lnTo>
                  <a:pt x="181988" y="205557"/>
                </a:lnTo>
                <a:lnTo>
                  <a:pt x="183256" y="230073"/>
                </a:lnTo>
                <a:lnTo>
                  <a:pt x="182005" y="252438"/>
                </a:lnTo>
                <a:lnTo>
                  <a:pt x="163292" y="301144"/>
                </a:lnTo>
                <a:lnTo>
                  <a:pt x="128427" y="322968"/>
                </a:lnTo>
                <a:lnTo>
                  <a:pt x="114664" y="324422"/>
                </a:lnTo>
                <a:lnTo>
                  <a:pt x="180316" y="324422"/>
                </a:lnTo>
                <a:lnTo>
                  <a:pt x="182278" y="322028"/>
                </a:lnTo>
                <a:lnTo>
                  <a:pt x="222893" y="322028"/>
                </a:lnTo>
                <a:lnTo>
                  <a:pt x="222893" y="128282"/>
                </a:lnTo>
                <a:close/>
              </a:path>
              <a:path w="223519" h="360679">
                <a:moveTo>
                  <a:pt x="222893" y="0"/>
                </a:moveTo>
                <a:lnTo>
                  <a:pt x="179294" y="0"/>
                </a:lnTo>
                <a:lnTo>
                  <a:pt x="179294" y="127546"/>
                </a:lnTo>
                <a:lnTo>
                  <a:pt x="222893" y="127546"/>
                </a:lnTo>
                <a:lnTo>
                  <a:pt x="22289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238545" y="6099467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8" y="214278"/>
                </a:lnTo>
                <a:lnTo>
                  <a:pt x="51210" y="248561"/>
                </a:lnTo>
                <a:lnTo>
                  <a:pt x="94824" y="265805"/>
                </a:lnTo>
                <a:lnTo>
                  <a:pt x="120517" y="267958"/>
                </a:lnTo>
                <a:lnTo>
                  <a:pt x="136986" y="266982"/>
                </a:lnTo>
                <a:lnTo>
                  <a:pt x="182519" y="252277"/>
                </a:lnTo>
                <a:lnTo>
                  <a:pt x="208516" y="232296"/>
                </a:lnTo>
                <a:lnTo>
                  <a:pt x="120517" y="232296"/>
                </a:lnTo>
                <a:lnTo>
                  <a:pt x="104819" y="230763"/>
                </a:lnTo>
                <a:lnTo>
                  <a:pt x="66123" y="207780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34" y="42235"/>
                </a:lnTo>
                <a:lnTo>
                  <a:pt x="120517" y="36156"/>
                </a:lnTo>
                <a:lnTo>
                  <a:pt x="208270" y="36156"/>
                </a:lnTo>
                <a:lnTo>
                  <a:pt x="207119" y="34670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5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7" y="36156"/>
                </a:lnTo>
                <a:lnTo>
                  <a:pt x="135965" y="37690"/>
                </a:lnTo>
                <a:lnTo>
                  <a:pt x="150107" y="42289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49"/>
                </a:lnTo>
                <a:lnTo>
                  <a:pt x="184019" y="193768"/>
                </a:lnTo>
                <a:lnTo>
                  <a:pt x="150219" y="226168"/>
                </a:lnTo>
                <a:lnTo>
                  <a:pt x="120517" y="232296"/>
                </a:lnTo>
                <a:lnTo>
                  <a:pt x="208516" y="232296"/>
                </a:lnTo>
                <a:lnTo>
                  <a:pt x="232357" y="192701"/>
                </a:lnTo>
                <a:lnTo>
                  <a:pt x="239783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1" y="75887"/>
                </a:lnTo>
                <a:lnTo>
                  <a:pt x="221802" y="53616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524988" y="6099467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4" h="267970">
                <a:moveTo>
                  <a:pt x="43091" y="178803"/>
                </a:moveTo>
                <a:lnTo>
                  <a:pt x="0" y="185737"/>
                </a:lnTo>
                <a:lnTo>
                  <a:pt x="4833" y="204856"/>
                </a:lnTo>
                <a:lnTo>
                  <a:pt x="12023" y="221475"/>
                </a:lnTo>
                <a:lnTo>
                  <a:pt x="48140" y="256293"/>
                </a:lnTo>
                <a:lnTo>
                  <a:pt x="86339" y="266659"/>
                </a:lnTo>
                <a:lnTo>
                  <a:pt x="109880" y="267958"/>
                </a:lnTo>
                <a:lnTo>
                  <a:pt x="124599" y="267307"/>
                </a:lnTo>
                <a:lnTo>
                  <a:pt x="164109" y="257475"/>
                </a:lnTo>
                <a:lnTo>
                  <a:pt x="197217" y="232296"/>
                </a:lnTo>
                <a:lnTo>
                  <a:pt x="109715" y="232296"/>
                </a:lnTo>
                <a:lnTo>
                  <a:pt x="95663" y="231431"/>
                </a:lnTo>
                <a:lnTo>
                  <a:pt x="55831" y="210834"/>
                </a:lnTo>
                <a:lnTo>
                  <a:pt x="45709" y="190988"/>
                </a:lnTo>
                <a:lnTo>
                  <a:pt x="43091" y="178803"/>
                </a:lnTo>
                <a:close/>
              </a:path>
              <a:path w="213994" h="267970">
                <a:moveTo>
                  <a:pt x="101866" y="0"/>
                </a:moveTo>
                <a:lnTo>
                  <a:pt x="56029" y="7945"/>
                </a:lnTo>
                <a:lnTo>
                  <a:pt x="19582" y="35104"/>
                </a:lnTo>
                <a:lnTo>
                  <a:pt x="7521" y="72313"/>
                </a:lnTo>
                <a:lnTo>
                  <a:pt x="7461" y="74383"/>
                </a:lnTo>
                <a:lnTo>
                  <a:pt x="8032" y="83095"/>
                </a:lnTo>
                <a:lnTo>
                  <a:pt x="28771" y="122118"/>
                </a:lnTo>
                <a:lnTo>
                  <a:pt x="70831" y="142255"/>
                </a:lnTo>
                <a:lnTo>
                  <a:pt x="127343" y="157769"/>
                </a:lnTo>
                <a:lnTo>
                  <a:pt x="140128" y="161656"/>
                </a:lnTo>
                <a:lnTo>
                  <a:pt x="168897" y="191437"/>
                </a:lnTo>
                <a:lnTo>
                  <a:pt x="167986" y="199407"/>
                </a:lnTo>
                <a:lnTo>
                  <a:pt x="135909" y="229254"/>
                </a:lnTo>
                <a:lnTo>
                  <a:pt x="109715" y="232296"/>
                </a:lnTo>
                <a:lnTo>
                  <a:pt x="197217" y="232296"/>
                </a:lnTo>
                <a:lnTo>
                  <a:pt x="213474" y="186893"/>
                </a:lnTo>
                <a:lnTo>
                  <a:pt x="212823" y="176212"/>
                </a:lnTo>
                <a:lnTo>
                  <a:pt x="190614" y="136510"/>
                </a:lnTo>
                <a:lnTo>
                  <a:pt x="149009" y="117924"/>
                </a:lnTo>
                <a:lnTo>
                  <a:pt x="84340" y="99620"/>
                </a:lnTo>
                <a:lnTo>
                  <a:pt x="76340" y="97219"/>
                </a:lnTo>
                <a:lnTo>
                  <a:pt x="71488" y="95592"/>
                </a:lnTo>
                <a:lnTo>
                  <a:pt x="63893" y="92544"/>
                </a:lnTo>
                <a:lnTo>
                  <a:pt x="58369" y="88658"/>
                </a:lnTo>
                <a:lnTo>
                  <a:pt x="54813" y="84035"/>
                </a:lnTo>
                <a:lnTo>
                  <a:pt x="51269" y="79501"/>
                </a:lnTo>
                <a:lnTo>
                  <a:pt x="49529" y="74383"/>
                </a:lnTo>
                <a:lnTo>
                  <a:pt x="49529" y="68770"/>
                </a:lnTo>
                <a:lnTo>
                  <a:pt x="79395" y="38138"/>
                </a:lnTo>
                <a:lnTo>
                  <a:pt x="105003" y="35661"/>
                </a:lnTo>
                <a:lnTo>
                  <a:pt x="190659" y="35661"/>
                </a:lnTo>
                <a:lnTo>
                  <a:pt x="188633" y="32359"/>
                </a:lnTo>
                <a:lnTo>
                  <a:pt x="154863" y="8750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4" h="267970">
                <a:moveTo>
                  <a:pt x="190659" y="35661"/>
                </a:moveTo>
                <a:lnTo>
                  <a:pt x="105003" y="35661"/>
                </a:lnTo>
                <a:lnTo>
                  <a:pt x="116973" y="36360"/>
                </a:lnTo>
                <a:lnTo>
                  <a:pt x="127493" y="38460"/>
                </a:lnTo>
                <a:lnTo>
                  <a:pt x="158856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7" y="60377"/>
                </a:lnTo>
                <a:lnTo>
                  <a:pt x="197772" y="49831"/>
                </a:lnTo>
                <a:lnTo>
                  <a:pt x="193611" y="40474"/>
                </a:lnTo>
                <a:lnTo>
                  <a:pt x="19065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117735" y="6001397"/>
            <a:ext cx="150495" cy="360680"/>
          </a:xfrm>
          <a:custGeom>
            <a:avLst/>
            <a:gdLst/>
            <a:ahLst/>
            <a:cxnLst/>
            <a:rect l="l" t="t" r="r" b="b"/>
            <a:pathLst>
              <a:path w="150495" h="360679">
                <a:moveTo>
                  <a:pt x="82219" y="137198"/>
                </a:moveTo>
                <a:lnTo>
                  <a:pt x="38633" y="137198"/>
                </a:lnTo>
                <a:lnTo>
                  <a:pt x="38633" y="360580"/>
                </a:lnTo>
                <a:lnTo>
                  <a:pt x="82219" y="360580"/>
                </a:lnTo>
                <a:lnTo>
                  <a:pt x="82219" y="137198"/>
                </a:lnTo>
                <a:close/>
              </a:path>
              <a:path w="150495" h="360679">
                <a:moveTo>
                  <a:pt x="131749" y="103517"/>
                </a:moveTo>
                <a:lnTo>
                  <a:pt x="0" y="103517"/>
                </a:lnTo>
                <a:lnTo>
                  <a:pt x="0" y="137198"/>
                </a:lnTo>
                <a:lnTo>
                  <a:pt x="131749" y="137198"/>
                </a:lnTo>
                <a:lnTo>
                  <a:pt x="131749" y="103517"/>
                </a:lnTo>
                <a:close/>
              </a:path>
              <a:path w="150495" h="360679">
                <a:moveTo>
                  <a:pt x="109461" y="0"/>
                </a:moveTo>
                <a:lnTo>
                  <a:pt x="65214" y="10490"/>
                </a:lnTo>
                <a:lnTo>
                  <a:pt x="41178" y="44983"/>
                </a:lnTo>
                <a:lnTo>
                  <a:pt x="38633" y="76276"/>
                </a:lnTo>
                <a:lnTo>
                  <a:pt x="38633" y="103517"/>
                </a:lnTo>
                <a:lnTo>
                  <a:pt x="81724" y="103517"/>
                </a:lnTo>
                <a:lnTo>
                  <a:pt x="81724" y="79997"/>
                </a:lnTo>
                <a:lnTo>
                  <a:pt x="82236" y="69393"/>
                </a:lnTo>
                <a:lnTo>
                  <a:pt x="108789" y="40645"/>
                </a:lnTo>
                <a:lnTo>
                  <a:pt x="117970" y="40119"/>
                </a:lnTo>
                <a:lnTo>
                  <a:pt x="144047" y="40119"/>
                </a:lnTo>
                <a:lnTo>
                  <a:pt x="150164" y="4381"/>
                </a:lnTo>
                <a:lnTo>
                  <a:pt x="139266" y="2475"/>
                </a:lnTo>
                <a:lnTo>
                  <a:pt x="128855" y="1104"/>
                </a:lnTo>
                <a:lnTo>
                  <a:pt x="118923" y="277"/>
                </a:lnTo>
                <a:lnTo>
                  <a:pt x="109461" y="0"/>
                </a:lnTo>
                <a:close/>
              </a:path>
              <a:path w="150495" h="360679">
                <a:moveTo>
                  <a:pt x="144047" y="40119"/>
                </a:moveTo>
                <a:lnTo>
                  <a:pt x="117970" y="40119"/>
                </a:lnTo>
                <a:lnTo>
                  <a:pt x="124116" y="40272"/>
                </a:lnTo>
                <a:lnTo>
                  <a:pt x="130432" y="40728"/>
                </a:lnTo>
                <a:lnTo>
                  <a:pt x="136933" y="41480"/>
                </a:lnTo>
                <a:lnTo>
                  <a:pt x="143636" y="42519"/>
                </a:lnTo>
                <a:lnTo>
                  <a:pt x="144047" y="401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279208" y="6099467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1"/>
                </a:lnTo>
                <a:lnTo>
                  <a:pt x="94822" y="265805"/>
                </a:lnTo>
                <a:lnTo>
                  <a:pt x="120517" y="267958"/>
                </a:lnTo>
                <a:lnTo>
                  <a:pt x="136986" y="266982"/>
                </a:lnTo>
                <a:lnTo>
                  <a:pt x="182519" y="252277"/>
                </a:lnTo>
                <a:lnTo>
                  <a:pt x="208516" y="232296"/>
                </a:lnTo>
                <a:lnTo>
                  <a:pt x="120517" y="232296"/>
                </a:lnTo>
                <a:lnTo>
                  <a:pt x="104813" y="230763"/>
                </a:lnTo>
                <a:lnTo>
                  <a:pt x="66123" y="207780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29" y="42235"/>
                </a:lnTo>
                <a:lnTo>
                  <a:pt x="120517" y="36156"/>
                </a:lnTo>
                <a:lnTo>
                  <a:pt x="208270" y="36156"/>
                </a:lnTo>
                <a:lnTo>
                  <a:pt x="207119" y="34670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5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0" y="42289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49"/>
                </a:lnTo>
                <a:lnTo>
                  <a:pt x="184008" y="193768"/>
                </a:lnTo>
                <a:lnTo>
                  <a:pt x="150213" y="226168"/>
                </a:lnTo>
                <a:lnTo>
                  <a:pt x="120517" y="232296"/>
                </a:lnTo>
                <a:lnTo>
                  <a:pt x="208516" y="232296"/>
                </a:lnTo>
                <a:lnTo>
                  <a:pt x="232352" y="192701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1" y="75887"/>
                </a:lnTo>
                <a:lnTo>
                  <a:pt x="221802" y="53616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582492" y="6099467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11"/>
                </a:lnTo>
                <a:lnTo>
                  <a:pt x="43586" y="262511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8"/>
                </a:lnTo>
                <a:lnTo>
                  <a:pt x="85519" y="45613"/>
                </a:lnTo>
                <a:lnTo>
                  <a:pt x="92455" y="45072"/>
                </a:lnTo>
                <a:lnTo>
                  <a:pt x="127597" y="45072"/>
                </a:lnTo>
                <a:lnTo>
                  <a:pt x="127690" y="44830"/>
                </a:lnTo>
                <a:lnTo>
                  <a:pt x="39128" y="44830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13"/>
                </a:lnTo>
                <a:lnTo>
                  <a:pt x="39128" y="44830"/>
                </a:lnTo>
                <a:lnTo>
                  <a:pt x="127690" y="44830"/>
                </a:lnTo>
                <a:lnTo>
                  <a:pt x="139674" y="13792"/>
                </a:lnTo>
                <a:lnTo>
                  <a:pt x="128330" y="7768"/>
                </a:lnTo>
                <a:lnTo>
                  <a:pt x="117079" y="3457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759885" y="6099467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41" y="5448"/>
                </a:moveTo>
                <a:lnTo>
                  <a:pt x="0" y="5448"/>
                </a:lnTo>
                <a:lnTo>
                  <a:pt x="0" y="262511"/>
                </a:lnTo>
                <a:lnTo>
                  <a:pt x="43599" y="262511"/>
                </a:lnTo>
                <a:lnTo>
                  <a:pt x="43599" y="122262"/>
                </a:lnTo>
                <a:lnTo>
                  <a:pt x="44853" y="99589"/>
                </a:lnTo>
                <a:lnTo>
                  <a:pt x="63728" y="55308"/>
                </a:lnTo>
                <a:lnTo>
                  <a:pt x="86219" y="41935"/>
                </a:lnTo>
                <a:lnTo>
                  <a:pt x="39141" y="41935"/>
                </a:lnTo>
                <a:lnTo>
                  <a:pt x="39141" y="5448"/>
                </a:lnTo>
                <a:close/>
              </a:path>
              <a:path w="208914" h="262889">
                <a:moveTo>
                  <a:pt x="197238" y="37642"/>
                </a:moveTo>
                <a:lnTo>
                  <a:pt x="111620" y="37642"/>
                </a:lnTo>
                <a:lnTo>
                  <a:pt x="120015" y="38136"/>
                </a:lnTo>
                <a:lnTo>
                  <a:pt x="127874" y="39614"/>
                </a:lnTo>
                <a:lnTo>
                  <a:pt x="159905" y="66535"/>
                </a:lnTo>
                <a:lnTo>
                  <a:pt x="164906" y="104673"/>
                </a:lnTo>
                <a:lnTo>
                  <a:pt x="164947" y="262511"/>
                </a:lnTo>
                <a:lnTo>
                  <a:pt x="208521" y="262511"/>
                </a:lnTo>
                <a:lnTo>
                  <a:pt x="208403" y="93852"/>
                </a:lnTo>
                <a:lnTo>
                  <a:pt x="203841" y="53355"/>
                </a:lnTo>
                <a:lnTo>
                  <a:pt x="200817" y="45005"/>
                </a:lnTo>
                <a:lnTo>
                  <a:pt x="197238" y="37642"/>
                </a:lnTo>
                <a:close/>
              </a:path>
              <a:path w="208914" h="262889">
                <a:moveTo>
                  <a:pt x="120777" y="0"/>
                </a:moveTo>
                <a:lnTo>
                  <a:pt x="95660" y="2617"/>
                </a:lnTo>
                <a:lnTo>
                  <a:pt x="73677" y="10475"/>
                </a:lnTo>
                <a:lnTo>
                  <a:pt x="54834" y="23579"/>
                </a:lnTo>
                <a:lnTo>
                  <a:pt x="39141" y="41935"/>
                </a:lnTo>
                <a:lnTo>
                  <a:pt x="86219" y="41935"/>
                </a:lnTo>
                <a:lnTo>
                  <a:pt x="98223" y="38743"/>
                </a:lnTo>
                <a:lnTo>
                  <a:pt x="111620" y="37642"/>
                </a:lnTo>
                <a:lnTo>
                  <a:pt x="197238" y="37642"/>
                </a:lnTo>
                <a:lnTo>
                  <a:pt x="197066" y="37289"/>
                </a:lnTo>
                <a:lnTo>
                  <a:pt x="163449" y="8343"/>
                </a:lnTo>
                <a:lnTo>
                  <a:pt x="132170" y="525"/>
                </a:lnTo>
                <a:lnTo>
                  <a:pt x="12077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032973" y="6099467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84" y="0"/>
                </a:moveTo>
                <a:lnTo>
                  <a:pt x="71520" y="8926"/>
                </a:lnTo>
                <a:lnTo>
                  <a:pt x="33261" y="35750"/>
                </a:lnTo>
                <a:lnTo>
                  <a:pt x="8301" y="78697"/>
                </a:lnTo>
                <a:lnTo>
                  <a:pt x="0" y="136131"/>
                </a:lnTo>
                <a:lnTo>
                  <a:pt x="2057" y="165657"/>
                </a:lnTo>
                <a:lnTo>
                  <a:pt x="18521" y="214254"/>
                </a:lnTo>
                <a:lnTo>
                  <a:pt x="50854" y="248458"/>
                </a:lnTo>
                <a:lnTo>
                  <a:pt x="95431" y="265791"/>
                </a:lnTo>
                <a:lnTo>
                  <a:pt x="122085" y="267958"/>
                </a:lnTo>
                <a:lnTo>
                  <a:pt x="143427" y="266598"/>
                </a:lnTo>
                <a:lnTo>
                  <a:pt x="180110" y="255737"/>
                </a:lnTo>
                <a:lnTo>
                  <a:pt x="210253" y="232296"/>
                </a:lnTo>
                <a:lnTo>
                  <a:pt x="122085" y="232296"/>
                </a:lnTo>
                <a:lnTo>
                  <a:pt x="106699" y="230890"/>
                </a:lnTo>
                <a:lnTo>
                  <a:pt x="68503" y="209844"/>
                </a:lnTo>
                <a:lnTo>
                  <a:pt x="46981" y="165012"/>
                </a:lnTo>
                <a:lnTo>
                  <a:pt x="44564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4" y="109461"/>
                </a:lnTo>
                <a:lnTo>
                  <a:pt x="47040" y="109461"/>
                </a:lnTo>
                <a:lnTo>
                  <a:pt x="49286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2" y="19679"/>
                </a:lnTo>
                <a:lnTo>
                  <a:pt x="166369" y="8742"/>
                </a:lnTo>
                <a:lnTo>
                  <a:pt x="144204" y="2184"/>
                </a:lnTo>
                <a:lnTo>
                  <a:pt x="119684" y="0"/>
                </a:lnTo>
                <a:close/>
              </a:path>
              <a:path w="236854" h="267970">
                <a:moveTo>
                  <a:pt x="189687" y="179298"/>
                </a:moveTo>
                <a:lnTo>
                  <a:pt x="162864" y="219668"/>
                </a:lnTo>
                <a:lnTo>
                  <a:pt x="122085" y="232296"/>
                </a:lnTo>
                <a:lnTo>
                  <a:pt x="210253" y="232296"/>
                </a:lnTo>
                <a:lnTo>
                  <a:pt x="219665" y="220143"/>
                </a:lnTo>
                <a:lnTo>
                  <a:pt x="228355" y="203784"/>
                </a:lnTo>
                <a:lnTo>
                  <a:pt x="234759" y="185242"/>
                </a:lnTo>
                <a:lnTo>
                  <a:pt x="189687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04" y="37239"/>
                </a:lnTo>
                <a:lnTo>
                  <a:pt x="149940" y="41967"/>
                </a:lnTo>
                <a:lnTo>
                  <a:pt x="179854" y="69959"/>
                </a:lnTo>
                <a:lnTo>
                  <a:pt x="190182" y="109461"/>
                </a:lnTo>
                <a:lnTo>
                  <a:pt x="234614" y="109461"/>
                </a:lnTo>
                <a:lnTo>
                  <a:pt x="234214" y="103588"/>
                </a:lnTo>
                <a:lnTo>
                  <a:pt x="228090" y="77168"/>
                </a:lnTo>
                <a:lnTo>
                  <a:pt x="217896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321886" y="6099467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79" y="0"/>
                </a:moveTo>
                <a:lnTo>
                  <a:pt x="70089" y="8781"/>
                </a:lnTo>
                <a:lnTo>
                  <a:pt x="31135" y="35025"/>
                </a:lnTo>
                <a:lnTo>
                  <a:pt x="7768" y="78482"/>
                </a:lnTo>
                <a:lnTo>
                  <a:pt x="0" y="134975"/>
                </a:lnTo>
                <a:lnTo>
                  <a:pt x="1998" y="165188"/>
                </a:lnTo>
                <a:lnTo>
                  <a:pt x="18007" y="214468"/>
                </a:lnTo>
                <a:lnTo>
                  <a:pt x="49301" y="248595"/>
                </a:lnTo>
                <a:lnTo>
                  <a:pt x="91618" y="265807"/>
                </a:lnTo>
                <a:lnTo>
                  <a:pt x="116649" y="267958"/>
                </a:lnTo>
                <a:lnTo>
                  <a:pt x="136832" y="266409"/>
                </a:lnTo>
                <a:lnTo>
                  <a:pt x="155387" y="261757"/>
                </a:lnTo>
                <a:lnTo>
                  <a:pt x="172299" y="253993"/>
                </a:lnTo>
                <a:lnTo>
                  <a:pt x="187553" y="243112"/>
                </a:lnTo>
                <a:lnTo>
                  <a:pt x="197917" y="232296"/>
                </a:lnTo>
                <a:lnTo>
                  <a:pt x="116154" y="232296"/>
                </a:lnTo>
                <a:lnTo>
                  <a:pt x="100982" y="230828"/>
                </a:lnTo>
                <a:lnTo>
                  <a:pt x="64388" y="208854"/>
                </a:lnTo>
                <a:lnTo>
                  <a:pt x="45815" y="157832"/>
                </a:lnTo>
                <a:lnTo>
                  <a:pt x="44576" y="133730"/>
                </a:lnTo>
                <a:lnTo>
                  <a:pt x="45862" y="109952"/>
                </a:lnTo>
                <a:lnTo>
                  <a:pt x="56144" y="72707"/>
                </a:lnTo>
                <a:lnTo>
                  <a:pt x="88855" y="41546"/>
                </a:lnTo>
                <a:lnTo>
                  <a:pt x="118706" y="35661"/>
                </a:lnTo>
                <a:lnTo>
                  <a:pt x="199419" y="35661"/>
                </a:lnTo>
                <a:lnTo>
                  <a:pt x="197445" y="32835"/>
                </a:lnTo>
                <a:lnTo>
                  <a:pt x="185331" y="21132"/>
                </a:lnTo>
                <a:lnTo>
                  <a:pt x="171109" y="11878"/>
                </a:lnTo>
                <a:lnTo>
                  <a:pt x="154960" y="5275"/>
                </a:lnTo>
                <a:lnTo>
                  <a:pt x="136908" y="1317"/>
                </a:lnTo>
                <a:lnTo>
                  <a:pt x="116979" y="0"/>
                </a:lnTo>
                <a:close/>
              </a:path>
              <a:path w="223520" h="267970">
                <a:moveTo>
                  <a:pt x="180784" y="168401"/>
                </a:moveTo>
                <a:lnTo>
                  <a:pt x="166811" y="207747"/>
                </a:lnTo>
                <a:lnTo>
                  <a:pt x="128489" y="231320"/>
                </a:lnTo>
                <a:lnTo>
                  <a:pt x="116154" y="232296"/>
                </a:lnTo>
                <a:lnTo>
                  <a:pt x="197917" y="232296"/>
                </a:lnTo>
                <a:lnTo>
                  <a:pt x="200607" y="229489"/>
                </a:lnTo>
                <a:lnTo>
                  <a:pt x="210920" y="213498"/>
                </a:lnTo>
                <a:lnTo>
                  <a:pt x="218505" y="195122"/>
                </a:lnTo>
                <a:lnTo>
                  <a:pt x="223380" y="174345"/>
                </a:lnTo>
                <a:lnTo>
                  <a:pt x="180784" y="168401"/>
                </a:lnTo>
                <a:close/>
              </a:path>
              <a:path w="223520" h="267970">
                <a:moveTo>
                  <a:pt x="199419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43" y="65000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9"/>
                </a:lnTo>
                <a:lnTo>
                  <a:pt x="207170" y="46756"/>
                </a:lnTo>
                <a:lnTo>
                  <a:pt x="19941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594390" y="6007341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616183" y="6104915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3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700058" y="6007341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6" y="92125"/>
                </a:moveTo>
                <a:lnTo>
                  <a:pt x="64405" y="101496"/>
                </a:lnTo>
                <a:lnTo>
                  <a:pt x="28828" y="129087"/>
                </a:lnTo>
                <a:lnTo>
                  <a:pt x="7202" y="172781"/>
                </a:lnTo>
                <a:lnTo>
                  <a:pt x="0" y="226440"/>
                </a:lnTo>
                <a:lnTo>
                  <a:pt x="877" y="245469"/>
                </a:lnTo>
                <a:lnTo>
                  <a:pt x="14105" y="296026"/>
                </a:lnTo>
                <a:lnTo>
                  <a:pt x="41907" y="333894"/>
                </a:lnTo>
                <a:lnTo>
                  <a:pt x="80975" y="355864"/>
                </a:lnTo>
                <a:lnTo>
                  <a:pt x="110435" y="360084"/>
                </a:lnTo>
                <a:lnTo>
                  <a:pt x="132711" y="357702"/>
                </a:lnTo>
                <a:lnTo>
                  <a:pt x="152108" y="350560"/>
                </a:lnTo>
                <a:lnTo>
                  <a:pt x="168626" y="338667"/>
                </a:lnTo>
                <a:lnTo>
                  <a:pt x="180303" y="324422"/>
                </a:lnTo>
                <a:lnTo>
                  <a:pt x="114651" y="324422"/>
                </a:lnTo>
                <a:lnTo>
                  <a:pt x="100941" y="322904"/>
                </a:lnTo>
                <a:lnTo>
                  <a:pt x="65451" y="300073"/>
                </a:lnTo>
                <a:lnTo>
                  <a:pt x="45874" y="249519"/>
                </a:lnTo>
                <a:lnTo>
                  <a:pt x="44577" y="226352"/>
                </a:lnTo>
                <a:lnTo>
                  <a:pt x="45793" y="202694"/>
                </a:lnTo>
                <a:lnTo>
                  <a:pt x="55534" y="165422"/>
                </a:lnTo>
                <a:lnTo>
                  <a:pt x="85979" y="134177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46"/>
                </a:lnTo>
                <a:lnTo>
                  <a:pt x="179281" y="127546"/>
                </a:lnTo>
                <a:lnTo>
                  <a:pt x="173174" y="120038"/>
                </a:lnTo>
                <a:lnTo>
                  <a:pt x="166226" y="113260"/>
                </a:lnTo>
                <a:lnTo>
                  <a:pt x="130442" y="94592"/>
                </a:lnTo>
                <a:lnTo>
                  <a:pt x="119780" y="92743"/>
                </a:lnTo>
                <a:lnTo>
                  <a:pt x="108466" y="92125"/>
                </a:lnTo>
                <a:close/>
              </a:path>
              <a:path w="222885" h="360679">
                <a:moveTo>
                  <a:pt x="222880" y="322028"/>
                </a:moveTo>
                <a:lnTo>
                  <a:pt x="182266" y="322028"/>
                </a:lnTo>
                <a:lnTo>
                  <a:pt x="182266" y="354637"/>
                </a:lnTo>
                <a:lnTo>
                  <a:pt x="222880" y="354637"/>
                </a:lnTo>
                <a:lnTo>
                  <a:pt x="222880" y="322028"/>
                </a:lnTo>
                <a:close/>
              </a:path>
              <a:path w="222885" h="360679">
                <a:moveTo>
                  <a:pt x="222880" y="128282"/>
                </a:moveTo>
                <a:lnTo>
                  <a:pt x="112670" y="128282"/>
                </a:lnTo>
                <a:lnTo>
                  <a:pt x="127004" y="129817"/>
                </a:lnTo>
                <a:lnTo>
                  <a:pt x="140151" y="134424"/>
                </a:lnTo>
                <a:lnTo>
                  <a:pt x="171796" y="166954"/>
                </a:lnTo>
                <a:lnTo>
                  <a:pt x="181986" y="205557"/>
                </a:lnTo>
                <a:lnTo>
                  <a:pt x="183256" y="230073"/>
                </a:lnTo>
                <a:lnTo>
                  <a:pt x="182003" y="252438"/>
                </a:lnTo>
                <a:lnTo>
                  <a:pt x="163279" y="301144"/>
                </a:lnTo>
                <a:lnTo>
                  <a:pt x="128416" y="322968"/>
                </a:lnTo>
                <a:lnTo>
                  <a:pt x="114651" y="324422"/>
                </a:lnTo>
                <a:lnTo>
                  <a:pt x="180303" y="324422"/>
                </a:lnTo>
                <a:lnTo>
                  <a:pt x="182266" y="322028"/>
                </a:lnTo>
                <a:lnTo>
                  <a:pt x="222880" y="322028"/>
                </a:lnTo>
                <a:lnTo>
                  <a:pt x="222880" y="128282"/>
                </a:lnTo>
                <a:close/>
              </a:path>
              <a:path w="222885" h="360679">
                <a:moveTo>
                  <a:pt x="222880" y="0"/>
                </a:moveTo>
                <a:lnTo>
                  <a:pt x="179281" y="0"/>
                </a:lnTo>
                <a:lnTo>
                  <a:pt x="179281" y="127546"/>
                </a:lnTo>
                <a:lnTo>
                  <a:pt x="222880" y="127546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987485" y="6099467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30" y="0"/>
                </a:moveTo>
                <a:lnTo>
                  <a:pt x="76461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2" y="164537"/>
                </a:lnTo>
                <a:lnTo>
                  <a:pt x="18704" y="214278"/>
                </a:lnTo>
                <a:lnTo>
                  <a:pt x="51211" y="248561"/>
                </a:lnTo>
                <a:lnTo>
                  <a:pt x="94830" y="265805"/>
                </a:lnTo>
                <a:lnTo>
                  <a:pt x="120530" y="267958"/>
                </a:lnTo>
                <a:lnTo>
                  <a:pt x="136992" y="266982"/>
                </a:lnTo>
                <a:lnTo>
                  <a:pt x="182519" y="252277"/>
                </a:lnTo>
                <a:lnTo>
                  <a:pt x="208516" y="232296"/>
                </a:lnTo>
                <a:lnTo>
                  <a:pt x="120530" y="232296"/>
                </a:lnTo>
                <a:lnTo>
                  <a:pt x="104824" y="230763"/>
                </a:lnTo>
                <a:lnTo>
                  <a:pt x="66123" y="207780"/>
                </a:lnTo>
                <a:lnTo>
                  <a:pt x="45930" y="157153"/>
                </a:lnTo>
                <a:lnTo>
                  <a:pt x="44584" y="134061"/>
                </a:lnTo>
                <a:lnTo>
                  <a:pt x="45930" y="111032"/>
                </a:lnTo>
                <a:lnTo>
                  <a:pt x="56698" y="74257"/>
                </a:lnTo>
                <a:lnTo>
                  <a:pt x="90536" y="42235"/>
                </a:lnTo>
                <a:lnTo>
                  <a:pt x="120530" y="36156"/>
                </a:lnTo>
                <a:lnTo>
                  <a:pt x="208270" y="36156"/>
                </a:lnTo>
                <a:lnTo>
                  <a:pt x="207119" y="34670"/>
                </a:lnTo>
                <a:lnTo>
                  <a:pt x="189073" y="19502"/>
                </a:lnTo>
                <a:lnTo>
                  <a:pt x="168620" y="8667"/>
                </a:lnTo>
                <a:lnTo>
                  <a:pt x="145770" y="2166"/>
                </a:lnTo>
                <a:lnTo>
                  <a:pt x="120530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30" y="36156"/>
                </a:lnTo>
                <a:lnTo>
                  <a:pt x="135976" y="37690"/>
                </a:lnTo>
                <a:lnTo>
                  <a:pt x="150113" y="42289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49"/>
                </a:lnTo>
                <a:lnTo>
                  <a:pt x="184019" y="193768"/>
                </a:lnTo>
                <a:lnTo>
                  <a:pt x="150221" y="226168"/>
                </a:lnTo>
                <a:lnTo>
                  <a:pt x="120530" y="232296"/>
                </a:lnTo>
                <a:lnTo>
                  <a:pt x="208516" y="232296"/>
                </a:lnTo>
                <a:lnTo>
                  <a:pt x="232359" y="192701"/>
                </a:lnTo>
                <a:lnTo>
                  <a:pt x="239794" y="153787"/>
                </a:lnTo>
                <a:lnTo>
                  <a:pt x="240723" y="130352"/>
                </a:lnTo>
                <a:lnTo>
                  <a:pt x="238617" y="101470"/>
                </a:lnTo>
                <a:lnTo>
                  <a:pt x="232307" y="75887"/>
                </a:lnTo>
                <a:lnTo>
                  <a:pt x="221804" y="53616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273928" y="6099467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103" y="178803"/>
                </a:moveTo>
                <a:lnTo>
                  <a:pt x="0" y="185737"/>
                </a:lnTo>
                <a:lnTo>
                  <a:pt x="4835" y="204856"/>
                </a:lnTo>
                <a:lnTo>
                  <a:pt x="12030" y="221475"/>
                </a:lnTo>
                <a:lnTo>
                  <a:pt x="48145" y="256293"/>
                </a:lnTo>
                <a:lnTo>
                  <a:pt x="86339" y="266659"/>
                </a:lnTo>
                <a:lnTo>
                  <a:pt x="109880" y="267958"/>
                </a:lnTo>
                <a:lnTo>
                  <a:pt x="124599" y="267307"/>
                </a:lnTo>
                <a:lnTo>
                  <a:pt x="164122" y="257475"/>
                </a:lnTo>
                <a:lnTo>
                  <a:pt x="197217" y="232296"/>
                </a:lnTo>
                <a:lnTo>
                  <a:pt x="109715" y="232296"/>
                </a:lnTo>
                <a:lnTo>
                  <a:pt x="95663" y="231431"/>
                </a:lnTo>
                <a:lnTo>
                  <a:pt x="55832" y="210834"/>
                </a:lnTo>
                <a:lnTo>
                  <a:pt x="45714" y="190988"/>
                </a:lnTo>
                <a:lnTo>
                  <a:pt x="43103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36" y="7945"/>
                </a:lnTo>
                <a:lnTo>
                  <a:pt x="19582" y="35104"/>
                </a:lnTo>
                <a:lnTo>
                  <a:pt x="7534" y="72313"/>
                </a:lnTo>
                <a:lnTo>
                  <a:pt x="7474" y="74383"/>
                </a:lnTo>
                <a:lnTo>
                  <a:pt x="8043" y="83095"/>
                </a:lnTo>
                <a:lnTo>
                  <a:pt x="28778" y="122118"/>
                </a:lnTo>
                <a:lnTo>
                  <a:pt x="70831" y="142255"/>
                </a:lnTo>
                <a:lnTo>
                  <a:pt x="127349" y="157769"/>
                </a:lnTo>
                <a:lnTo>
                  <a:pt x="140134" y="161656"/>
                </a:lnTo>
                <a:lnTo>
                  <a:pt x="168910" y="191437"/>
                </a:lnTo>
                <a:lnTo>
                  <a:pt x="167996" y="199407"/>
                </a:lnTo>
                <a:lnTo>
                  <a:pt x="135909" y="229254"/>
                </a:lnTo>
                <a:lnTo>
                  <a:pt x="109715" y="232296"/>
                </a:lnTo>
                <a:lnTo>
                  <a:pt x="197217" y="232296"/>
                </a:lnTo>
                <a:lnTo>
                  <a:pt x="213474" y="186893"/>
                </a:lnTo>
                <a:lnTo>
                  <a:pt x="212823" y="176212"/>
                </a:lnTo>
                <a:lnTo>
                  <a:pt x="190614" y="136510"/>
                </a:lnTo>
                <a:lnTo>
                  <a:pt x="149009" y="117924"/>
                </a:lnTo>
                <a:lnTo>
                  <a:pt x="84340" y="99620"/>
                </a:lnTo>
                <a:lnTo>
                  <a:pt x="76340" y="97219"/>
                </a:lnTo>
                <a:lnTo>
                  <a:pt x="71488" y="95592"/>
                </a:lnTo>
                <a:lnTo>
                  <a:pt x="63893" y="92544"/>
                </a:lnTo>
                <a:lnTo>
                  <a:pt x="58369" y="88658"/>
                </a:lnTo>
                <a:lnTo>
                  <a:pt x="54813" y="84035"/>
                </a:lnTo>
                <a:lnTo>
                  <a:pt x="51269" y="79501"/>
                </a:lnTo>
                <a:lnTo>
                  <a:pt x="49530" y="74383"/>
                </a:lnTo>
                <a:lnTo>
                  <a:pt x="49530" y="68770"/>
                </a:lnTo>
                <a:lnTo>
                  <a:pt x="79397" y="38138"/>
                </a:lnTo>
                <a:lnTo>
                  <a:pt x="105016" y="35661"/>
                </a:lnTo>
                <a:lnTo>
                  <a:pt x="190659" y="35661"/>
                </a:lnTo>
                <a:lnTo>
                  <a:pt x="188633" y="32359"/>
                </a:lnTo>
                <a:lnTo>
                  <a:pt x="154876" y="8750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59" y="35661"/>
                </a:moveTo>
                <a:lnTo>
                  <a:pt x="105016" y="35661"/>
                </a:lnTo>
                <a:lnTo>
                  <a:pt x="116978" y="36360"/>
                </a:lnTo>
                <a:lnTo>
                  <a:pt x="127495" y="38460"/>
                </a:lnTo>
                <a:lnTo>
                  <a:pt x="158862" y="68771"/>
                </a:lnTo>
                <a:lnTo>
                  <a:pt x="160985" y="78257"/>
                </a:lnTo>
                <a:lnTo>
                  <a:pt x="203581" y="72313"/>
                </a:lnTo>
                <a:lnTo>
                  <a:pt x="201082" y="60377"/>
                </a:lnTo>
                <a:lnTo>
                  <a:pt x="197773" y="49831"/>
                </a:lnTo>
                <a:lnTo>
                  <a:pt x="193611" y="40474"/>
                </a:lnTo>
                <a:lnTo>
                  <a:pt x="19065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894908" y="6099467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5" h="361314">
                <a:moveTo>
                  <a:pt x="39624" y="5448"/>
                </a:moveTo>
                <a:lnTo>
                  <a:pt x="0" y="5448"/>
                </a:lnTo>
                <a:lnTo>
                  <a:pt x="0" y="361076"/>
                </a:lnTo>
                <a:lnTo>
                  <a:pt x="43586" y="361076"/>
                </a:lnTo>
                <a:lnTo>
                  <a:pt x="43586" y="235685"/>
                </a:lnTo>
                <a:lnTo>
                  <a:pt x="186499" y="235685"/>
                </a:lnTo>
                <a:lnTo>
                  <a:pt x="189864" y="232296"/>
                </a:lnTo>
                <a:lnTo>
                  <a:pt x="108140" y="232296"/>
                </a:lnTo>
                <a:lnTo>
                  <a:pt x="94426" y="230812"/>
                </a:lnTo>
                <a:lnTo>
                  <a:pt x="59601" y="208605"/>
                </a:lnTo>
                <a:lnTo>
                  <a:pt x="40877" y="158643"/>
                </a:lnTo>
                <a:lnTo>
                  <a:pt x="39624" y="135547"/>
                </a:lnTo>
                <a:lnTo>
                  <a:pt x="40956" y="112265"/>
                </a:lnTo>
                <a:lnTo>
                  <a:pt x="51641" y="74555"/>
                </a:lnTo>
                <a:lnTo>
                  <a:pt x="83918" y="40668"/>
                </a:lnTo>
                <a:lnTo>
                  <a:pt x="87692" y="39217"/>
                </a:lnTo>
                <a:lnTo>
                  <a:pt x="39624" y="39217"/>
                </a:lnTo>
                <a:lnTo>
                  <a:pt x="39624" y="5448"/>
                </a:lnTo>
                <a:close/>
              </a:path>
              <a:path w="222885" h="361314">
                <a:moveTo>
                  <a:pt x="186499" y="235685"/>
                </a:moveTo>
                <a:lnTo>
                  <a:pt x="43586" y="235685"/>
                </a:lnTo>
                <a:lnTo>
                  <a:pt x="49532" y="242372"/>
                </a:lnTo>
                <a:lnTo>
                  <a:pt x="90366" y="265668"/>
                </a:lnTo>
                <a:lnTo>
                  <a:pt x="111036" y="267958"/>
                </a:lnTo>
                <a:lnTo>
                  <a:pt x="125722" y="266907"/>
                </a:lnTo>
                <a:lnTo>
                  <a:pt x="167665" y="251204"/>
                </a:lnTo>
                <a:lnTo>
                  <a:pt x="186499" y="235685"/>
                </a:lnTo>
                <a:close/>
              </a:path>
              <a:path w="222885" h="361314">
                <a:moveTo>
                  <a:pt x="191294" y="34175"/>
                </a:moveTo>
                <a:lnTo>
                  <a:pt x="110045" y="34175"/>
                </a:lnTo>
                <a:lnTo>
                  <a:pt x="123543" y="35693"/>
                </a:lnTo>
                <a:lnTo>
                  <a:pt x="136058" y="40254"/>
                </a:lnTo>
                <a:lnTo>
                  <a:pt x="166992" y="72261"/>
                </a:lnTo>
                <a:lnTo>
                  <a:pt x="178308" y="131914"/>
                </a:lnTo>
                <a:lnTo>
                  <a:pt x="177022" y="155926"/>
                </a:lnTo>
                <a:lnTo>
                  <a:pt x="166713" y="193850"/>
                </a:lnTo>
                <a:lnTo>
                  <a:pt x="135010" y="226168"/>
                </a:lnTo>
                <a:lnTo>
                  <a:pt x="108140" y="232296"/>
                </a:lnTo>
                <a:lnTo>
                  <a:pt x="189864" y="232296"/>
                </a:lnTo>
                <a:lnTo>
                  <a:pt x="214950" y="186645"/>
                </a:lnTo>
                <a:lnTo>
                  <a:pt x="222885" y="132079"/>
                </a:lnTo>
                <a:lnTo>
                  <a:pt x="222081" y="114079"/>
                </a:lnTo>
                <a:lnTo>
                  <a:pt x="210096" y="64554"/>
                </a:lnTo>
                <a:lnTo>
                  <a:pt x="194171" y="37274"/>
                </a:lnTo>
                <a:lnTo>
                  <a:pt x="191294" y="34175"/>
                </a:lnTo>
                <a:close/>
              </a:path>
              <a:path w="222885" h="361314">
                <a:moveTo>
                  <a:pt x="114084" y="0"/>
                </a:moveTo>
                <a:lnTo>
                  <a:pt x="71323" y="9829"/>
                </a:lnTo>
                <a:lnTo>
                  <a:pt x="39624" y="39217"/>
                </a:lnTo>
                <a:lnTo>
                  <a:pt x="87692" y="39217"/>
                </a:lnTo>
                <a:lnTo>
                  <a:pt x="96579" y="35800"/>
                </a:lnTo>
                <a:lnTo>
                  <a:pt x="110045" y="34175"/>
                </a:lnTo>
                <a:lnTo>
                  <a:pt x="191294" y="34175"/>
                </a:lnTo>
                <a:lnTo>
                  <a:pt x="183916" y="26227"/>
                </a:lnTo>
                <a:lnTo>
                  <a:pt x="172123" y="16929"/>
                </a:lnTo>
                <a:lnTo>
                  <a:pt x="159070" y="9510"/>
                </a:lnTo>
                <a:lnTo>
                  <a:pt x="145051" y="4221"/>
                </a:lnTo>
                <a:lnTo>
                  <a:pt x="130058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167983" y="6099467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6"/>
                </a:lnTo>
                <a:lnTo>
                  <a:pt x="33274" y="35750"/>
                </a:lnTo>
                <a:lnTo>
                  <a:pt x="8307" y="78697"/>
                </a:lnTo>
                <a:lnTo>
                  <a:pt x="0" y="136131"/>
                </a:lnTo>
                <a:lnTo>
                  <a:pt x="2059" y="165657"/>
                </a:lnTo>
                <a:lnTo>
                  <a:pt x="18532" y="214254"/>
                </a:lnTo>
                <a:lnTo>
                  <a:pt x="50867" y="248458"/>
                </a:lnTo>
                <a:lnTo>
                  <a:pt x="95444" y="265791"/>
                </a:lnTo>
                <a:lnTo>
                  <a:pt x="122097" y="267958"/>
                </a:lnTo>
                <a:lnTo>
                  <a:pt x="143439" y="266598"/>
                </a:lnTo>
                <a:lnTo>
                  <a:pt x="180122" y="255737"/>
                </a:lnTo>
                <a:lnTo>
                  <a:pt x="210265" y="232296"/>
                </a:lnTo>
                <a:lnTo>
                  <a:pt x="122097" y="232296"/>
                </a:lnTo>
                <a:lnTo>
                  <a:pt x="106712" y="230890"/>
                </a:lnTo>
                <a:lnTo>
                  <a:pt x="68516" y="209844"/>
                </a:lnTo>
                <a:lnTo>
                  <a:pt x="46994" y="165012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3"/>
                </a:lnTo>
                <a:lnTo>
                  <a:pt x="69596" y="55727"/>
                </a:lnTo>
                <a:lnTo>
                  <a:pt x="105570" y="36916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9"/>
                </a:lnTo>
                <a:lnTo>
                  <a:pt x="166382" y="8742"/>
                </a:lnTo>
                <a:lnTo>
                  <a:pt x="144217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77" y="219668"/>
                </a:lnTo>
                <a:lnTo>
                  <a:pt x="122097" y="232296"/>
                </a:lnTo>
                <a:lnTo>
                  <a:pt x="210265" y="232296"/>
                </a:lnTo>
                <a:lnTo>
                  <a:pt x="219678" y="220143"/>
                </a:lnTo>
                <a:lnTo>
                  <a:pt x="228368" y="203784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9"/>
                </a:lnTo>
                <a:lnTo>
                  <a:pt x="149953" y="41967"/>
                </a:lnTo>
                <a:lnTo>
                  <a:pt x="179867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6" y="77168"/>
                </a:lnTo>
                <a:lnTo>
                  <a:pt x="217907" y="54305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490589" y="6007341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7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575455" y="6099467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1"/>
                </a:lnTo>
                <a:lnTo>
                  <a:pt x="94822" y="265805"/>
                </a:lnTo>
                <a:lnTo>
                  <a:pt x="120517" y="267958"/>
                </a:lnTo>
                <a:lnTo>
                  <a:pt x="136986" y="266982"/>
                </a:lnTo>
                <a:lnTo>
                  <a:pt x="182519" y="252277"/>
                </a:lnTo>
                <a:lnTo>
                  <a:pt x="208516" y="232296"/>
                </a:lnTo>
                <a:lnTo>
                  <a:pt x="120517" y="232296"/>
                </a:lnTo>
                <a:lnTo>
                  <a:pt x="104813" y="230763"/>
                </a:lnTo>
                <a:lnTo>
                  <a:pt x="66123" y="207780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29" y="42235"/>
                </a:lnTo>
                <a:lnTo>
                  <a:pt x="120517" y="36156"/>
                </a:lnTo>
                <a:lnTo>
                  <a:pt x="208270" y="36156"/>
                </a:lnTo>
                <a:lnTo>
                  <a:pt x="207119" y="34670"/>
                </a:lnTo>
                <a:lnTo>
                  <a:pt x="189071" y="19502"/>
                </a:lnTo>
                <a:lnTo>
                  <a:pt x="168614" y="8667"/>
                </a:lnTo>
                <a:lnTo>
                  <a:pt x="145759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0" y="42289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49"/>
                </a:lnTo>
                <a:lnTo>
                  <a:pt x="184008" y="193768"/>
                </a:lnTo>
                <a:lnTo>
                  <a:pt x="150213" y="226168"/>
                </a:lnTo>
                <a:lnTo>
                  <a:pt x="120517" y="232296"/>
                </a:lnTo>
                <a:lnTo>
                  <a:pt x="208516" y="232296"/>
                </a:lnTo>
                <a:lnTo>
                  <a:pt x="232352" y="192701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1" y="75887"/>
                </a:lnTo>
                <a:lnTo>
                  <a:pt x="221802" y="53616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222261" y="6104915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99" y="0"/>
                </a:moveTo>
                <a:lnTo>
                  <a:pt x="0" y="0"/>
                </a:lnTo>
                <a:lnTo>
                  <a:pt x="96" y="166403"/>
                </a:lnTo>
                <a:lnTo>
                  <a:pt x="4920" y="208856"/>
                </a:lnTo>
                <a:lnTo>
                  <a:pt x="28092" y="243990"/>
                </a:lnTo>
                <a:lnTo>
                  <a:pt x="65671" y="260344"/>
                </a:lnTo>
                <a:lnTo>
                  <a:pt x="87591" y="262510"/>
                </a:lnTo>
                <a:lnTo>
                  <a:pt x="111941" y="259785"/>
                </a:lnTo>
                <a:lnTo>
                  <a:pt x="133602" y="251604"/>
                </a:lnTo>
                <a:lnTo>
                  <a:pt x="152583" y="237959"/>
                </a:lnTo>
                <a:lnTo>
                  <a:pt x="163754" y="224868"/>
                </a:lnTo>
                <a:lnTo>
                  <a:pt x="96418" y="224868"/>
                </a:lnTo>
                <a:lnTo>
                  <a:pt x="87025" y="224248"/>
                </a:lnTo>
                <a:lnTo>
                  <a:pt x="52620" y="203446"/>
                </a:lnTo>
                <a:lnTo>
                  <a:pt x="43813" y="159080"/>
                </a:lnTo>
                <a:lnTo>
                  <a:pt x="43713" y="152893"/>
                </a:lnTo>
                <a:lnTo>
                  <a:pt x="43599" y="0"/>
                </a:lnTo>
                <a:close/>
              </a:path>
              <a:path w="208279" h="262889">
                <a:moveTo>
                  <a:pt x="208025" y="218842"/>
                </a:moveTo>
                <a:lnTo>
                  <a:pt x="168897" y="218842"/>
                </a:lnTo>
                <a:lnTo>
                  <a:pt x="168897" y="257063"/>
                </a:lnTo>
                <a:lnTo>
                  <a:pt x="208025" y="257063"/>
                </a:lnTo>
                <a:lnTo>
                  <a:pt x="208025" y="218842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52"/>
                </a:lnTo>
                <a:lnTo>
                  <a:pt x="163992" y="152893"/>
                </a:lnTo>
                <a:lnTo>
                  <a:pt x="153135" y="195727"/>
                </a:lnTo>
                <a:lnTo>
                  <a:pt x="115363" y="222382"/>
                </a:lnTo>
                <a:lnTo>
                  <a:pt x="96418" y="224868"/>
                </a:lnTo>
                <a:lnTo>
                  <a:pt x="163754" y="224868"/>
                </a:lnTo>
                <a:lnTo>
                  <a:pt x="168897" y="218842"/>
                </a:lnTo>
                <a:lnTo>
                  <a:pt x="208025" y="218842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493355" y="6099467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34" y="204856"/>
                </a:lnTo>
                <a:lnTo>
                  <a:pt x="12028" y="221475"/>
                </a:lnTo>
                <a:lnTo>
                  <a:pt x="48140" y="256293"/>
                </a:lnTo>
                <a:lnTo>
                  <a:pt x="86339" y="266659"/>
                </a:lnTo>
                <a:lnTo>
                  <a:pt x="109880" y="267958"/>
                </a:lnTo>
                <a:lnTo>
                  <a:pt x="124599" y="267307"/>
                </a:lnTo>
                <a:lnTo>
                  <a:pt x="164109" y="257475"/>
                </a:lnTo>
                <a:lnTo>
                  <a:pt x="197217" y="232296"/>
                </a:lnTo>
                <a:lnTo>
                  <a:pt x="109715" y="232296"/>
                </a:lnTo>
                <a:lnTo>
                  <a:pt x="95663" y="231431"/>
                </a:lnTo>
                <a:lnTo>
                  <a:pt x="55831" y="210834"/>
                </a:lnTo>
                <a:lnTo>
                  <a:pt x="45709" y="190988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34" y="7945"/>
                </a:lnTo>
                <a:lnTo>
                  <a:pt x="19582" y="35104"/>
                </a:lnTo>
                <a:lnTo>
                  <a:pt x="7521" y="72313"/>
                </a:lnTo>
                <a:lnTo>
                  <a:pt x="7461" y="74383"/>
                </a:lnTo>
                <a:lnTo>
                  <a:pt x="8032" y="83095"/>
                </a:lnTo>
                <a:lnTo>
                  <a:pt x="28771" y="122118"/>
                </a:lnTo>
                <a:lnTo>
                  <a:pt x="70831" y="142255"/>
                </a:lnTo>
                <a:lnTo>
                  <a:pt x="127343" y="157769"/>
                </a:lnTo>
                <a:lnTo>
                  <a:pt x="140128" y="161656"/>
                </a:lnTo>
                <a:lnTo>
                  <a:pt x="168897" y="191437"/>
                </a:lnTo>
                <a:lnTo>
                  <a:pt x="167986" y="199407"/>
                </a:lnTo>
                <a:lnTo>
                  <a:pt x="135909" y="229254"/>
                </a:lnTo>
                <a:lnTo>
                  <a:pt x="109715" y="232296"/>
                </a:lnTo>
                <a:lnTo>
                  <a:pt x="197217" y="232296"/>
                </a:lnTo>
                <a:lnTo>
                  <a:pt x="213474" y="186893"/>
                </a:lnTo>
                <a:lnTo>
                  <a:pt x="212823" y="176212"/>
                </a:lnTo>
                <a:lnTo>
                  <a:pt x="190614" y="136510"/>
                </a:lnTo>
                <a:lnTo>
                  <a:pt x="149009" y="117924"/>
                </a:lnTo>
                <a:lnTo>
                  <a:pt x="84340" y="99620"/>
                </a:lnTo>
                <a:lnTo>
                  <a:pt x="76340" y="97219"/>
                </a:lnTo>
                <a:lnTo>
                  <a:pt x="71488" y="95592"/>
                </a:lnTo>
                <a:lnTo>
                  <a:pt x="63893" y="92544"/>
                </a:lnTo>
                <a:lnTo>
                  <a:pt x="58369" y="88658"/>
                </a:lnTo>
                <a:lnTo>
                  <a:pt x="54813" y="84035"/>
                </a:lnTo>
                <a:lnTo>
                  <a:pt x="51269" y="79501"/>
                </a:lnTo>
                <a:lnTo>
                  <a:pt x="49529" y="74383"/>
                </a:lnTo>
                <a:lnTo>
                  <a:pt x="49529" y="68770"/>
                </a:lnTo>
                <a:lnTo>
                  <a:pt x="79395" y="38138"/>
                </a:lnTo>
                <a:lnTo>
                  <a:pt x="105003" y="35661"/>
                </a:lnTo>
                <a:lnTo>
                  <a:pt x="190659" y="35661"/>
                </a:lnTo>
                <a:lnTo>
                  <a:pt x="188633" y="32359"/>
                </a:lnTo>
                <a:lnTo>
                  <a:pt x="154863" y="8750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59" y="35661"/>
                </a:moveTo>
                <a:lnTo>
                  <a:pt x="105003" y="35661"/>
                </a:lnTo>
                <a:lnTo>
                  <a:pt x="116973" y="36360"/>
                </a:lnTo>
                <a:lnTo>
                  <a:pt x="127493" y="38460"/>
                </a:lnTo>
                <a:lnTo>
                  <a:pt x="158862" y="68771"/>
                </a:lnTo>
                <a:lnTo>
                  <a:pt x="160985" y="78257"/>
                </a:lnTo>
                <a:lnTo>
                  <a:pt x="203568" y="72313"/>
                </a:lnTo>
                <a:lnTo>
                  <a:pt x="201077" y="60377"/>
                </a:lnTo>
                <a:lnTo>
                  <a:pt x="197772" y="49831"/>
                </a:lnTo>
                <a:lnTo>
                  <a:pt x="193611" y="40474"/>
                </a:lnTo>
                <a:lnTo>
                  <a:pt x="19065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769326" y="6104915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6" y="0"/>
                </a:moveTo>
                <a:lnTo>
                  <a:pt x="0" y="0"/>
                </a:lnTo>
                <a:lnTo>
                  <a:pt x="95" y="166403"/>
                </a:lnTo>
                <a:lnTo>
                  <a:pt x="4913" y="208856"/>
                </a:lnTo>
                <a:lnTo>
                  <a:pt x="28082" y="243990"/>
                </a:lnTo>
                <a:lnTo>
                  <a:pt x="65665" y="260344"/>
                </a:lnTo>
                <a:lnTo>
                  <a:pt x="87579" y="262510"/>
                </a:lnTo>
                <a:lnTo>
                  <a:pt x="111931" y="259785"/>
                </a:lnTo>
                <a:lnTo>
                  <a:pt x="133596" y="251604"/>
                </a:lnTo>
                <a:lnTo>
                  <a:pt x="152581" y="237959"/>
                </a:lnTo>
                <a:lnTo>
                  <a:pt x="163754" y="224868"/>
                </a:lnTo>
                <a:lnTo>
                  <a:pt x="96418" y="224868"/>
                </a:lnTo>
                <a:lnTo>
                  <a:pt x="87025" y="224248"/>
                </a:lnTo>
                <a:lnTo>
                  <a:pt x="52609" y="203446"/>
                </a:lnTo>
                <a:lnTo>
                  <a:pt x="43801" y="159080"/>
                </a:lnTo>
                <a:lnTo>
                  <a:pt x="43700" y="152893"/>
                </a:lnTo>
                <a:lnTo>
                  <a:pt x="43586" y="0"/>
                </a:lnTo>
                <a:close/>
              </a:path>
              <a:path w="208279" h="262889">
                <a:moveTo>
                  <a:pt x="208025" y="218842"/>
                </a:moveTo>
                <a:lnTo>
                  <a:pt x="168897" y="218842"/>
                </a:lnTo>
                <a:lnTo>
                  <a:pt x="168897" y="257063"/>
                </a:lnTo>
                <a:lnTo>
                  <a:pt x="208025" y="257063"/>
                </a:lnTo>
                <a:lnTo>
                  <a:pt x="208025" y="218842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52"/>
                </a:lnTo>
                <a:lnTo>
                  <a:pt x="163991" y="152893"/>
                </a:lnTo>
                <a:lnTo>
                  <a:pt x="153130" y="195727"/>
                </a:lnTo>
                <a:lnTo>
                  <a:pt x="115363" y="222382"/>
                </a:lnTo>
                <a:lnTo>
                  <a:pt x="96418" y="224868"/>
                </a:lnTo>
                <a:lnTo>
                  <a:pt x="163754" y="224868"/>
                </a:lnTo>
                <a:lnTo>
                  <a:pt x="168897" y="218842"/>
                </a:lnTo>
                <a:lnTo>
                  <a:pt x="208025" y="218842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042897" y="6005360"/>
            <a:ext cx="236854" cy="362585"/>
          </a:xfrm>
          <a:custGeom>
            <a:avLst/>
            <a:gdLst/>
            <a:ahLst/>
            <a:cxnLst/>
            <a:rect l="l" t="t" r="r" b="b"/>
            <a:pathLst>
              <a:path w="236854" h="362585">
                <a:moveTo>
                  <a:pt x="213493" y="130263"/>
                </a:moveTo>
                <a:lnTo>
                  <a:pt x="117221" y="130263"/>
                </a:lnTo>
                <a:lnTo>
                  <a:pt x="132681" y="131179"/>
                </a:lnTo>
                <a:lnTo>
                  <a:pt x="146119" y="133929"/>
                </a:lnTo>
                <a:lnTo>
                  <a:pt x="176201" y="159758"/>
                </a:lnTo>
                <a:lnTo>
                  <a:pt x="179298" y="182359"/>
                </a:lnTo>
                <a:lnTo>
                  <a:pt x="179298" y="183921"/>
                </a:lnTo>
                <a:lnTo>
                  <a:pt x="125936" y="205345"/>
                </a:lnTo>
                <a:lnTo>
                  <a:pt x="89151" y="210221"/>
                </a:lnTo>
                <a:lnTo>
                  <a:pt x="78635" y="211839"/>
                </a:lnTo>
                <a:lnTo>
                  <a:pt x="38318" y="224987"/>
                </a:lnTo>
                <a:lnTo>
                  <a:pt x="8585" y="254342"/>
                </a:lnTo>
                <a:lnTo>
                  <a:pt x="0" y="288762"/>
                </a:lnTo>
                <a:lnTo>
                  <a:pt x="1423" y="304084"/>
                </a:lnTo>
                <a:lnTo>
                  <a:pt x="22795" y="341439"/>
                </a:lnTo>
                <a:lnTo>
                  <a:pt x="67959" y="360779"/>
                </a:lnTo>
                <a:lnTo>
                  <a:pt x="87909" y="362065"/>
                </a:lnTo>
                <a:lnTo>
                  <a:pt x="100571" y="361538"/>
                </a:lnTo>
                <a:lnTo>
                  <a:pt x="147363" y="348547"/>
                </a:lnTo>
                <a:lnTo>
                  <a:pt x="178407" y="327891"/>
                </a:lnTo>
                <a:lnTo>
                  <a:pt x="98399" y="327891"/>
                </a:lnTo>
                <a:lnTo>
                  <a:pt x="86462" y="327164"/>
                </a:lnTo>
                <a:lnTo>
                  <a:pt x="49847" y="303353"/>
                </a:lnTo>
                <a:lnTo>
                  <a:pt x="46672" y="279552"/>
                </a:lnTo>
                <a:lnTo>
                  <a:pt x="48615" y="273075"/>
                </a:lnTo>
                <a:lnTo>
                  <a:pt x="84943" y="248272"/>
                </a:lnTo>
                <a:lnTo>
                  <a:pt x="130256" y="240653"/>
                </a:lnTo>
                <a:lnTo>
                  <a:pt x="149571" y="236753"/>
                </a:lnTo>
                <a:lnTo>
                  <a:pt x="165918" y="232481"/>
                </a:lnTo>
                <a:lnTo>
                  <a:pt x="179298" y="227838"/>
                </a:lnTo>
                <a:lnTo>
                  <a:pt x="223380" y="227838"/>
                </a:lnTo>
                <a:lnTo>
                  <a:pt x="223241" y="177780"/>
                </a:lnTo>
                <a:lnTo>
                  <a:pt x="215844" y="134664"/>
                </a:lnTo>
                <a:lnTo>
                  <a:pt x="213493" y="130263"/>
                </a:lnTo>
                <a:close/>
              </a:path>
              <a:path w="236854" h="362585">
                <a:moveTo>
                  <a:pt x="225971" y="324424"/>
                </a:moveTo>
                <a:lnTo>
                  <a:pt x="182765" y="324424"/>
                </a:lnTo>
                <a:lnTo>
                  <a:pt x="183984" y="333355"/>
                </a:lnTo>
                <a:lnTo>
                  <a:pt x="185794" y="341698"/>
                </a:lnTo>
                <a:lnTo>
                  <a:pt x="188194" y="349452"/>
                </a:lnTo>
                <a:lnTo>
                  <a:pt x="191185" y="356618"/>
                </a:lnTo>
                <a:lnTo>
                  <a:pt x="236753" y="356618"/>
                </a:lnTo>
                <a:lnTo>
                  <a:pt x="233104" y="349109"/>
                </a:lnTo>
                <a:lnTo>
                  <a:pt x="230094" y="341430"/>
                </a:lnTo>
                <a:lnTo>
                  <a:pt x="227754" y="333598"/>
                </a:lnTo>
                <a:lnTo>
                  <a:pt x="226098" y="325579"/>
                </a:lnTo>
                <a:lnTo>
                  <a:pt x="225971" y="324424"/>
                </a:lnTo>
                <a:close/>
              </a:path>
              <a:path w="236854" h="362585">
                <a:moveTo>
                  <a:pt x="223380" y="227838"/>
                </a:moveTo>
                <a:lnTo>
                  <a:pt x="179298" y="227838"/>
                </a:lnTo>
                <a:lnTo>
                  <a:pt x="179044" y="243687"/>
                </a:lnTo>
                <a:lnTo>
                  <a:pt x="178610" y="257125"/>
                </a:lnTo>
                <a:lnTo>
                  <a:pt x="166788" y="296006"/>
                </a:lnTo>
                <a:lnTo>
                  <a:pt x="133030" y="321726"/>
                </a:lnTo>
                <a:lnTo>
                  <a:pt x="98399" y="327891"/>
                </a:lnTo>
                <a:lnTo>
                  <a:pt x="178407" y="327891"/>
                </a:lnTo>
                <a:lnTo>
                  <a:pt x="182765" y="324424"/>
                </a:lnTo>
                <a:lnTo>
                  <a:pt x="225971" y="324424"/>
                </a:lnTo>
                <a:lnTo>
                  <a:pt x="224907" y="314711"/>
                </a:lnTo>
                <a:lnTo>
                  <a:pt x="224058" y="298318"/>
                </a:lnTo>
                <a:lnTo>
                  <a:pt x="223631" y="279933"/>
                </a:lnTo>
                <a:lnTo>
                  <a:pt x="223514" y="270746"/>
                </a:lnTo>
                <a:lnTo>
                  <a:pt x="223390" y="250501"/>
                </a:lnTo>
                <a:lnTo>
                  <a:pt x="223380" y="227838"/>
                </a:lnTo>
                <a:close/>
              </a:path>
              <a:path w="236854" h="362585">
                <a:moveTo>
                  <a:pt x="123659" y="94107"/>
                </a:moveTo>
                <a:lnTo>
                  <a:pt x="78302" y="99229"/>
                </a:lnTo>
                <a:lnTo>
                  <a:pt x="42926" y="114228"/>
                </a:lnTo>
                <a:lnTo>
                  <a:pt x="15114" y="148602"/>
                </a:lnTo>
                <a:lnTo>
                  <a:pt x="7429" y="173355"/>
                </a:lnTo>
                <a:lnTo>
                  <a:pt x="50025" y="179298"/>
                </a:lnTo>
                <a:lnTo>
                  <a:pt x="54018" y="166605"/>
                </a:lnTo>
                <a:lnTo>
                  <a:pt x="58958" y="156009"/>
                </a:lnTo>
                <a:lnTo>
                  <a:pt x="90417" y="132978"/>
                </a:lnTo>
                <a:lnTo>
                  <a:pt x="117221" y="130263"/>
                </a:lnTo>
                <a:lnTo>
                  <a:pt x="213493" y="130263"/>
                </a:lnTo>
                <a:lnTo>
                  <a:pt x="212081" y="127620"/>
                </a:lnTo>
                <a:lnTo>
                  <a:pt x="177317" y="101866"/>
                </a:lnTo>
                <a:lnTo>
                  <a:pt x="139362" y="94589"/>
                </a:lnTo>
                <a:lnTo>
                  <a:pt x="123659" y="94107"/>
                </a:lnTo>
                <a:close/>
              </a:path>
              <a:path w="236854" h="362585">
                <a:moveTo>
                  <a:pt x="176822" y="0"/>
                </a:moveTo>
                <a:lnTo>
                  <a:pt x="119354" y="0"/>
                </a:lnTo>
                <a:lnTo>
                  <a:pt x="87668" y="67856"/>
                </a:lnTo>
                <a:lnTo>
                  <a:pt x="123825" y="67856"/>
                </a:lnTo>
                <a:lnTo>
                  <a:pt x="1768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344699" y="6099467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11"/>
                </a:lnTo>
                <a:lnTo>
                  <a:pt x="43586" y="262511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8"/>
                </a:lnTo>
                <a:lnTo>
                  <a:pt x="85517" y="45613"/>
                </a:lnTo>
                <a:lnTo>
                  <a:pt x="92455" y="45072"/>
                </a:lnTo>
                <a:lnTo>
                  <a:pt x="127584" y="45072"/>
                </a:lnTo>
                <a:lnTo>
                  <a:pt x="127677" y="44830"/>
                </a:lnTo>
                <a:lnTo>
                  <a:pt x="39128" y="44830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84" y="45072"/>
                </a:moveTo>
                <a:lnTo>
                  <a:pt x="92455" y="45072"/>
                </a:lnTo>
                <a:lnTo>
                  <a:pt x="100378" y="45629"/>
                </a:lnTo>
                <a:lnTo>
                  <a:pt x="108299" y="47301"/>
                </a:lnTo>
                <a:lnTo>
                  <a:pt x="116219" y="50087"/>
                </a:lnTo>
                <a:lnTo>
                  <a:pt x="124142" y="53987"/>
                </a:lnTo>
                <a:lnTo>
                  <a:pt x="127584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3"/>
                </a:lnTo>
                <a:lnTo>
                  <a:pt x="39128" y="44830"/>
                </a:lnTo>
                <a:lnTo>
                  <a:pt x="127677" y="44830"/>
                </a:lnTo>
                <a:lnTo>
                  <a:pt x="139661" y="13792"/>
                </a:lnTo>
                <a:lnTo>
                  <a:pt x="128322" y="7768"/>
                </a:lnTo>
                <a:lnTo>
                  <a:pt x="117071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522093" y="6007341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543887" y="6104915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3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627762" y="6099467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8" y="7123"/>
                </a:lnTo>
                <a:lnTo>
                  <a:pt x="39695" y="28486"/>
                </a:lnTo>
                <a:lnTo>
                  <a:pt x="9910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1"/>
                </a:lnTo>
                <a:lnTo>
                  <a:pt x="94822" y="265805"/>
                </a:lnTo>
                <a:lnTo>
                  <a:pt x="120517" y="267958"/>
                </a:lnTo>
                <a:lnTo>
                  <a:pt x="136981" y="266982"/>
                </a:lnTo>
                <a:lnTo>
                  <a:pt x="182519" y="252277"/>
                </a:lnTo>
                <a:lnTo>
                  <a:pt x="208512" y="232296"/>
                </a:lnTo>
                <a:lnTo>
                  <a:pt x="120517" y="232296"/>
                </a:lnTo>
                <a:lnTo>
                  <a:pt x="104813" y="230763"/>
                </a:lnTo>
                <a:lnTo>
                  <a:pt x="66123" y="207780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29" y="42235"/>
                </a:lnTo>
                <a:lnTo>
                  <a:pt x="120517" y="36156"/>
                </a:lnTo>
                <a:lnTo>
                  <a:pt x="208258" y="36156"/>
                </a:lnTo>
                <a:lnTo>
                  <a:pt x="207106" y="34670"/>
                </a:lnTo>
                <a:lnTo>
                  <a:pt x="189060" y="19502"/>
                </a:lnTo>
                <a:lnTo>
                  <a:pt x="168607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0" y="42289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49"/>
                </a:lnTo>
                <a:lnTo>
                  <a:pt x="184008" y="193768"/>
                </a:lnTo>
                <a:lnTo>
                  <a:pt x="150213" y="226168"/>
                </a:lnTo>
                <a:lnTo>
                  <a:pt x="120517" y="232296"/>
                </a:lnTo>
                <a:lnTo>
                  <a:pt x="208512" y="232296"/>
                </a:lnTo>
                <a:lnTo>
                  <a:pt x="232352" y="192701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0" y="75887"/>
                </a:lnTo>
                <a:lnTo>
                  <a:pt x="221797" y="53616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275559" y="6099467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4" h="361314">
                <a:moveTo>
                  <a:pt x="39624" y="5448"/>
                </a:moveTo>
                <a:lnTo>
                  <a:pt x="0" y="5448"/>
                </a:lnTo>
                <a:lnTo>
                  <a:pt x="0" y="361076"/>
                </a:lnTo>
                <a:lnTo>
                  <a:pt x="43586" y="361076"/>
                </a:lnTo>
                <a:lnTo>
                  <a:pt x="43586" y="235685"/>
                </a:lnTo>
                <a:lnTo>
                  <a:pt x="186499" y="235685"/>
                </a:lnTo>
                <a:lnTo>
                  <a:pt x="189864" y="232296"/>
                </a:lnTo>
                <a:lnTo>
                  <a:pt x="108140" y="232296"/>
                </a:lnTo>
                <a:lnTo>
                  <a:pt x="94426" y="230812"/>
                </a:lnTo>
                <a:lnTo>
                  <a:pt x="59601" y="208605"/>
                </a:lnTo>
                <a:lnTo>
                  <a:pt x="40877" y="158643"/>
                </a:lnTo>
                <a:lnTo>
                  <a:pt x="39624" y="135547"/>
                </a:lnTo>
                <a:lnTo>
                  <a:pt x="40956" y="112265"/>
                </a:lnTo>
                <a:lnTo>
                  <a:pt x="51641" y="74555"/>
                </a:lnTo>
                <a:lnTo>
                  <a:pt x="83918" y="40668"/>
                </a:lnTo>
                <a:lnTo>
                  <a:pt x="87692" y="39217"/>
                </a:lnTo>
                <a:lnTo>
                  <a:pt x="39624" y="39217"/>
                </a:lnTo>
                <a:lnTo>
                  <a:pt x="39624" y="5448"/>
                </a:lnTo>
                <a:close/>
              </a:path>
              <a:path w="222884" h="361314">
                <a:moveTo>
                  <a:pt x="186499" y="235685"/>
                </a:moveTo>
                <a:lnTo>
                  <a:pt x="43586" y="235685"/>
                </a:lnTo>
                <a:lnTo>
                  <a:pt x="49532" y="242372"/>
                </a:lnTo>
                <a:lnTo>
                  <a:pt x="90366" y="265668"/>
                </a:lnTo>
                <a:lnTo>
                  <a:pt x="111036" y="267958"/>
                </a:lnTo>
                <a:lnTo>
                  <a:pt x="125722" y="266907"/>
                </a:lnTo>
                <a:lnTo>
                  <a:pt x="167665" y="251204"/>
                </a:lnTo>
                <a:lnTo>
                  <a:pt x="186499" y="235685"/>
                </a:lnTo>
                <a:close/>
              </a:path>
              <a:path w="222884" h="361314">
                <a:moveTo>
                  <a:pt x="191294" y="34175"/>
                </a:moveTo>
                <a:lnTo>
                  <a:pt x="110045" y="34175"/>
                </a:lnTo>
                <a:lnTo>
                  <a:pt x="123543" y="35693"/>
                </a:lnTo>
                <a:lnTo>
                  <a:pt x="136058" y="40254"/>
                </a:lnTo>
                <a:lnTo>
                  <a:pt x="166992" y="72261"/>
                </a:lnTo>
                <a:lnTo>
                  <a:pt x="178307" y="131914"/>
                </a:lnTo>
                <a:lnTo>
                  <a:pt x="177022" y="155926"/>
                </a:lnTo>
                <a:lnTo>
                  <a:pt x="166713" y="193850"/>
                </a:lnTo>
                <a:lnTo>
                  <a:pt x="135010" y="226168"/>
                </a:lnTo>
                <a:lnTo>
                  <a:pt x="108140" y="232296"/>
                </a:lnTo>
                <a:lnTo>
                  <a:pt x="189864" y="232296"/>
                </a:lnTo>
                <a:lnTo>
                  <a:pt x="214950" y="186645"/>
                </a:lnTo>
                <a:lnTo>
                  <a:pt x="222884" y="132079"/>
                </a:lnTo>
                <a:lnTo>
                  <a:pt x="222081" y="114079"/>
                </a:lnTo>
                <a:lnTo>
                  <a:pt x="210096" y="64554"/>
                </a:lnTo>
                <a:lnTo>
                  <a:pt x="194171" y="37274"/>
                </a:lnTo>
                <a:lnTo>
                  <a:pt x="191294" y="34175"/>
                </a:lnTo>
                <a:close/>
              </a:path>
              <a:path w="222884" h="361314">
                <a:moveTo>
                  <a:pt x="114084" y="0"/>
                </a:moveTo>
                <a:lnTo>
                  <a:pt x="71323" y="9829"/>
                </a:lnTo>
                <a:lnTo>
                  <a:pt x="39624" y="39217"/>
                </a:lnTo>
                <a:lnTo>
                  <a:pt x="87692" y="39217"/>
                </a:lnTo>
                <a:lnTo>
                  <a:pt x="96579" y="35800"/>
                </a:lnTo>
                <a:lnTo>
                  <a:pt x="110045" y="34175"/>
                </a:lnTo>
                <a:lnTo>
                  <a:pt x="191294" y="34175"/>
                </a:lnTo>
                <a:lnTo>
                  <a:pt x="183916" y="26227"/>
                </a:lnTo>
                <a:lnTo>
                  <a:pt x="172123" y="16929"/>
                </a:lnTo>
                <a:lnTo>
                  <a:pt x="159070" y="9510"/>
                </a:lnTo>
                <a:lnTo>
                  <a:pt x="145051" y="4221"/>
                </a:lnTo>
                <a:lnTo>
                  <a:pt x="130058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548139" y="6099467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2" y="36156"/>
                </a:moveTo>
                <a:lnTo>
                  <a:pt x="117221" y="36156"/>
                </a:lnTo>
                <a:lnTo>
                  <a:pt x="132683" y="37072"/>
                </a:lnTo>
                <a:lnTo>
                  <a:pt x="146126" y="39822"/>
                </a:lnTo>
                <a:lnTo>
                  <a:pt x="176202" y="65651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8"/>
                </a:lnTo>
                <a:lnTo>
                  <a:pt x="147139" y="107648"/>
                </a:lnTo>
                <a:lnTo>
                  <a:pt x="125947" y="111238"/>
                </a:lnTo>
                <a:lnTo>
                  <a:pt x="89158" y="116114"/>
                </a:lnTo>
                <a:lnTo>
                  <a:pt x="78643" y="117732"/>
                </a:lnTo>
                <a:lnTo>
                  <a:pt x="38324" y="130880"/>
                </a:lnTo>
                <a:lnTo>
                  <a:pt x="8585" y="160235"/>
                </a:lnTo>
                <a:lnTo>
                  <a:pt x="0" y="194655"/>
                </a:lnTo>
                <a:lnTo>
                  <a:pt x="1423" y="209977"/>
                </a:lnTo>
                <a:lnTo>
                  <a:pt x="22795" y="247332"/>
                </a:lnTo>
                <a:lnTo>
                  <a:pt x="67969" y="266672"/>
                </a:lnTo>
                <a:lnTo>
                  <a:pt x="87922" y="267958"/>
                </a:lnTo>
                <a:lnTo>
                  <a:pt x="100584" y="267431"/>
                </a:lnTo>
                <a:lnTo>
                  <a:pt x="147373" y="254440"/>
                </a:lnTo>
                <a:lnTo>
                  <a:pt x="178408" y="233784"/>
                </a:lnTo>
                <a:lnTo>
                  <a:pt x="98399" y="233784"/>
                </a:lnTo>
                <a:lnTo>
                  <a:pt x="86469" y="233057"/>
                </a:lnTo>
                <a:lnTo>
                  <a:pt x="49852" y="209246"/>
                </a:lnTo>
                <a:lnTo>
                  <a:pt x="46673" y="185445"/>
                </a:lnTo>
                <a:lnTo>
                  <a:pt x="48628" y="178968"/>
                </a:lnTo>
                <a:lnTo>
                  <a:pt x="84943" y="154165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0"/>
                </a:lnTo>
                <a:lnTo>
                  <a:pt x="223380" y="133730"/>
                </a:lnTo>
                <a:lnTo>
                  <a:pt x="223243" y="83673"/>
                </a:lnTo>
                <a:lnTo>
                  <a:pt x="215850" y="40557"/>
                </a:lnTo>
                <a:lnTo>
                  <a:pt x="213502" y="36156"/>
                </a:lnTo>
                <a:close/>
              </a:path>
              <a:path w="236854" h="267970">
                <a:moveTo>
                  <a:pt x="225983" y="230317"/>
                </a:moveTo>
                <a:lnTo>
                  <a:pt x="182765" y="230317"/>
                </a:lnTo>
                <a:lnTo>
                  <a:pt x="183992" y="239248"/>
                </a:lnTo>
                <a:lnTo>
                  <a:pt x="185804" y="247591"/>
                </a:lnTo>
                <a:lnTo>
                  <a:pt x="188202" y="255345"/>
                </a:lnTo>
                <a:lnTo>
                  <a:pt x="191185" y="262511"/>
                </a:lnTo>
                <a:lnTo>
                  <a:pt x="236753" y="262511"/>
                </a:lnTo>
                <a:lnTo>
                  <a:pt x="233104" y="255002"/>
                </a:lnTo>
                <a:lnTo>
                  <a:pt x="230096" y="247323"/>
                </a:lnTo>
                <a:lnTo>
                  <a:pt x="227759" y="239491"/>
                </a:lnTo>
                <a:lnTo>
                  <a:pt x="226110" y="231472"/>
                </a:lnTo>
                <a:lnTo>
                  <a:pt x="225983" y="230317"/>
                </a:lnTo>
                <a:close/>
              </a:path>
              <a:path w="236854" h="267970">
                <a:moveTo>
                  <a:pt x="223380" y="133730"/>
                </a:moveTo>
                <a:lnTo>
                  <a:pt x="179298" y="133730"/>
                </a:lnTo>
                <a:lnTo>
                  <a:pt x="179057" y="149580"/>
                </a:lnTo>
                <a:lnTo>
                  <a:pt x="178622" y="163018"/>
                </a:lnTo>
                <a:lnTo>
                  <a:pt x="166790" y="201899"/>
                </a:lnTo>
                <a:lnTo>
                  <a:pt x="133043" y="227619"/>
                </a:lnTo>
                <a:lnTo>
                  <a:pt x="98399" y="233784"/>
                </a:lnTo>
                <a:lnTo>
                  <a:pt x="178408" y="233784"/>
                </a:lnTo>
                <a:lnTo>
                  <a:pt x="182765" y="230317"/>
                </a:lnTo>
                <a:lnTo>
                  <a:pt x="225983" y="230317"/>
                </a:lnTo>
                <a:lnTo>
                  <a:pt x="224917" y="220604"/>
                </a:lnTo>
                <a:lnTo>
                  <a:pt x="224064" y="204211"/>
                </a:lnTo>
                <a:lnTo>
                  <a:pt x="223634" y="185826"/>
                </a:lnTo>
                <a:lnTo>
                  <a:pt x="223516" y="176639"/>
                </a:lnTo>
                <a:lnTo>
                  <a:pt x="223390" y="156394"/>
                </a:lnTo>
                <a:lnTo>
                  <a:pt x="223380" y="133730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7" y="5122"/>
                </a:lnTo>
                <a:lnTo>
                  <a:pt x="42925" y="20121"/>
                </a:lnTo>
                <a:lnTo>
                  <a:pt x="15119" y="54495"/>
                </a:lnTo>
                <a:lnTo>
                  <a:pt x="7429" y="79247"/>
                </a:lnTo>
                <a:lnTo>
                  <a:pt x="50025" y="85191"/>
                </a:lnTo>
                <a:lnTo>
                  <a:pt x="54024" y="72498"/>
                </a:lnTo>
                <a:lnTo>
                  <a:pt x="58964" y="61902"/>
                </a:lnTo>
                <a:lnTo>
                  <a:pt x="90428" y="38871"/>
                </a:lnTo>
                <a:lnTo>
                  <a:pt x="117221" y="36156"/>
                </a:lnTo>
                <a:lnTo>
                  <a:pt x="213502" y="36156"/>
                </a:lnTo>
                <a:lnTo>
                  <a:pt x="212091" y="33513"/>
                </a:lnTo>
                <a:lnTo>
                  <a:pt x="177317" y="7759"/>
                </a:lnTo>
                <a:lnTo>
                  <a:pt x="139369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849942" y="6099467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11"/>
                </a:lnTo>
                <a:lnTo>
                  <a:pt x="43586" y="262511"/>
                </a:lnTo>
                <a:lnTo>
                  <a:pt x="43586" y="128206"/>
                </a:lnTo>
                <a:lnTo>
                  <a:pt x="44037" y="114675"/>
                </a:lnTo>
                <a:lnTo>
                  <a:pt x="53670" y="70238"/>
                </a:lnTo>
                <a:lnTo>
                  <a:pt x="85524" y="45613"/>
                </a:lnTo>
                <a:lnTo>
                  <a:pt x="92455" y="45072"/>
                </a:lnTo>
                <a:lnTo>
                  <a:pt x="127597" y="45072"/>
                </a:lnTo>
                <a:lnTo>
                  <a:pt x="127690" y="44830"/>
                </a:lnTo>
                <a:lnTo>
                  <a:pt x="39128" y="44830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13"/>
                </a:lnTo>
                <a:lnTo>
                  <a:pt x="39128" y="44830"/>
                </a:lnTo>
                <a:lnTo>
                  <a:pt x="127690" y="44830"/>
                </a:lnTo>
                <a:lnTo>
                  <a:pt x="139674" y="13792"/>
                </a:lnTo>
                <a:lnTo>
                  <a:pt x="128330" y="7768"/>
                </a:lnTo>
                <a:lnTo>
                  <a:pt x="117079" y="3457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012489" y="6099467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3" y="36156"/>
                </a:moveTo>
                <a:lnTo>
                  <a:pt x="117221" y="36156"/>
                </a:lnTo>
                <a:lnTo>
                  <a:pt x="132681" y="37072"/>
                </a:lnTo>
                <a:lnTo>
                  <a:pt x="146119" y="39822"/>
                </a:lnTo>
                <a:lnTo>
                  <a:pt x="176201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38"/>
                </a:lnTo>
                <a:lnTo>
                  <a:pt x="89151" y="116114"/>
                </a:lnTo>
                <a:lnTo>
                  <a:pt x="78635" y="117732"/>
                </a:lnTo>
                <a:lnTo>
                  <a:pt x="38318" y="130880"/>
                </a:lnTo>
                <a:lnTo>
                  <a:pt x="8585" y="160235"/>
                </a:lnTo>
                <a:lnTo>
                  <a:pt x="0" y="194655"/>
                </a:lnTo>
                <a:lnTo>
                  <a:pt x="1423" y="209977"/>
                </a:lnTo>
                <a:lnTo>
                  <a:pt x="22795" y="247332"/>
                </a:lnTo>
                <a:lnTo>
                  <a:pt x="67959" y="266672"/>
                </a:lnTo>
                <a:lnTo>
                  <a:pt x="87909" y="267958"/>
                </a:lnTo>
                <a:lnTo>
                  <a:pt x="100571" y="267431"/>
                </a:lnTo>
                <a:lnTo>
                  <a:pt x="147363" y="254440"/>
                </a:lnTo>
                <a:lnTo>
                  <a:pt x="178407" y="233784"/>
                </a:lnTo>
                <a:lnTo>
                  <a:pt x="98399" y="233784"/>
                </a:lnTo>
                <a:lnTo>
                  <a:pt x="86462" y="233057"/>
                </a:lnTo>
                <a:lnTo>
                  <a:pt x="49847" y="209246"/>
                </a:lnTo>
                <a:lnTo>
                  <a:pt x="46672" y="185445"/>
                </a:lnTo>
                <a:lnTo>
                  <a:pt x="48615" y="178968"/>
                </a:lnTo>
                <a:lnTo>
                  <a:pt x="84943" y="154165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0"/>
                </a:lnTo>
                <a:lnTo>
                  <a:pt x="223380" y="133730"/>
                </a:lnTo>
                <a:lnTo>
                  <a:pt x="223241" y="83673"/>
                </a:lnTo>
                <a:lnTo>
                  <a:pt x="215844" y="40557"/>
                </a:lnTo>
                <a:lnTo>
                  <a:pt x="213493" y="36156"/>
                </a:lnTo>
                <a:close/>
              </a:path>
              <a:path w="236854" h="267970">
                <a:moveTo>
                  <a:pt x="225971" y="230317"/>
                </a:moveTo>
                <a:lnTo>
                  <a:pt x="182765" y="230317"/>
                </a:lnTo>
                <a:lnTo>
                  <a:pt x="183984" y="239248"/>
                </a:lnTo>
                <a:lnTo>
                  <a:pt x="185794" y="247591"/>
                </a:lnTo>
                <a:lnTo>
                  <a:pt x="188194" y="255345"/>
                </a:lnTo>
                <a:lnTo>
                  <a:pt x="191185" y="262511"/>
                </a:lnTo>
                <a:lnTo>
                  <a:pt x="236753" y="262511"/>
                </a:lnTo>
                <a:lnTo>
                  <a:pt x="233104" y="255002"/>
                </a:lnTo>
                <a:lnTo>
                  <a:pt x="230094" y="247323"/>
                </a:lnTo>
                <a:lnTo>
                  <a:pt x="227754" y="239491"/>
                </a:lnTo>
                <a:lnTo>
                  <a:pt x="226098" y="231472"/>
                </a:lnTo>
                <a:lnTo>
                  <a:pt x="225971" y="230317"/>
                </a:lnTo>
                <a:close/>
              </a:path>
              <a:path w="236854" h="267970">
                <a:moveTo>
                  <a:pt x="223380" y="133730"/>
                </a:moveTo>
                <a:lnTo>
                  <a:pt x="179298" y="133730"/>
                </a:lnTo>
                <a:lnTo>
                  <a:pt x="179044" y="149580"/>
                </a:lnTo>
                <a:lnTo>
                  <a:pt x="178610" y="163018"/>
                </a:lnTo>
                <a:lnTo>
                  <a:pt x="166788" y="201899"/>
                </a:lnTo>
                <a:lnTo>
                  <a:pt x="133036" y="227619"/>
                </a:lnTo>
                <a:lnTo>
                  <a:pt x="98399" y="233784"/>
                </a:lnTo>
                <a:lnTo>
                  <a:pt x="178407" y="233784"/>
                </a:lnTo>
                <a:lnTo>
                  <a:pt x="182765" y="230317"/>
                </a:lnTo>
                <a:lnTo>
                  <a:pt x="225971" y="230317"/>
                </a:lnTo>
                <a:lnTo>
                  <a:pt x="224907" y="220604"/>
                </a:lnTo>
                <a:lnTo>
                  <a:pt x="224058" y="204211"/>
                </a:lnTo>
                <a:lnTo>
                  <a:pt x="223631" y="185826"/>
                </a:lnTo>
                <a:lnTo>
                  <a:pt x="223514" y="176639"/>
                </a:lnTo>
                <a:lnTo>
                  <a:pt x="223390" y="156394"/>
                </a:lnTo>
                <a:lnTo>
                  <a:pt x="223380" y="133730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22"/>
                </a:lnTo>
                <a:lnTo>
                  <a:pt x="42925" y="20121"/>
                </a:lnTo>
                <a:lnTo>
                  <a:pt x="15114" y="54495"/>
                </a:lnTo>
                <a:lnTo>
                  <a:pt x="7429" y="79247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2"/>
                </a:lnTo>
                <a:lnTo>
                  <a:pt x="90417" y="38871"/>
                </a:lnTo>
                <a:lnTo>
                  <a:pt x="117221" y="36156"/>
                </a:lnTo>
                <a:lnTo>
                  <a:pt x="213493" y="36156"/>
                </a:lnTo>
                <a:lnTo>
                  <a:pt x="212081" y="33513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56340" y="665280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2"/>
                </a:moveTo>
                <a:lnTo>
                  <a:pt x="0" y="185738"/>
                </a:lnTo>
                <a:lnTo>
                  <a:pt x="4830" y="204855"/>
                </a:lnTo>
                <a:lnTo>
                  <a:pt x="12021" y="221472"/>
                </a:lnTo>
                <a:lnTo>
                  <a:pt x="48139" y="256289"/>
                </a:lnTo>
                <a:lnTo>
                  <a:pt x="86335" y="266657"/>
                </a:lnTo>
                <a:lnTo>
                  <a:pt x="109875" y="267956"/>
                </a:lnTo>
                <a:lnTo>
                  <a:pt x="124594" y="267304"/>
                </a:lnTo>
                <a:lnTo>
                  <a:pt x="164109" y="257472"/>
                </a:lnTo>
                <a:lnTo>
                  <a:pt x="197213" y="232294"/>
                </a:lnTo>
                <a:lnTo>
                  <a:pt x="109708" y="232294"/>
                </a:lnTo>
                <a:lnTo>
                  <a:pt x="95655" y="231428"/>
                </a:lnTo>
                <a:lnTo>
                  <a:pt x="55825" y="210831"/>
                </a:lnTo>
                <a:lnTo>
                  <a:pt x="45705" y="190985"/>
                </a:lnTo>
                <a:lnTo>
                  <a:pt x="43091" y="178802"/>
                </a:lnTo>
                <a:close/>
              </a:path>
              <a:path w="213995" h="267970">
                <a:moveTo>
                  <a:pt x="101865" y="0"/>
                </a:moveTo>
                <a:lnTo>
                  <a:pt x="56027" y="7941"/>
                </a:lnTo>
                <a:lnTo>
                  <a:pt x="19575" y="35106"/>
                </a:lnTo>
                <a:lnTo>
                  <a:pt x="7521" y="72313"/>
                </a:lnTo>
                <a:lnTo>
                  <a:pt x="7461" y="74376"/>
                </a:lnTo>
                <a:lnTo>
                  <a:pt x="8031" y="83091"/>
                </a:lnTo>
                <a:lnTo>
                  <a:pt x="28768" y="122111"/>
                </a:lnTo>
                <a:lnTo>
                  <a:pt x="70826" y="142254"/>
                </a:lnTo>
                <a:lnTo>
                  <a:pt x="127342" y="157767"/>
                </a:lnTo>
                <a:lnTo>
                  <a:pt x="140128" y="161654"/>
                </a:lnTo>
                <a:lnTo>
                  <a:pt x="168897" y="191434"/>
                </a:lnTo>
                <a:lnTo>
                  <a:pt x="167985" y="199404"/>
                </a:lnTo>
                <a:lnTo>
                  <a:pt x="135907" y="229251"/>
                </a:lnTo>
                <a:lnTo>
                  <a:pt x="109708" y="232294"/>
                </a:lnTo>
                <a:lnTo>
                  <a:pt x="197213" y="232294"/>
                </a:lnTo>
                <a:lnTo>
                  <a:pt x="213471" y="186894"/>
                </a:lnTo>
                <a:lnTo>
                  <a:pt x="212820" y="176212"/>
                </a:lnTo>
                <a:lnTo>
                  <a:pt x="190606" y="136506"/>
                </a:lnTo>
                <a:lnTo>
                  <a:pt x="149002" y="117923"/>
                </a:lnTo>
                <a:lnTo>
                  <a:pt x="84333" y="99617"/>
                </a:lnTo>
                <a:lnTo>
                  <a:pt x="76335" y="97219"/>
                </a:lnTo>
                <a:lnTo>
                  <a:pt x="71488" y="95595"/>
                </a:lnTo>
                <a:lnTo>
                  <a:pt x="63892" y="92538"/>
                </a:lnTo>
                <a:lnTo>
                  <a:pt x="58362" y="88657"/>
                </a:lnTo>
                <a:lnTo>
                  <a:pt x="54813" y="84035"/>
                </a:lnTo>
                <a:lnTo>
                  <a:pt x="51263" y="79495"/>
                </a:lnTo>
                <a:lnTo>
                  <a:pt x="49528" y="74376"/>
                </a:lnTo>
                <a:lnTo>
                  <a:pt x="49528" y="68764"/>
                </a:lnTo>
                <a:lnTo>
                  <a:pt x="79390" y="38138"/>
                </a:lnTo>
                <a:lnTo>
                  <a:pt x="105003" y="35661"/>
                </a:lnTo>
                <a:lnTo>
                  <a:pt x="190652" y="35661"/>
                </a:lnTo>
                <a:lnTo>
                  <a:pt x="188625" y="32360"/>
                </a:lnTo>
                <a:lnTo>
                  <a:pt x="154863" y="8751"/>
                </a:lnTo>
                <a:lnTo>
                  <a:pt x="116507" y="543"/>
                </a:lnTo>
                <a:lnTo>
                  <a:pt x="101865" y="0"/>
                </a:lnTo>
                <a:close/>
              </a:path>
              <a:path w="213995" h="267970">
                <a:moveTo>
                  <a:pt x="190652" y="35661"/>
                </a:moveTo>
                <a:lnTo>
                  <a:pt x="105003" y="35661"/>
                </a:lnTo>
                <a:lnTo>
                  <a:pt x="116968" y="36359"/>
                </a:lnTo>
                <a:lnTo>
                  <a:pt x="127486" y="38458"/>
                </a:lnTo>
                <a:lnTo>
                  <a:pt x="158853" y="68770"/>
                </a:lnTo>
                <a:lnTo>
                  <a:pt x="160973" y="78257"/>
                </a:lnTo>
                <a:lnTo>
                  <a:pt x="203568" y="72313"/>
                </a:lnTo>
                <a:lnTo>
                  <a:pt x="201073" y="60374"/>
                </a:lnTo>
                <a:lnTo>
                  <a:pt x="197768" y="49828"/>
                </a:lnTo>
                <a:lnTo>
                  <a:pt x="193606" y="40471"/>
                </a:lnTo>
                <a:lnTo>
                  <a:pt x="19065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06960" y="665280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6" y="0"/>
                </a:moveTo>
                <a:lnTo>
                  <a:pt x="71528" y="8925"/>
                </a:lnTo>
                <a:lnTo>
                  <a:pt x="33267" y="35745"/>
                </a:lnTo>
                <a:lnTo>
                  <a:pt x="8305" y="78691"/>
                </a:lnTo>
                <a:lnTo>
                  <a:pt x="0" y="136123"/>
                </a:lnTo>
                <a:lnTo>
                  <a:pt x="2058" y="165653"/>
                </a:lnTo>
                <a:lnTo>
                  <a:pt x="18525" y="214251"/>
                </a:lnTo>
                <a:lnTo>
                  <a:pt x="50859" y="248455"/>
                </a:lnTo>
                <a:lnTo>
                  <a:pt x="95436" y="265789"/>
                </a:lnTo>
                <a:lnTo>
                  <a:pt x="122090" y="267956"/>
                </a:lnTo>
                <a:lnTo>
                  <a:pt x="143435" y="266595"/>
                </a:lnTo>
                <a:lnTo>
                  <a:pt x="180120" y="255734"/>
                </a:lnTo>
                <a:lnTo>
                  <a:pt x="210262" y="232294"/>
                </a:lnTo>
                <a:lnTo>
                  <a:pt x="122090" y="232294"/>
                </a:lnTo>
                <a:lnTo>
                  <a:pt x="106707" y="230887"/>
                </a:lnTo>
                <a:lnTo>
                  <a:pt x="68515" y="209840"/>
                </a:lnTo>
                <a:lnTo>
                  <a:pt x="46993" y="165010"/>
                </a:lnTo>
                <a:lnTo>
                  <a:pt x="44575" y="145124"/>
                </a:lnTo>
                <a:lnTo>
                  <a:pt x="236009" y="145124"/>
                </a:lnTo>
                <a:lnTo>
                  <a:pt x="236174" y="140004"/>
                </a:lnTo>
                <a:lnTo>
                  <a:pt x="236256" y="133567"/>
                </a:lnTo>
                <a:lnTo>
                  <a:pt x="234615" y="109462"/>
                </a:lnTo>
                <a:lnTo>
                  <a:pt x="47052" y="109462"/>
                </a:lnTo>
                <a:lnTo>
                  <a:pt x="49296" y="93473"/>
                </a:lnTo>
                <a:lnTo>
                  <a:pt x="69588" y="55721"/>
                </a:lnTo>
                <a:lnTo>
                  <a:pt x="105563" y="36915"/>
                </a:lnTo>
                <a:lnTo>
                  <a:pt x="119945" y="35661"/>
                </a:lnTo>
                <a:lnTo>
                  <a:pt x="204134" y="35661"/>
                </a:lnTo>
                <a:lnTo>
                  <a:pt x="203648" y="35003"/>
                </a:lnTo>
                <a:lnTo>
                  <a:pt x="186188" y="19677"/>
                </a:lnTo>
                <a:lnTo>
                  <a:pt x="166377" y="8740"/>
                </a:lnTo>
                <a:lnTo>
                  <a:pt x="144213" y="2183"/>
                </a:lnTo>
                <a:lnTo>
                  <a:pt x="119696" y="0"/>
                </a:lnTo>
                <a:close/>
              </a:path>
              <a:path w="236855" h="267970">
                <a:moveTo>
                  <a:pt x="189698" y="179298"/>
                </a:moveTo>
                <a:lnTo>
                  <a:pt x="162867" y="219665"/>
                </a:lnTo>
                <a:lnTo>
                  <a:pt x="122090" y="232294"/>
                </a:lnTo>
                <a:lnTo>
                  <a:pt x="210262" y="232294"/>
                </a:lnTo>
                <a:lnTo>
                  <a:pt x="219674" y="220140"/>
                </a:lnTo>
                <a:lnTo>
                  <a:pt x="228364" y="203782"/>
                </a:lnTo>
                <a:lnTo>
                  <a:pt x="234770" y="185242"/>
                </a:lnTo>
                <a:lnTo>
                  <a:pt x="189698" y="179298"/>
                </a:lnTo>
                <a:close/>
              </a:path>
              <a:path w="236855" h="267970">
                <a:moveTo>
                  <a:pt x="204134" y="35661"/>
                </a:moveTo>
                <a:lnTo>
                  <a:pt x="119945" y="35661"/>
                </a:lnTo>
                <a:lnTo>
                  <a:pt x="135713" y="37239"/>
                </a:lnTo>
                <a:lnTo>
                  <a:pt x="149950" y="41966"/>
                </a:lnTo>
                <a:lnTo>
                  <a:pt x="179861" y="69958"/>
                </a:lnTo>
                <a:lnTo>
                  <a:pt x="190191" y="109462"/>
                </a:lnTo>
                <a:lnTo>
                  <a:pt x="234615" y="109462"/>
                </a:lnTo>
                <a:lnTo>
                  <a:pt x="234214" y="103585"/>
                </a:lnTo>
                <a:lnTo>
                  <a:pt x="228094" y="77164"/>
                </a:lnTo>
                <a:lnTo>
                  <a:pt x="217903" y="54304"/>
                </a:lnTo>
                <a:lnTo>
                  <a:pt x="20413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9869" y="6652800"/>
            <a:ext cx="226695" cy="367030"/>
          </a:xfrm>
          <a:custGeom>
            <a:avLst/>
            <a:gdLst/>
            <a:ahLst/>
            <a:cxnLst/>
            <a:rect l="l" t="t" r="r" b="b"/>
            <a:pathLst>
              <a:path w="226694" h="367029">
                <a:moveTo>
                  <a:pt x="8912" y="283806"/>
                </a:moveTo>
                <a:lnTo>
                  <a:pt x="23900" y="334292"/>
                </a:lnTo>
                <a:lnTo>
                  <a:pt x="68876" y="361371"/>
                </a:lnTo>
                <a:lnTo>
                  <a:pt x="110368" y="366520"/>
                </a:lnTo>
                <a:lnTo>
                  <a:pt x="128925" y="365609"/>
                </a:lnTo>
                <a:lnTo>
                  <a:pt x="175500" y="351994"/>
                </a:lnTo>
                <a:lnTo>
                  <a:pt x="202111" y="330365"/>
                </a:lnTo>
                <a:lnTo>
                  <a:pt x="110120" y="330365"/>
                </a:lnTo>
                <a:lnTo>
                  <a:pt x="96809" y="329607"/>
                </a:lnTo>
                <a:lnTo>
                  <a:pt x="60312" y="313141"/>
                </a:lnTo>
                <a:lnTo>
                  <a:pt x="51015" y="289750"/>
                </a:lnTo>
                <a:lnTo>
                  <a:pt x="8912" y="283806"/>
                </a:lnTo>
                <a:close/>
              </a:path>
              <a:path w="226694" h="367029">
                <a:moveTo>
                  <a:pt x="226311" y="228827"/>
                </a:moveTo>
                <a:lnTo>
                  <a:pt x="182267" y="228827"/>
                </a:lnTo>
                <a:lnTo>
                  <a:pt x="182161" y="248238"/>
                </a:lnTo>
                <a:lnTo>
                  <a:pt x="181597" y="263995"/>
                </a:lnTo>
                <a:lnTo>
                  <a:pt x="170649" y="303845"/>
                </a:lnTo>
                <a:lnTo>
                  <a:pt x="136918" y="327341"/>
                </a:lnTo>
                <a:lnTo>
                  <a:pt x="110120" y="330365"/>
                </a:lnTo>
                <a:lnTo>
                  <a:pt x="202111" y="330365"/>
                </a:lnTo>
                <a:lnTo>
                  <a:pt x="223306" y="278699"/>
                </a:lnTo>
                <a:lnTo>
                  <a:pt x="225590" y="255256"/>
                </a:lnTo>
                <a:lnTo>
                  <a:pt x="226311" y="228827"/>
                </a:lnTo>
                <a:close/>
              </a:path>
              <a:path w="226694" h="367029">
                <a:moveTo>
                  <a:pt x="111276" y="0"/>
                </a:moveTo>
                <a:lnTo>
                  <a:pt x="65027" y="9507"/>
                </a:lnTo>
                <a:lnTo>
                  <a:pt x="29561" y="37374"/>
                </a:lnTo>
                <a:lnTo>
                  <a:pt x="7487" y="80779"/>
                </a:lnTo>
                <a:lnTo>
                  <a:pt x="0" y="132740"/>
                </a:lnTo>
                <a:lnTo>
                  <a:pt x="1812" y="158478"/>
                </a:lnTo>
                <a:lnTo>
                  <a:pt x="16332" y="204261"/>
                </a:lnTo>
                <a:lnTo>
                  <a:pt x="45057" y="241022"/>
                </a:lnTo>
                <a:lnTo>
                  <a:pt x="86100" y="260124"/>
                </a:lnTo>
                <a:lnTo>
                  <a:pt x="111109" y="262509"/>
                </a:lnTo>
                <a:lnTo>
                  <a:pt x="131526" y="260403"/>
                </a:lnTo>
                <a:lnTo>
                  <a:pt x="150186" y="254088"/>
                </a:lnTo>
                <a:lnTo>
                  <a:pt x="167098" y="243562"/>
                </a:lnTo>
                <a:lnTo>
                  <a:pt x="182267" y="228827"/>
                </a:lnTo>
                <a:lnTo>
                  <a:pt x="226311" y="228827"/>
                </a:lnTo>
                <a:lnTo>
                  <a:pt x="226349" y="226350"/>
                </a:lnTo>
                <a:lnTo>
                  <a:pt x="114990" y="226350"/>
                </a:lnTo>
                <a:lnTo>
                  <a:pt x="100517" y="224897"/>
                </a:lnTo>
                <a:lnTo>
                  <a:pt x="64634" y="203155"/>
                </a:lnTo>
                <a:lnTo>
                  <a:pt x="45828" y="153100"/>
                </a:lnTo>
                <a:lnTo>
                  <a:pt x="44574" y="129604"/>
                </a:lnTo>
                <a:lnTo>
                  <a:pt x="45843" y="107825"/>
                </a:lnTo>
                <a:lnTo>
                  <a:pt x="64883" y="59684"/>
                </a:lnTo>
                <a:lnTo>
                  <a:pt x="100335" y="37629"/>
                </a:lnTo>
                <a:lnTo>
                  <a:pt x="114329" y="36159"/>
                </a:lnTo>
                <a:lnTo>
                  <a:pt x="185273" y="36159"/>
                </a:lnTo>
                <a:lnTo>
                  <a:pt x="170490" y="20897"/>
                </a:lnTo>
                <a:lnTo>
                  <a:pt x="152746" y="9287"/>
                </a:lnTo>
                <a:lnTo>
                  <a:pt x="133006" y="2322"/>
                </a:lnTo>
                <a:lnTo>
                  <a:pt x="111276" y="0"/>
                </a:lnTo>
                <a:close/>
              </a:path>
              <a:path w="226694" h="367029">
                <a:moveTo>
                  <a:pt x="185273" y="36159"/>
                </a:moveTo>
                <a:lnTo>
                  <a:pt x="114329" y="36159"/>
                </a:lnTo>
                <a:lnTo>
                  <a:pt x="128537" y="37646"/>
                </a:lnTo>
                <a:lnTo>
                  <a:pt x="141685" y="42112"/>
                </a:lnTo>
                <a:lnTo>
                  <a:pt x="173929" y="73416"/>
                </a:lnTo>
                <a:lnTo>
                  <a:pt x="185651" y="129604"/>
                </a:lnTo>
                <a:lnTo>
                  <a:pt x="185639" y="132740"/>
                </a:lnTo>
                <a:lnTo>
                  <a:pt x="180658" y="173727"/>
                </a:lnTo>
                <a:lnTo>
                  <a:pt x="154622" y="213397"/>
                </a:lnTo>
                <a:lnTo>
                  <a:pt x="114990" y="226350"/>
                </a:lnTo>
                <a:lnTo>
                  <a:pt x="226349" y="226350"/>
                </a:lnTo>
                <a:lnTo>
                  <a:pt x="226349" y="37148"/>
                </a:lnTo>
                <a:lnTo>
                  <a:pt x="186231" y="37148"/>
                </a:lnTo>
                <a:lnTo>
                  <a:pt x="185273" y="36159"/>
                </a:lnTo>
                <a:close/>
              </a:path>
              <a:path w="226694" h="367029">
                <a:moveTo>
                  <a:pt x="226349" y="5447"/>
                </a:moveTo>
                <a:lnTo>
                  <a:pt x="186231" y="5447"/>
                </a:lnTo>
                <a:lnTo>
                  <a:pt x="186231" y="37148"/>
                </a:lnTo>
                <a:lnTo>
                  <a:pt x="226349" y="37148"/>
                </a:lnTo>
                <a:lnTo>
                  <a:pt x="226349" y="54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271269" y="6658247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80" h="262890">
                <a:moveTo>
                  <a:pt x="43586" y="0"/>
                </a:moveTo>
                <a:lnTo>
                  <a:pt x="0" y="0"/>
                </a:lnTo>
                <a:lnTo>
                  <a:pt x="96" y="166401"/>
                </a:lnTo>
                <a:lnTo>
                  <a:pt x="4913" y="208854"/>
                </a:lnTo>
                <a:lnTo>
                  <a:pt x="28082" y="243989"/>
                </a:lnTo>
                <a:lnTo>
                  <a:pt x="65666" y="260342"/>
                </a:lnTo>
                <a:lnTo>
                  <a:pt x="87591" y="262509"/>
                </a:lnTo>
                <a:lnTo>
                  <a:pt x="111936" y="259783"/>
                </a:lnTo>
                <a:lnTo>
                  <a:pt x="133597" y="251603"/>
                </a:lnTo>
                <a:lnTo>
                  <a:pt x="152582" y="237958"/>
                </a:lnTo>
                <a:lnTo>
                  <a:pt x="163754" y="224867"/>
                </a:lnTo>
                <a:lnTo>
                  <a:pt x="96418" y="224867"/>
                </a:lnTo>
                <a:lnTo>
                  <a:pt x="87025" y="224247"/>
                </a:lnTo>
                <a:lnTo>
                  <a:pt x="52611" y="203445"/>
                </a:lnTo>
                <a:lnTo>
                  <a:pt x="43802" y="159073"/>
                </a:lnTo>
                <a:lnTo>
                  <a:pt x="43702" y="152891"/>
                </a:lnTo>
                <a:lnTo>
                  <a:pt x="43586" y="0"/>
                </a:lnTo>
                <a:close/>
              </a:path>
              <a:path w="208280" h="262890">
                <a:moveTo>
                  <a:pt x="208026" y="218841"/>
                </a:moveTo>
                <a:lnTo>
                  <a:pt x="168897" y="218841"/>
                </a:lnTo>
                <a:lnTo>
                  <a:pt x="168897" y="257061"/>
                </a:lnTo>
                <a:lnTo>
                  <a:pt x="208026" y="257061"/>
                </a:lnTo>
                <a:lnTo>
                  <a:pt x="208026" y="218841"/>
                </a:lnTo>
                <a:close/>
              </a:path>
              <a:path w="208280" h="262890">
                <a:moveTo>
                  <a:pt x="208026" y="0"/>
                </a:moveTo>
                <a:lnTo>
                  <a:pt x="164439" y="0"/>
                </a:lnTo>
                <a:lnTo>
                  <a:pt x="164439" y="137448"/>
                </a:lnTo>
                <a:lnTo>
                  <a:pt x="163991" y="152891"/>
                </a:lnTo>
                <a:lnTo>
                  <a:pt x="153130" y="195725"/>
                </a:lnTo>
                <a:lnTo>
                  <a:pt x="115363" y="222380"/>
                </a:lnTo>
                <a:lnTo>
                  <a:pt x="96418" y="224867"/>
                </a:lnTo>
                <a:lnTo>
                  <a:pt x="163754" y="224867"/>
                </a:lnTo>
                <a:lnTo>
                  <a:pt x="168897" y="218841"/>
                </a:lnTo>
                <a:lnTo>
                  <a:pt x="208026" y="218841"/>
                </a:lnTo>
                <a:lnTo>
                  <a:pt x="20802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547228" y="6652800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90">
                <a:moveTo>
                  <a:pt x="39128" y="5447"/>
                </a:moveTo>
                <a:lnTo>
                  <a:pt x="0" y="5447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0"/>
                </a:lnTo>
                <a:lnTo>
                  <a:pt x="44037" y="114673"/>
                </a:lnTo>
                <a:lnTo>
                  <a:pt x="53670" y="70234"/>
                </a:lnTo>
                <a:lnTo>
                  <a:pt x="85524" y="45612"/>
                </a:lnTo>
                <a:lnTo>
                  <a:pt x="92456" y="45072"/>
                </a:lnTo>
                <a:lnTo>
                  <a:pt x="127597" y="45072"/>
                </a:lnTo>
                <a:lnTo>
                  <a:pt x="127693" y="44824"/>
                </a:lnTo>
                <a:lnTo>
                  <a:pt x="39128" y="44824"/>
                </a:lnTo>
                <a:lnTo>
                  <a:pt x="39128" y="5447"/>
                </a:lnTo>
                <a:close/>
              </a:path>
              <a:path w="139700" h="262890">
                <a:moveTo>
                  <a:pt x="127597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2"/>
                </a:lnTo>
                <a:lnTo>
                  <a:pt x="116230" y="50089"/>
                </a:lnTo>
                <a:lnTo>
                  <a:pt x="124155" y="53990"/>
                </a:lnTo>
                <a:lnTo>
                  <a:pt x="127597" y="45072"/>
                </a:lnTo>
                <a:close/>
              </a:path>
              <a:path w="139700" h="262890">
                <a:moveTo>
                  <a:pt x="94856" y="0"/>
                </a:moveTo>
                <a:lnTo>
                  <a:pt x="53560" y="22114"/>
                </a:lnTo>
                <a:lnTo>
                  <a:pt x="39128" y="44824"/>
                </a:lnTo>
                <a:lnTo>
                  <a:pt x="127693" y="44824"/>
                </a:lnTo>
                <a:lnTo>
                  <a:pt x="139674" y="13784"/>
                </a:lnTo>
                <a:lnTo>
                  <a:pt x="128330" y="7765"/>
                </a:lnTo>
                <a:lnTo>
                  <a:pt x="117079" y="3456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697799" y="665280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506" y="36159"/>
                </a:moveTo>
                <a:lnTo>
                  <a:pt x="117220" y="36159"/>
                </a:lnTo>
                <a:lnTo>
                  <a:pt x="132683" y="37073"/>
                </a:lnTo>
                <a:lnTo>
                  <a:pt x="146126" y="39820"/>
                </a:lnTo>
                <a:lnTo>
                  <a:pt x="176202" y="65648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6"/>
                </a:lnTo>
                <a:lnTo>
                  <a:pt x="147139" y="107644"/>
                </a:lnTo>
                <a:lnTo>
                  <a:pt x="125947" y="111233"/>
                </a:lnTo>
                <a:lnTo>
                  <a:pt x="89158" y="116108"/>
                </a:lnTo>
                <a:lnTo>
                  <a:pt x="78643" y="117727"/>
                </a:lnTo>
                <a:lnTo>
                  <a:pt x="38324" y="130873"/>
                </a:lnTo>
                <a:lnTo>
                  <a:pt x="8585" y="160229"/>
                </a:lnTo>
                <a:lnTo>
                  <a:pt x="0" y="194652"/>
                </a:lnTo>
                <a:lnTo>
                  <a:pt x="1423" y="209974"/>
                </a:lnTo>
                <a:lnTo>
                  <a:pt x="22795" y="247329"/>
                </a:lnTo>
                <a:lnTo>
                  <a:pt x="67969" y="266670"/>
                </a:lnTo>
                <a:lnTo>
                  <a:pt x="87922" y="267956"/>
                </a:lnTo>
                <a:lnTo>
                  <a:pt x="100584" y="267428"/>
                </a:lnTo>
                <a:lnTo>
                  <a:pt x="147373" y="254436"/>
                </a:lnTo>
                <a:lnTo>
                  <a:pt x="178408" y="233781"/>
                </a:lnTo>
                <a:lnTo>
                  <a:pt x="98399" y="233781"/>
                </a:lnTo>
                <a:lnTo>
                  <a:pt x="86469" y="233055"/>
                </a:lnTo>
                <a:lnTo>
                  <a:pt x="49852" y="209243"/>
                </a:lnTo>
                <a:lnTo>
                  <a:pt x="46672" y="185443"/>
                </a:lnTo>
                <a:lnTo>
                  <a:pt x="48628" y="178967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5"/>
                </a:lnTo>
                <a:lnTo>
                  <a:pt x="165925" y="138373"/>
                </a:lnTo>
                <a:lnTo>
                  <a:pt x="179298" y="133729"/>
                </a:lnTo>
                <a:lnTo>
                  <a:pt x="223380" y="133729"/>
                </a:lnTo>
                <a:lnTo>
                  <a:pt x="223243" y="83671"/>
                </a:lnTo>
                <a:lnTo>
                  <a:pt x="215850" y="40552"/>
                </a:lnTo>
                <a:lnTo>
                  <a:pt x="213506" y="36159"/>
                </a:lnTo>
                <a:close/>
              </a:path>
              <a:path w="236855" h="267970">
                <a:moveTo>
                  <a:pt x="225983" y="230314"/>
                </a:moveTo>
                <a:lnTo>
                  <a:pt x="182765" y="230314"/>
                </a:lnTo>
                <a:lnTo>
                  <a:pt x="183992" y="239246"/>
                </a:lnTo>
                <a:lnTo>
                  <a:pt x="185804" y="247589"/>
                </a:lnTo>
                <a:lnTo>
                  <a:pt x="188202" y="255343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0"/>
                </a:lnTo>
                <a:lnTo>
                  <a:pt x="230096" y="247321"/>
                </a:lnTo>
                <a:lnTo>
                  <a:pt x="227759" y="239488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5" h="267970">
                <a:moveTo>
                  <a:pt x="223380" y="133729"/>
                </a:moveTo>
                <a:lnTo>
                  <a:pt x="179298" y="133729"/>
                </a:lnTo>
                <a:lnTo>
                  <a:pt x="179057" y="149580"/>
                </a:lnTo>
                <a:lnTo>
                  <a:pt x="178622" y="163015"/>
                </a:lnTo>
                <a:lnTo>
                  <a:pt x="166790" y="201896"/>
                </a:lnTo>
                <a:lnTo>
                  <a:pt x="133043" y="227616"/>
                </a:lnTo>
                <a:lnTo>
                  <a:pt x="98399" y="233781"/>
                </a:lnTo>
                <a:lnTo>
                  <a:pt x="178408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601"/>
                </a:lnTo>
                <a:lnTo>
                  <a:pt x="224064" y="204208"/>
                </a:lnTo>
                <a:lnTo>
                  <a:pt x="223634" y="185821"/>
                </a:lnTo>
                <a:lnTo>
                  <a:pt x="223516" y="176636"/>
                </a:lnTo>
                <a:lnTo>
                  <a:pt x="223390" y="156390"/>
                </a:lnTo>
                <a:lnTo>
                  <a:pt x="223380" y="133729"/>
                </a:lnTo>
                <a:close/>
              </a:path>
              <a:path w="236855" h="267970">
                <a:moveTo>
                  <a:pt x="123659" y="0"/>
                </a:moveTo>
                <a:lnTo>
                  <a:pt x="78307" y="5118"/>
                </a:lnTo>
                <a:lnTo>
                  <a:pt x="42925" y="20121"/>
                </a:lnTo>
                <a:lnTo>
                  <a:pt x="15119" y="54494"/>
                </a:lnTo>
                <a:lnTo>
                  <a:pt x="7429" y="79248"/>
                </a:lnTo>
                <a:lnTo>
                  <a:pt x="50025" y="85191"/>
                </a:lnTo>
                <a:lnTo>
                  <a:pt x="54024" y="72498"/>
                </a:lnTo>
                <a:lnTo>
                  <a:pt x="58964" y="61902"/>
                </a:lnTo>
                <a:lnTo>
                  <a:pt x="90428" y="38872"/>
                </a:lnTo>
                <a:lnTo>
                  <a:pt x="117220" y="36159"/>
                </a:lnTo>
                <a:lnTo>
                  <a:pt x="213506" y="36159"/>
                </a:lnTo>
                <a:lnTo>
                  <a:pt x="212091" y="33509"/>
                </a:lnTo>
                <a:lnTo>
                  <a:pt x="177317" y="7758"/>
                </a:lnTo>
                <a:lnTo>
                  <a:pt x="139369" y="481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88134" y="6652800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90">
                <a:moveTo>
                  <a:pt x="39128" y="5447"/>
                </a:moveTo>
                <a:lnTo>
                  <a:pt x="0" y="5447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56"/>
                </a:lnTo>
                <a:lnTo>
                  <a:pt x="44840" y="99584"/>
                </a:lnTo>
                <a:lnTo>
                  <a:pt x="63728" y="55307"/>
                </a:lnTo>
                <a:lnTo>
                  <a:pt x="86197" y="41936"/>
                </a:lnTo>
                <a:lnTo>
                  <a:pt x="39128" y="41936"/>
                </a:lnTo>
                <a:lnTo>
                  <a:pt x="39128" y="5447"/>
                </a:lnTo>
                <a:close/>
              </a:path>
              <a:path w="208914" h="262890">
                <a:moveTo>
                  <a:pt x="197228" y="37642"/>
                </a:moveTo>
                <a:lnTo>
                  <a:pt x="111607" y="37642"/>
                </a:lnTo>
                <a:lnTo>
                  <a:pt x="120008" y="38136"/>
                </a:lnTo>
                <a:lnTo>
                  <a:pt x="127866" y="39613"/>
                </a:lnTo>
                <a:lnTo>
                  <a:pt x="159893" y="66535"/>
                </a:lnTo>
                <a:lnTo>
                  <a:pt x="164893" y="104674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49"/>
                </a:lnTo>
                <a:lnTo>
                  <a:pt x="203834" y="53350"/>
                </a:lnTo>
                <a:lnTo>
                  <a:pt x="200809" y="45000"/>
                </a:lnTo>
                <a:lnTo>
                  <a:pt x="197228" y="37642"/>
                </a:lnTo>
                <a:close/>
              </a:path>
              <a:path w="208914" h="262890">
                <a:moveTo>
                  <a:pt x="120764" y="0"/>
                </a:moveTo>
                <a:lnTo>
                  <a:pt x="95648" y="2617"/>
                </a:lnTo>
                <a:lnTo>
                  <a:pt x="73664" y="10473"/>
                </a:lnTo>
                <a:lnTo>
                  <a:pt x="54822" y="23577"/>
                </a:lnTo>
                <a:lnTo>
                  <a:pt x="39128" y="41936"/>
                </a:lnTo>
                <a:lnTo>
                  <a:pt x="86197" y="41936"/>
                </a:lnTo>
                <a:lnTo>
                  <a:pt x="98216" y="38742"/>
                </a:lnTo>
                <a:lnTo>
                  <a:pt x="111607" y="37642"/>
                </a:lnTo>
                <a:lnTo>
                  <a:pt x="197228" y="37642"/>
                </a:lnTo>
                <a:lnTo>
                  <a:pt x="197055" y="37286"/>
                </a:lnTo>
                <a:lnTo>
                  <a:pt x="163449" y="8337"/>
                </a:lnTo>
                <a:lnTo>
                  <a:pt x="132157" y="525"/>
                </a:lnTo>
                <a:lnTo>
                  <a:pt x="12076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250719" y="6652800"/>
            <a:ext cx="223520" cy="369570"/>
          </a:xfrm>
          <a:custGeom>
            <a:avLst/>
            <a:gdLst/>
            <a:ahLst/>
            <a:cxnLst/>
            <a:rect l="l" t="t" r="r" b="b"/>
            <a:pathLst>
              <a:path w="223519" h="369570">
                <a:moveTo>
                  <a:pt x="54482" y="338785"/>
                </a:moveTo>
                <a:lnTo>
                  <a:pt x="52006" y="369493"/>
                </a:lnTo>
                <a:lnTo>
                  <a:pt x="87096" y="369493"/>
                </a:lnTo>
                <a:lnTo>
                  <a:pt x="130068" y="361693"/>
                </a:lnTo>
                <a:lnTo>
                  <a:pt x="153681" y="339279"/>
                </a:lnTo>
                <a:lnTo>
                  <a:pt x="72567" y="339279"/>
                </a:lnTo>
                <a:lnTo>
                  <a:pt x="64973" y="339116"/>
                </a:lnTo>
                <a:lnTo>
                  <a:pt x="54482" y="338785"/>
                </a:lnTo>
                <a:close/>
              </a:path>
              <a:path w="223519" h="369570">
                <a:moveTo>
                  <a:pt x="90734" y="265550"/>
                </a:moveTo>
                <a:lnTo>
                  <a:pt x="79082" y="305104"/>
                </a:lnTo>
                <a:lnTo>
                  <a:pt x="90639" y="305269"/>
                </a:lnTo>
                <a:lnTo>
                  <a:pt x="98894" y="306176"/>
                </a:lnTo>
                <a:lnTo>
                  <a:pt x="108889" y="309316"/>
                </a:lnTo>
                <a:lnTo>
                  <a:pt x="112268" y="311296"/>
                </a:lnTo>
                <a:lnTo>
                  <a:pt x="114084" y="313524"/>
                </a:lnTo>
                <a:lnTo>
                  <a:pt x="115989" y="315752"/>
                </a:lnTo>
                <a:lnTo>
                  <a:pt x="116890" y="318312"/>
                </a:lnTo>
                <a:lnTo>
                  <a:pt x="116890" y="325908"/>
                </a:lnTo>
                <a:lnTo>
                  <a:pt x="77520" y="339279"/>
                </a:lnTo>
                <a:lnTo>
                  <a:pt x="153681" y="339279"/>
                </a:lnTo>
                <a:lnTo>
                  <a:pt x="156407" y="332454"/>
                </a:lnTo>
                <a:lnTo>
                  <a:pt x="157505" y="323679"/>
                </a:lnTo>
                <a:lnTo>
                  <a:pt x="157505" y="315342"/>
                </a:lnTo>
                <a:lnTo>
                  <a:pt x="125525" y="289983"/>
                </a:lnTo>
                <a:lnTo>
                  <a:pt x="115824" y="288263"/>
                </a:lnTo>
                <a:lnTo>
                  <a:pt x="122132" y="267956"/>
                </a:lnTo>
                <a:lnTo>
                  <a:pt x="116649" y="267956"/>
                </a:lnTo>
                <a:lnTo>
                  <a:pt x="91618" y="265804"/>
                </a:lnTo>
                <a:lnTo>
                  <a:pt x="90734" y="265550"/>
                </a:lnTo>
                <a:close/>
              </a:path>
              <a:path w="223519" h="369570">
                <a:moveTo>
                  <a:pt x="123825" y="262509"/>
                </a:moveTo>
                <a:lnTo>
                  <a:pt x="91630" y="262509"/>
                </a:lnTo>
                <a:lnTo>
                  <a:pt x="90734" y="265550"/>
                </a:lnTo>
                <a:lnTo>
                  <a:pt x="91618" y="265804"/>
                </a:lnTo>
                <a:lnTo>
                  <a:pt x="116649" y="267956"/>
                </a:lnTo>
                <a:lnTo>
                  <a:pt x="122266" y="267524"/>
                </a:lnTo>
                <a:lnTo>
                  <a:pt x="123825" y="262509"/>
                </a:lnTo>
                <a:close/>
              </a:path>
              <a:path w="223519" h="369570">
                <a:moveTo>
                  <a:pt x="122266" y="267524"/>
                </a:moveTo>
                <a:lnTo>
                  <a:pt x="116649" y="267956"/>
                </a:lnTo>
                <a:lnTo>
                  <a:pt x="122132" y="267956"/>
                </a:lnTo>
                <a:lnTo>
                  <a:pt x="122266" y="267524"/>
                </a:lnTo>
                <a:close/>
              </a:path>
              <a:path w="223519" h="369570">
                <a:moveTo>
                  <a:pt x="152373" y="262509"/>
                </a:moveTo>
                <a:lnTo>
                  <a:pt x="123825" y="262509"/>
                </a:lnTo>
                <a:lnTo>
                  <a:pt x="122266" y="267524"/>
                </a:lnTo>
                <a:lnTo>
                  <a:pt x="136827" y="266406"/>
                </a:lnTo>
                <a:lnTo>
                  <a:pt x="152373" y="262509"/>
                </a:lnTo>
                <a:close/>
              </a:path>
              <a:path w="223519" h="369570">
                <a:moveTo>
                  <a:pt x="116979" y="0"/>
                </a:moveTo>
                <a:lnTo>
                  <a:pt x="70082" y="8777"/>
                </a:lnTo>
                <a:lnTo>
                  <a:pt x="31134" y="35022"/>
                </a:lnTo>
                <a:lnTo>
                  <a:pt x="7768" y="78482"/>
                </a:lnTo>
                <a:lnTo>
                  <a:pt x="0" y="134967"/>
                </a:lnTo>
                <a:lnTo>
                  <a:pt x="1998" y="165181"/>
                </a:lnTo>
                <a:lnTo>
                  <a:pt x="18007" y="214464"/>
                </a:lnTo>
                <a:lnTo>
                  <a:pt x="49301" y="248593"/>
                </a:lnTo>
                <a:lnTo>
                  <a:pt x="90734" y="265550"/>
                </a:lnTo>
                <a:lnTo>
                  <a:pt x="91630" y="262509"/>
                </a:lnTo>
                <a:lnTo>
                  <a:pt x="152373" y="262509"/>
                </a:lnTo>
                <a:lnTo>
                  <a:pt x="155382" y="261754"/>
                </a:lnTo>
                <a:lnTo>
                  <a:pt x="172297" y="253990"/>
                </a:lnTo>
                <a:lnTo>
                  <a:pt x="187553" y="243108"/>
                </a:lnTo>
                <a:lnTo>
                  <a:pt x="197910" y="232294"/>
                </a:lnTo>
                <a:lnTo>
                  <a:pt x="116154" y="232294"/>
                </a:lnTo>
                <a:lnTo>
                  <a:pt x="100982" y="230825"/>
                </a:lnTo>
                <a:lnTo>
                  <a:pt x="64388" y="208851"/>
                </a:lnTo>
                <a:lnTo>
                  <a:pt x="45815" y="157830"/>
                </a:lnTo>
                <a:lnTo>
                  <a:pt x="44576" y="133729"/>
                </a:lnTo>
                <a:lnTo>
                  <a:pt x="45862" y="109952"/>
                </a:lnTo>
                <a:lnTo>
                  <a:pt x="56144" y="72705"/>
                </a:lnTo>
                <a:lnTo>
                  <a:pt x="88855" y="41542"/>
                </a:lnTo>
                <a:lnTo>
                  <a:pt x="118706" y="35661"/>
                </a:lnTo>
                <a:lnTo>
                  <a:pt x="199417" y="35661"/>
                </a:lnTo>
                <a:lnTo>
                  <a:pt x="197440" y="32832"/>
                </a:lnTo>
                <a:lnTo>
                  <a:pt x="185318" y="21132"/>
                </a:lnTo>
                <a:lnTo>
                  <a:pt x="171104" y="11875"/>
                </a:lnTo>
                <a:lnTo>
                  <a:pt x="154959" y="5272"/>
                </a:lnTo>
                <a:lnTo>
                  <a:pt x="136908" y="1316"/>
                </a:lnTo>
                <a:lnTo>
                  <a:pt x="116979" y="0"/>
                </a:lnTo>
                <a:close/>
              </a:path>
              <a:path w="223519" h="369570">
                <a:moveTo>
                  <a:pt x="180784" y="168402"/>
                </a:moveTo>
                <a:lnTo>
                  <a:pt x="166811" y="207743"/>
                </a:lnTo>
                <a:lnTo>
                  <a:pt x="128489" y="231318"/>
                </a:lnTo>
                <a:lnTo>
                  <a:pt x="116154" y="232294"/>
                </a:lnTo>
                <a:lnTo>
                  <a:pt x="197910" y="232294"/>
                </a:lnTo>
                <a:lnTo>
                  <a:pt x="200600" y="229485"/>
                </a:lnTo>
                <a:lnTo>
                  <a:pt x="210910" y="213494"/>
                </a:lnTo>
                <a:lnTo>
                  <a:pt x="218498" y="195120"/>
                </a:lnTo>
                <a:lnTo>
                  <a:pt x="223380" y="174345"/>
                </a:lnTo>
                <a:lnTo>
                  <a:pt x="180784" y="168402"/>
                </a:lnTo>
                <a:close/>
              </a:path>
              <a:path w="223519" h="369570">
                <a:moveTo>
                  <a:pt x="199417" y="35661"/>
                </a:moveTo>
                <a:lnTo>
                  <a:pt x="118706" y="35661"/>
                </a:lnTo>
                <a:lnTo>
                  <a:pt x="129201" y="36480"/>
                </a:lnTo>
                <a:lnTo>
                  <a:pt x="138890" y="38932"/>
                </a:lnTo>
                <a:lnTo>
                  <a:pt x="168938" y="64998"/>
                </a:lnTo>
                <a:lnTo>
                  <a:pt x="177317" y="87668"/>
                </a:lnTo>
                <a:lnTo>
                  <a:pt x="219417" y="81230"/>
                </a:lnTo>
                <a:lnTo>
                  <a:pt x="214497" y="62888"/>
                </a:lnTo>
                <a:lnTo>
                  <a:pt x="207168" y="46753"/>
                </a:lnTo>
                <a:lnTo>
                  <a:pt x="199417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496388" y="665280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497" y="36159"/>
                </a:moveTo>
                <a:lnTo>
                  <a:pt x="117220" y="36159"/>
                </a:lnTo>
                <a:lnTo>
                  <a:pt x="132681" y="37073"/>
                </a:lnTo>
                <a:lnTo>
                  <a:pt x="146121" y="39820"/>
                </a:lnTo>
                <a:lnTo>
                  <a:pt x="176202" y="65648"/>
                </a:lnTo>
                <a:lnTo>
                  <a:pt x="179298" y="88247"/>
                </a:lnTo>
                <a:lnTo>
                  <a:pt x="179298" y="89813"/>
                </a:lnTo>
                <a:lnTo>
                  <a:pt x="125936" y="111233"/>
                </a:lnTo>
                <a:lnTo>
                  <a:pt x="89151" y="116108"/>
                </a:lnTo>
                <a:lnTo>
                  <a:pt x="78635" y="117727"/>
                </a:lnTo>
                <a:lnTo>
                  <a:pt x="38318" y="130873"/>
                </a:lnTo>
                <a:lnTo>
                  <a:pt x="8585" y="160229"/>
                </a:lnTo>
                <a:lnTo>
                  <a:pt x="0" y="194652"/>
                </a:lnTo>
                <a:lnTo>
                  <a:pt x="1423" y="209974"/>
                </a:lnTo>
                <a:lnTo>
                  <a:pt x="22795" y="247329"/>
                </a:lnTo>
                <a:lnTo>
                  <a:pt x="67959" y="266670"/>
                </a:lnTo>
                <a:lnTo>
                  <a:pt x="87909" y="267956"/>
                </a:lnTo>
                <a:lnTo>
                  <a:pt x="100577" y="267428"/>
                </a:lnTo>
                <a:lnTo>
                  <a:pt x="147368" y="254436"/>
                </a:lnTo>
                <a:lnTo>
                  <a:pt x="178407" y="233781"/>
                </a:lnTo>
                <a:lnTo>
                  <a:pt x="98399" y="233781"/>
                </a:lnTo>
                <a:lnTo>
                  <a:pt x="86462" y="233055"/>
                </a:lnTo>
                <a:lnTo>
                  <a:pt x="49847" y="209243"/>
                </a:lnTo>
                <a:lnTo>
                  <a:pt x="46671" y="185443"/>
                </a:lnTo>
                <a:lnTo>
                  <a:pt x="48615" y="178967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5"/>
                </a:lnTo>
                <a:lnTo>
                  <a:pt x="165925" y="138373"/>
                </a:lnTo>
                <a:lnTo>
                  <a:pt x="179298" y="133729"/>
                </a:lnTo>
                <a:lnTo>
                  <a:pt x="223380" y="133729"/>
                </a:lnTo>
                <a:lnTo>
                  <a:pt x="223241" y="83671"/>
                </a:lnTo>
                <a:lnTo>
                  <a:pt x="215844" y="40552"/>
                </a:lnTo>
                <a:lnTo>
                  <a:pt x="213497" y="36159"/>
                </a:lnTo>
                <a:close/>
              </a:path>
              <a:path w="236855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6"/>
                </a:lnTo>
                <a:lnTo>
                  <a:pt x="185794" y="247589"/>
                </a:lnTo>
                <a:lnTo>
                  <a:pt x="188194" y="255343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0"/>
                </a:lnTo>
                <a:lnTo>
                  <a:pt x="230094" y="247321"/>
                </a:lnTo>
                <a:lnTo>
                  <a:pt x="227754" y="239488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5" h="267970">
                <a:moveTo>
                  <a:pt x="223380" y="133729"/>
                </a:moveTo>
                <a:lnTo>
                  <a:pt x="179298" y="133729"/>
                </a:lnTo>
                <a:lnTo>
                  <a:pt x="179044" y="149580"/>
                </a:lnTo>
                <a:lnTo>
                  <a:pt x="178610" y="163015"/>
                </a:lnTo>
                <a:lnTo>
                  <a:pt x="166788" y="201896"/>
                </a:lnTo>
                <a:lnTo>
                  <a:pt x="133036" y="227616"/>
                </a:lnTo>
                <a:lnTo>
                  <a:pt x="98399" y="233781"/>
                </a:lnTo>
                <a:lnTo>
                  <a:pt x="178407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601"/>
                </a:lnTo>
                <a:lnTo>
                  <a:pt x="224058" y="204208"/>
                </a:lnTo>
                <a:lnTo>
                  <a:pt x="223631" y="185821"/>
                </a:lnTo>
                <a:lnTo>
                  <a:pt x="223514" y="176636"/>
                </a:lnTo>
                <a:lnTo>
                  <a:pt x="223390" y="156390"/>
                </a:lnTo>
                <a:lnTo>
                  <a:pt x="223380" y="133729"/>
                </a:lnTo>
                <a:close/>
              </a:path>
              <a:path w="236855" h="267970">
                <a:moveTo>
                  <a:pt x="123659" y="0"/>
                </a:moveTo>
                <a:lnTo>
                  <a:pt x="78302" y="5118"/>
                </a:lnTo>
                <a:lnTo>
                  <a:pt x="42925" y="20121"/>
                </a:lnTo>
                <a:lnTo>
                  <a:pt x="15114" y="54494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9" y="61902"/>
                </a:lnTo>
                <a:lnTo>
                  <a:pt x="90419" y="38872"/>
                </a:lnTo>
                <a:lnTo>
                  <a:pt x="117220" y="36159"/>
                </a:lnTo>
                <a:lnTo>
                  <a:pt x="213497" y="36159"/>
                </a:lnTo>
                <a:lnTo>
                  <a:pt x="212081" y="33509"/>
                </a:lnTo>
                <a:lnTo>
                  <a:pt x="177317" y="7758"/>
                </a:lnTo>
                <a:lnTo>
                  <a:pt x="139368" y="481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909963" y="665280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26" y="8925"/>
                </a:lnTo>
                <a:lnTo>
                  <a:pt x="33261" y="35745"/>
                </a:lnTo>
                <a:lnTo>
                  <a:pt x="8305" y="78691"/>
                </a:lnTo>
                <a:lnTo>
                  <a:pt x="0" y="136123"/>
                </a:lnTo>
                <a:lnTo>
                  <a:pt x="2057" y="165653"/>
                </a:lnTo>
                <a:lnTo>
                  <a:pt x="18521" y="214251"/>
                </a:lnTo>
                <a:lnTo>
                  <a:pt x="50854" y="248455"/>
                </a:lnTo>
                <a:lnTo>
                  <a:pt x="95431" y="265789"/>
                </a:lnTo>
                <a:lnTo>
                  <a:pt x="122085" y="267956"/>
                </a:lnTo>
                <a:lnTo>
                  <a:pt x="143434" y="266595"/>
                </a:lnTo>
                <a:lnTo>
                  <a:pt x="180122" y="255734"/>
                </a:lnTo>
                <a:lnTo>
                  <a:pt x="210263" y="232294"/>
                </a:lnTo>
                <a:lnTo>
                  <a:pt x="122085" y="232294"/>
                </a:lnTo>
                <a:lnTo>
                  <a:pt x="106705" y="230887"/>
                </a:lnTo>
                <a:lnTo>
                  <a:pt x="68516" y="209840"/>
                </a:lnTo>
                <a:lnTo>
                  <a:pt x="46994" y="165010"/>
                </a:lnTo>
                <a:lnTo>
                  <a:pt x="44576" y="145124"/>
                </a:lnTo>
                <a:lnTo>
                  <a:pt x="236004" y="145124"/>
                </a:lnTo>
                <a:lnTo>
                  <a:pt x="236169" y="140004"/>
                </a:lnTo>
                <a:lnTo>
                  <a:pt x="236258" y="133567"/>
                </a:lnTo>
                <a:lnTo>
                  <a:pt x="234616" y="109462"/>
                </a:lnTo>
                <a:lnTo>
                  <a:pt x="47053" y="109462"/>
                </a:lnTo>
                <a:lnTo>
                  <a:pt x="49296" y="93473"/>
                </a:lnTo>
                <a:lnTo>
                  <a:pt x="69583" y="55721"/>
                </a:lnTo>
                <a:lnTo>
                  <a:pt x="105559" y="36915"/>
                </a:lnTo>
                <a:lnTo>
                  <a:pt x="119938" y="35661"/>
                </a:lnTo>
                <a:lnTo>
                  <a:pt x="204130" y="35661"/>
                </a:lnTo>
                <a:lnTo>
                  <a:pt x="203644" y="35003"/>
                </a:lnTo>
                <a:lnTo>
                  <a:pt x="186187" y="19677"/>
                </a:lnTo>
                <a:lnTo>
                  <a:pt x="166376" y="8740"/>
                </a:lnTo>
                <a:lnTo>
                  <a:pt x="144212" y="2183"/>
                </a:lnTo>
                <a:lnTo>
                  <a:pt x="119697" y="0"/>
                </a:lnTo>
                <a:close/>
              </a:path>
              <a:path w="236855" h="267970">
                <a:moveTo>
                  <a:pt x="189699" y="179298"/>
                </a:moveTo>
                <a:lnTo>
                  <a:pt x="162864" y="219665"/>
                </a:lnTo>
                <a:lnTo>
                  <a:pt x="122085" y="232294"/>
                </a:lnTo>
                <a:lnTo>
                  <a:pt x="210263" y="232294"/>
                </a:lnTo>
                <a:lnTo>
                  <a:pt x="219673" y="220140"/>
                </a:lnTo>
                <a:lnTo>
                  <a:pt x="228362" y="203782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5" h="267970">
                <a:moveTo>
                  <a:pt x="204130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6"/>
                </a:lnTo>
                <a:lnTo>
                  <a:pt x="179859" y="69958"/>
                </a:lnTo>
                <a:lnTo>
                  <a:pt x="190195" y="109462"/>
                </a:lnTo>
                <a:lnTo>
                  <a:pt x="234616" y="109462"/>
                </a:lnTo>
                <a:lnTo>
                  <a:pt x="234216" y="103585"/>
                </a:lnTo>
                <a:lnTo>
                  <a:pt x="228095" y="77164"/>
                </a:lnTo>
                <a:lnTo>
                  <a:pt x="217902" y="54304"/>
                </a:lnTo>
                <a:lnTo>
                  <a:pt x="204130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337394" y="6560677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99" y="0"/>
                </a:moveTo>
                <a:lnTo>
                  <a:pt x="0" y="0"/>
                </a:lnTo>
                <a:lnTo>
                  <a:pt x="0" y="49528"/>
                </a:lnTo>
                <a:lnTo>
                  <a:pt x="43599" y="49528"/>
                </a:lnTo>
                <a:lnTo>
                  <a:pt x="4359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359194" y="665824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1"/>
                </a:lnTo>
              </a:path>
            </a:pathLst>
          </a:custGeom>
          <a:ln w="4359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447440" y="6652800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90">
                <a:moveTo>
                  <a:pt x="39128" y="5447"/>
                </a:moveTo>
                <a:lnTo>
                  <a:pt x="0" y="5447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56"/>
                </a:lnTo>
                <a:lnTo>
                  <a:pt x="44840" y="99584"/>
                </a:lnTo>
                <a:lnTo>
                  <a:pt x="63728" y="55307"/>
                </a:lnTo>
                <a:lnTo>
                  <a:pt x="86197" y="41936"/>
                </a:lnTo>
                <a:lnTo>
                  <a:pt x="39128" y="41936"/>
                </a:lnTo>
                <a:lnTo>
                  <a:pt x="39128" y="5447"/>
                </a:lnTo>
                <a:close/>
              </a:path>
              <a:path w="208914" h="262890">
                <a:moveTo>
                  <a:pt x="197228" y="37642"/>
                </a:moveTo>
                <a:lnTo>
                  <a:pt x="111607" y="37642"/>
                </a:lnTo>
                <a:lnTo>
                  <a:pt x="120008" y="38136"/>
                </a:lnTo>
                <a:lnTo>
                  <a:pt x="127866" y="39613"/>
                </a:lnTo>
                <a:lnTo>
                  <a:pt x="159905" y="66535"/>
                </a:lnTo>
                <a:lnTo>
                  <a:pt x="164893" y="104674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49"/>
                </a:lnTo>
                <a:lnTo>
                  <a:pt x="203834" y="53350"/>
                </a:lnTo>
                <a:lnTo>
                  <a:pt x="200809" y="45000"/>
                </a:lnTo>
                <a:lnTo>
                  <a:pt x="197228" y="37642"/>
                </a:lnTo>
                <a:close/>
              </a:path>
              <a:path w="208914" h="262890">
                <a:moveTo>
                  <a:pt x="120776" y="0"/>
                </a:moveTo>
                <a:lnTo>
                  <a:pt x="95653" y="2617"/>
                </a:lnTo>
                <a:lnTo>
                  <a:pt x="73666" y="10473"/>
                </a:lnTo>
                <a:lnTo>
                  <a:pt x="54822" y="23577"/>
                </a:lnTo>
                <a:lnTo>
                  <a:pt x="39128" y="41936"/>
                </a:lnTo>
                <a:lnTo>
                  <a:pt x="86197" y="41936"/>
                </a:lnTo>
                <a:lnTo>
                  <a:pt x="98216" y="38742"/>
                </a:lnTo>
                <a:lnTo>
                  <a:pt x="111607" y="37642"/>
                </a:lnTo>
                <a:lnTo>
                  <a:pt x="197228" y="37642"/>
                </a:lnTo>
                <a:lnTo>
                  <a:pt x="197055" y="37286"/>
                </a:lnTo>
                <a:lnTo>
                  <a:pt x="163449" y="8337"/>
                </a:lnTo>
                <a:lnTo>
                  <a:pt x="132170" y="525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8138" y="6568518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93" y="123410"/>
                </a:moveTo>
                <a:lnTo>
                  <a:pt x="32194" y="123410"/>
                </a:lnTo>
                <a:lnTo>
                  <a:pt x="32194" y="271504"/>
                </a:lnTo>
                <a:lnTo>
                  <a:pt x="35162" y="315200"/>
                </a:lnTo>
                <a:lnTo>
                  <a:pt x="63017" y="346043"/>
                </a:lnTo>
                <a:lnTo>
                  <a:pt x="92544" y="350258"/>
                </a:lnTo>
                <a:lnTo>
                  <a:pt x="99986" y="350011"/>
                </a:lnTo>
                <a:lnTo>
                  <a:pt x="107938" y="349277"/>
                </a:lnTo>
                <a:lnTo>
                  <a:pt x="116388" y="348063"/>
                </a:lnTo>
                <a:lnTo>
                  <a:pt x="125323" y="346377"/>
                </a:lnTo>
                <a:lnTo>
                  <a:pt x="119635" y="309642"/>
                </a:lnTo>
                <a:lnTo>
                  <a:pt x="93941" y="309642"/>
                </a:lnTo>
                <a:lnTo>
                  <a:pt x="88988" y="308570"/>
                </a:lnTo>
                <a:lnTo>
                  <a:pt x="85521" y="306506"/>
                </a:lnTo>
                <a:lnTo>
                  <a:pt x="82054" y="304361"/>
                </a:lnTo>
                <a:lnTo>
                  <a:pt x="79578" y="301553"/>
                </a:lnTo>
                <a:lnTo>
                  <a:pt x="78104" y="298004"/>
                </a:lnTo>
                <a:lnTo>
                  <a:pt x="76530" y="294454"/>
                </a:lnTo>
                <a:lnTo>
                  <a:pt x="75793" y="286448"/>
                </a:lnTo>
                <a:lnTo>
                  <a:pt x="75793" y="123410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31" y="309067"/>
                </a:lnTo>
                <a:lnTo>
                  <a:pt x="105168" y="309642"/>
                </a:lnTo>
                <a:lnTo>
                  <a:pt x="119635" y="309642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29"/>
                </a:moveTo>
                <a:lnTo>
                  <a:pt x="0" y="89729"/>
                </a:lnTo>
                <a:lnTo>
                  <a:pt x="0" y="123410"/>
                </a:lnTo>
                <a:lnTo>
                  <a:pt x="119367" y="123410"/>
                </a:lnTo>
                <a:lnTo>
                  <a:pt x="119367" y="89729"/>
                </a:lnTo>
                <a:close/>
              </a:path>
              <a:path w="125729" h="350520">
                <a:moveTo>
                  <a:pt x="75793" y="0"/>
                </a:moveTo>
                <a:lnTo>
                  <a:pt x="32194" y="26168"/>
                </a:lnTo>
                <a:lnTo>
                  <a:pt x="32194" y="89729"/>
                </a:lnTo>
                <a:lnTo>
                  <a:pt x="75793" y="89729"/>
                </a:lnTo>
                <a:lnTo>
                  <a:pt x="7579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846156" y="665280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5"/>
                </a:lnTo>
                <a:lnTo>
                  <a:pt x="33261" y="35745"/>
                </a:lnTo>
                <a:lnTo>
                  <a:pt x="8305" y="78691"/>
                </a:lnTo>
                <a:lnTo>
                  <a:pt x="0" y="136123"/>
                </a:lnTo>
                <a:lnTo>
                  <a:pt x="2057" y="165653"/>
                </a:lnTo>
                <a:lnTo>
                  <a:pt x="18521" y="214251"/>
                </a:lnTo>
                <a:lnTo>
                  <a:pt x="50854" y="248455"/>
                </a:lnTo>
                <a:lnTo>
                  <a:pt x="95431" y="265789"/>
                </a:lnTo>
                <a:lnTo>
                  <a:pt x="122085" y="267956"/>
                </a:lnTo>
                <a:lnTo>
                  <a:pt x="143434" y="266595"/>
                </a:lnTo>
                <a:lnTo>
                  <a:pt x="180122" y="255734"/>
                </a:lnTo>
                <a:lnTo>
                  <a:pt x="210263" y="232294"/>
                </a:lnTo>
                <a:lnTo>
                  <a:pt x="122085" y="232294"/>
                </a:lnTo>
                <a:lnTo>
                  <a:pt x="106705" y="230887"/>
                </a:lnTo>
                <a:lnTo>
                  <a:pt x="68516" y="209840"/>
                </a:lnTo>
                <a:lnTo>
                  <a:pt x="46994" y="165010"/>
                </a:lnTo>
                <a:lnTo>
                  <a:pt x="44577" y="145124"/>
                </a:lnTo>
                <a:lnTo>
                  <a:pt x="236004" y="145124"/>
                </a:lnTo>
                <a:lnTo>
                  <a:pt x="236169" y="140004"/>
                </a:lnTo>
                <a:lnTo>
                  <a:pt x="236258" y="133567"/>
                </a:lnTo>
                <a:lnTo>
                  <a:pt x="234616" y="109462"/>
                </a:lnTo>
                <a:lnTo>
                  <a:pt x="47053" y="109462"/>
                </a:lnTo>
                <a:lnTo>
                  <a:pt x="49296" y="93473"/>
                </a:lnTo>
                <a:lnTo>
                  <a:pt x="69583" y="55721"/>
                </a:lnTo>
                <a:lnTo>
                  <a:pt x="105559" y="36915"/>
                </a:lnTo>
                <a:lnTo>
                  <a:pt x="119938" y="35661"/>
                </a:lnTo>
                <a:lnTo>
                  <a:pt x="204130" y="35661"/>
                </a:lnTo>
                <a:lnTo>
                  <a:pt x="203644" y="35003"/>
                </a:lnTo>
                <a:lnTo>
                  <a:pt x="186187" y="19677"/>
                </a:lnTo>
                <a:lnTo>
                  <a:pt x="166376" y="8740"/>
                </a:lnTo>
                <a:lnTo>
                  <a:pt x="144212" y="2183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65"/>
                </a:lnTo>
                <a:lnTo>
                  <a:pt x="122085" y="232294"/>
                </a:lnTo>
                <a:lnTo>
                  <a:pt x="210263" y="232294"/>
                </a:lnTo>
                <a:lnTo>
                  <a:pt x="219673" y="220140"/>
                </a:lnTo>
                <a:lnTo>
                  <a:pt x="228362" y="203782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0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6"/>
                </a:lnTo>
                <a:lnTo>
                  <a:pt x="179859" y="69958"/>
                </a:lnTo>
                <a:lnTo>
                  <a:pt x="190195" y="109462"/>
                </a:lnTo>
                <a:lnTo>
                  <a:pt x="234616" y="109462"/>
                </a:lnTo>
                <a:lnTo>
                  <a:pt x="234216" y="103585"/>
                </a:lnTo>
                <a:lnTo>
                  <a:pt x="228095" y="77164"/>
                </a:lnTo>
                <a:lnTo>
                  <a:pt x="217902" y="54304"/>
                </a:lnTo>
                <a:lnTo>
                  <a:pt x="204130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19067" y="6652800"/>
            <a:ext cx="226695" cy="367030"/>
          </a:xfrm>
          <a:custGeom>
            <a:avLst/>
            <a:gdLst/>
            <a:ahLst/>
            <a:cxnLst/>
            <a:rect l="l" t="t" r="r" b="b"/>
            <a:pathLst>
              <a:path w="226695" h="367029">
                <a:moveTo>
                  <a:pt x="8915" y="283806"/>
                </a:moveTo>
                <a:lnTo>
                  <a:pt x="23899" y="334292"/>
                </a:lnTo>
                <a:lnTo>
                  <a:pt x="68873" y="361371"/>
                </a:lnTo>
                <a:lnTo>
                  <a:pt x="110362" y="366520"/>
                </a:lnTo>
                <a:lnTo>
                  <a:pt x="128922" y="365609"/>
                </a:lnTo>
                <a:lnTo>
                  <a:pt x="175501" y="351994"/>
                </a:lnTo>
                <a:lnTo>
                  <a:pt x="202112" y="330365"/>
                </a:lnTo>
                <a:lnTo>
                  <a:pt x="110121" y="330365"/>
                </a:lnTo>
                <a:lnTo>
                  <a:pt x="96807" y="329607"/>
                </a:lnTo>
                <a:lnTo>
                  <a:pt x="60308" y="313141"/>
                </a:lnTo>
                <a:lnTo>
                  <a:pt x="51015" y="289750"/>
                </a:lnTo>
                <a:lnTo>
                  <a:pt x="8915" y="283806"/>
                </a:lnTo>
                <a:close/>
              </a:path>
              <a:path w="226695" h="367029">
                <a:moveTo>
                  <a:pt x="226313" y="228827"/>
                </a:moveTo>
                <a:lnTo>
                  <a:pt x="182270" y="228827"/>
                </a:lnTo>
                <a:lnTo>
                  <a:pt x="182162" y="248238"/>
                </a:lnTo>
                <a:lnTo>
                  <a:pt x="181597" y="263995"/>
                </a:lnTo>
                <a:lnTo>
                  <a:pt x="170646" y="303845"/>
                </a:lnTo>
                <a:lnTo>
                  <a:pt x="136917" y="327341"/>
                </a:lnTo>
                <a:lnTo>
                  <a:pt x="110121" y="330365"/>
                </a:lnTo>
                <a:lnTo>
                  <a:pt x="202112" y="330365"/>
                </a:lnTo>
                <a:lnTo>
                  <a:pt x="223305" y="278699"/>
                </a:lnTo>
                <a:lnTo>
                  <a:pt x="225591" y="255256"/>
                </a:lnTo>
                <a:lnTo>
                  <a:pt x="226313" y="228827"/>
                </a:lnTo>
                <a:close/>
              </a:path>
              <a:path w="226695" h="367029">
                <a:moveTo>
                  <a:pt x="111277" y="0"/>
                </a:moveTo>
                <a:lnTo>
                  <a:pt x="65028" y="9507"/>
                </a:lnTo>
                <a:lnTo>
                  <a:pt x="29562" y="37374"/>
                </a:lnTo>
                <a:lnTo>
                  <a:pt x="7484" y="80779"/>
                </a:lnTo>
                <a:lnTo>
                  <a:pt x="0" y="132740"/>
                </a:lnTo>
                <a:lnTo>
                  <a:pt x="1811" y="158478"/>
                </a:lnTo>
                <a:lnTo>
                  <a:pt x="16330" y="204261"/>
                </a:lnTo>
                <a:lnTo>
                  <a:pt x="45059" y="241022"/>
                </a:lnTo>
                <a:lnTo>
                  <a:pt x="86102" y="260124"/>
                </a:lnTo>
                <a:lnTo>
                  <a:pt x="111112" y="262509"/>
                </a:lnTo>
                <a:lnTo>
                  <a:pt x="131528" y="260403"/>
                </a:lnTo>
                <a:lnTo>
                  <a:pt x="150187" y="254088"/>
                </a:lnTo>
                <a:lnTo>
                  <a:pt x="167097" y="243562"/>
                </a:lnTo>
                <a:lnTo>
                  <a:pt x="182270" y="228827"/>
                </a:lnTo>
                <a:lnTo>
                  <a:pt x="226313" y="228827"/>
                </a:lnTo>
                <a:lnTo>
                  <a:pt x="226352" y="226350"/>
                </a:lnTo>
                <a:lnTo>
                  <a:pt x="114985" y="226350"/>
                </a:lnTo>
                <a:lnTo>
                  <a:pt x="100513" y="224897"/>
                </a:lnTo>
                <a:lnTo>
                  <a:pt x="64630" y="203155"/>
                </a:lnTo>
                <a:lnTo>
                  <a:pt x="45829" y="153100"/>
                </a:lnTo>
                <a:lnTo>
                  <a:pt x="44576" y="129604"/>
                </a:lnTo>
                <a:lnTo>
                  <a:pt x="45846" y="107825"/>
                </a:lnTo>
                <a:lnTo>
                  <a:pt x="64884" y="59684"/>
                </a:lnTo>
                <a:lnTo>
                  <a:pt x="100333" y="37629"/>
                </a:lnTo>
                <a:lnTo>
                  <a:pt x="114325" y="36159"/>
                </a:lnTo>
                <a:lnTo>
                  <a:pt x="185274" y="36159"/>
                </a:lnTo>
                <a:lnTo>
                  <a:pt x="170491" y="20897"/>
                </a:lnTo>
                <a:lnTo>
                  <a:pt x="152746" y="9287"/>
                </a:lnTo>
                <a:lnTo>
                  <a:pt x="133004" y="2322"/>
                </a:lnTo>
                <a:lnTo>
                  <a:pt x="111277" y="0"/>
                </a:lnTo>
                <a:close/>
              </a:path>
              <a:path w="226695" h="367029">
                <a:moveTo>
                  <a:pt x="185274" y="36159"/>
                </a:moveTo>
                <a:lnTo>
                  <a:pt x="114325" y="36159"/>
                </a:lnTo>
                <a:lnTo>
                  <a:pt x="128533" y="37646"/>
                </a:lnTo>
                <a:lnTo>
                  <a:pt x="141681" y="42112"/>
                </a:lnTo>
                <a:lnTo>
                  <a:pt x="173928" y="73416"/>
                </a:lnTo>
                <a:lnTo>
                  <a:pt x="185653" y="129604"/>
                </a:lnTo>
                <a:lnTo>
                  <a:pt x="185641" y="132740"/>
                </a:lnTo>
                <a:lnTo>
                  <a:pt x="180660" y="173727"/>
                </a:lnTo>
                <a:lnTo>
                  <a:pt x="154621" y="213397"/>
                </a:lnTo>
                <a:lnTo>
                  <a:pt x="114985" y="226350"/>
                </a:lnTo>
                <a:lnTo>
                  <a:pt x="226352" y="226350"/>
                </a:lnTo>
                <a:lnTo>
                  <a:pt x="226352" y="37148"/>
                </a:lnTo>
                <a:lnTo>
                  <a:pt x="186232" y="37148"/>
                </a:lnTo>
                <a:lnTo>
                  <a:pt x="185274" y="36159"/>
                </a:lnTo>
                <a:close/>
              </a:path>
              <a:path w="226695" h="367029">
                <a:moveTo>
                  <a:pt x="226352" y="5447"/>
                </a:moveTo>
                <a:lnTo>
                  <a:pt x="186232" y="5447"/>
                </a:lnTo>
                <a:lnTo>
                  <a:pt x="186232" y="37148"/>
                </a:lnTo>
                <a:lnTo>
                  <a:pt x="226352" y="37148"/>
                </a:lnTo>
                <a:lnTo>
                  <a:pt x="226352" y="54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10964" y="6652800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90">
                <a:moveTo>
                  <a:pt x="39128" y="5447"/>
                </a:moveTo>
                <a:lnTo>
                  <a:pt x="0" y="5447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0"/>
                </a:lnTo>
                <a:lnTo>
                  <a:pt x="44035" y="114673"/>
                </a:lnTo>
                <a:lnTo>
                  <a:pt x="53665" y="70234"/>
                </a:lnTo>
                <a:lnTo>
                  <a:pt x="85519" y="45612"/>
                </a:lnTo>
                <a:lnTo>
                  <a:pt x="92456" y="45072"/>
                </a:lnTo>
                <a:lnTo>
                  <a:pt x="127597" y="45072"/>
                </a:lnTo>
                <a:lnTo>
                  <a:pt x="127693" y="44824"/>
                </a:lnTo>
                <a:lnTo>
                  <a:pt x="39128" y="44824"/>
                </a:lnTo>
                <a:lnTo>
                  <a:pt x="39128" y="5447"/>
                </a:lnTo>
                <a:close/>
              </a:path>
              <a:path w="139700" h="262890">
                <a:moveTo>
                  <a:pt x="127597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2"/>
                </a:lnTo>
                <a:lnTo>
                  <a:pt x="116230" y="50089"/>
                </a:lnTo>
                <a:lnTo>
                  <a:pt x="124155" y="53990"/>
                </a:lnTo>
                <a:lnTo>
                  <a:pt x="127597" y="45072"/>
                </a:lnTo>
                <a:close/>
              </a:path>
              <a:path w="139700" h="262890">
                <a:moveTo>
                  <a:pt x="94843" y="0"/>
                </a:moveTo>
                <a:lnTo>
                  <a:pt x="53549" y="22114"/>
                </a:lnTo>
                <a:lnTo>
                  <a:pt x="39128" y="44824"/>
                </a:lnTo>
                <a:lnTo>
                  <a:pt x="127693" y="44824"/>
                </a:lnTo>
                <a:lnTo>
                  <a:pt x="139674" y="13784"/>
                </a:lnTo>
                <a:lnTo>
                  <a:pt x="128328" y="7765"/>
                </a:lnTo>
                <a:lnTo>
                  <a:pt x="117073" y="3456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576394" y="6560677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86" y="0"/>
                </a:moveTo>
                <a:lnTo>
                  <a:pt x="0" y="0"/>
                </a:lnTo>
                <a:lnTo>
                  <a:pt x="0" y="49528"/>
                </a:lnTo>
                <a:lnTo>
                  <a:pt x="43586" y="49528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598187" y="665824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1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670085" y="6560677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6" y="92123"/>
                </a:moveTo>
                <a:lnTo>
                  <a:pt x="64418" y="101491"/>
                </a:lnTo>
                <a:lnTo>
                  <a:pt x="28834" y="129085"/>
                </a:lnTo>
                <a:lnTo>
                  <a:pt x="7202" y="172776"/>
                </a:lnTo>
                <a:lnTo>
                  <a:pt x="0" y="226432"/>
                </a:lnTo>
                <a:lnTo>
                  <a:pt x="877" y="245466"/>
                </a:lnTo>
                <a:lnTo>
                  <a:pt x="14105" y="296020"/>
                </a:lnTo>
                <a:lnTo>
                  <a:pt x="41914" y="333889"/>
                </a:lnTo>
                <a:lnTo>
                  <a:pt x="80988" y="355859"/>
                </a:lnTo>
                <a:lnTo>
                  <a:pt x="110448" y="360079"/>
                </a:lnTo>
                <a:lnTo>
                  <a:pt x="132722" y="357697"/>
                </a:lnTo>
                <a:lnTo>
                  <a:pt x="152115" y="350555"/>
                </a:lnTo>
                <a:lnTo>
                  <a:pt x="168628" y="338661"/>
                </a:lnTo>
                <a:lnTo>
                  <a:pt x="180304" y="324417"/>
                </a:lnTo>
                <a:lnTo>
                  <a:pt x="114664" y="324417"/>
                </a:lnTo>
                <a:lnTo>
                  <a:pt x="100947" y="322899"/>
                </a:lnTo>
                <a:lnTo>
                  <a:pt x="65451" y="300066"/>
                </a:lnTo>
                <a:lnTo>
                  <a:pt x="45874" y="249510"/>
                </a:lnTo>
                <a:lnTo>
                  <a:pt x="44577" y="226349"/>
                </a:lnTo>
                <a:lnTo>
                  <a:pt x="45793" y="202687"/>
                </a:lnTo>
                <a:lnTo>
                  <a:pt x="55540" y="165417"/>
                </a:lnTo>
                <a:lnTo>
                  <a:pt x="85981" y="134173"/>
                </a:lnTo>
                <a:lnTo>
                  <a:pt x="112670" y="128282"/>
                </a:lnTo>
                <a:lnTo>
                  <a:pt x="222881" y="128282"/>
                </a:lnTo>
                <a:lnTo>
                  <a:pt x="222881" y="127537"/>
                </a:lnTo>
                <a:lnTo>
                  <a:pt x="179294" y="127537"/>
                </a:lnTo>
                <a:lnTo>
                  <a:pt x="173179" y="120032"/>
                </a:lnTo>
                <a:lnTo>
                  <a:pt x="166228" y="113256"/>
                </a:lnTo>
                <a:lnTo>
                  <a:pt x="130442" y="94589"/>
                </a:lnTo>
                <a:lnTo>
                  <a:pt x="119780" y="92741"/>
                </a:lnTo>
                <a:lnTo>
                  <a:pt x="108466" y="92123"/>
                </a:lnTo>
                <a:close/>
              </a:path>
              <a:path w="222885" h="360679">
                <a:moveTo>
                  <a:pt x="222881" y="322023"/>
                </a:moveTo>
                <a:lnTo>
                  <a:pt x="182266" y="322023"/>
                </a:lnTo>
                <a:lnTo>
                  <a:pt x="182266" y="354632"/>
                </a:lnTo>
                <a:lnTo>
                  <a:pt x="222881" y="354632"/>
                </a:lnTo>
                <a:lnTo>
                  <a:pt x="222881" y="322023"/>
                </a:lnTo>
                <a:close/>
              </a:path>
              <a:path w="222885" h="360679">
                <a:moveTo>
                  <a:pt x="222881" y="128282"/>
                </a:moveTo>
                <a:lnTo>
                  <a:pt x="112670" y="128282"/>
                </a:lnTo>
                <a:lnTo>
                  <a:pt x="127006" y="129816"/>
                </a:lnTo>
                <a:lnTo>
                  <a:pt x="140156" y="134421"/>
                </a:lnTo>
                <a:lnTo>
                  <a:pt x="171796" y="166948"/>
                </a:lnTo>
                <a:lnTo>
                  <a:pt x="181986" y="205548"/>
                </a:lnTo>
                <a:lnTo>
                  <a:pt x="183257" y="230065"/>
                </a:lnTo>
                <a:lnTo>
                  <a:pt x="182005" y="252430"/>
                </a:lnTo>
                <a:lnTo>
                  <a:pt x="163280" y="301139"/>
                </a:lnTo>
                <a:lnTo>
                  <a:pt x="128422" y="322962"/>
                </a:lnTo>
                <a:lnTo>
                  <a:pt x="114664" y="324417"/>
                </a:lnTo>
                <a:lnTo>
                  <a:pt x="180304" y="324417"/>
                </a:lnTo>
                <a:lnTo>
                  <a:pt x="182266" y="322023"/>
                </a:lnTo>
                <a:lnTo>
                  <a:pt x="222881" y="322023"/>
                </a:lnTo>
                <a:lnTo>
                  <a:pt x="222881" y="128282"/>
                </a:lnTo>
                <a:close/>
              </a:path>
              <a:path w="222885" h="360679">
                <a:moveTo>
                  <a:pt x="222881" y="0"/>
                </a:moveTo>
                <a:lnTo>
                  <a:pt x="179294" y="0"/>
                </a:lnTo>
                <a:lnTo>
                  <a:pt x="179294" y="127537"/>
                </a:lnTo>
                <a:lnTo>
                  <a:pt x="222881" y="127537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947030" y="665280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6" y="36159"/>
                </a:moveTo>
                <a:lnTo>
                  <a:pt x="117221" y="36159"/>
                </a:lnTo>
                <a:lnTo>
                  <a:pt x="132683" y="37073"/>
                </a:lnTo>
                <a:lnTo>
                  <a:pt x="146126" y="39820"/>
                </a:lnTo>
                <a:lnTo>
                  <a:pt x="176207" y="65648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6"/>
                </a:lnTo>
                <a:lnTo>
                  <a:pt x="147139" y="107644"/>
                </a:lnTo>
                <a:lnTo>
                  <a:pt x="125947" y="111233"/>
                </a:lnTo>
                <a:lnTo>
                  <a:pt x="89158" y="116108"/>
                </a:lnTo>
                <a:lnTo>
                  <a:pt x="78643" y="117727"/>
                </a:lnTo>
                <a:lnTo>
                  <a:pt x="38324" y="130873"/>
                </a:lnTo>
                <a:lnTo>
                  <a:pt x="8597" y="160229"/>
                </a:lnTo>
                <a:lnTo>
                  <a:pt x="0" y="194652"/>
                </a:lnTo>
                <a:lnTo>
                  <a:pt x="1425" y="209974"/>
                </a:lnTo>
                <a:lnTo>
                  <a:pt x="22795" y="247329"/>
                </a:lnTo>
                <a:lnTo>
                  <a:pt x="67969" y="266670"/>
                </a:lnTo>
                <a:lnTo>
                  <a:pt x="87922" y="267956"/>
                </a:lnTo>
                <a:lnTo>
                  <a:pt x="100584" y="267428"/>
                </a:lnTo>
                <a:lnTo>
                  <a:pt x="147375" y="254436"/>
                </a:lnTo>
                <a:lnTo>
                  <a:pt x="178410" y="233781"/>
                </a:lnTo>
                <a:lnTo>
                  <a:pt x="98399" y="233781"/>
                </a:lnTo>
                <a:lnTo>
                  <a:pt x="86469" y="233055"/>
                </a:lnTo>
                <a:lnTo>
                  <a:pt x="49853" y="209243"/>
                </a:lnTo>
                <a:lnTo>
                  <a:pt x="46672" y="185443"/>
                </a:lnTo>
                <a:lnTo>
                  <a:pt x="48628" y="178967"/>
                </a:lnTo>
                <a:lnTo>
                  <a:pt x="84948" y="154163"/>
                </a:lnTo>
                <a:lnTo>
                  <a:pt x="130263" y="146546"/>
                </a:lnTo>
                <a:lnTo>
                  <a:pt x="149580" y="142645"/>
                </a:lnTo>
                <a:lnTo>
                  <a:pt x="165925" y="138373"/>
                </a:lnTo>
                <a:lnTo>
                  <a:pt x="179298" y="133729"/>
                </a:lnTo>
                <a:lnTo>
                  <a:pt x="223393" y="133729"/>
                </a:lnTo>
                <a:lnTo>
                  <a:pt x="223253" y="83671"/>
                </a:lnTo>
                <a:lnTo>
                  <a:pt x="215850" y="40552"/>
                </a:lnTo>
                <a:lnTo>
                  <a:pt x="213506" y="36159"/>
                </a:lnTo>
                <a:close/>
              </a:path>
              <a:path w="236854" h="267970">
                <a:moveTo>
                  <a:pt x="225984" y="230314"/>
                </a:moveTo>
                <a:lnTo>
                  <a:pt x="182765" y="230314"/>
                </a:lnTo>
                <a:lnTo>
                  <a:pt x="183992" y="239246"/>
                </a:lnTo>
                <a:lnTo>
                  <a:pt x="185804" y="247589"/>
                </a:lnTo>
                <a:lnTo>
                  <a:pt x="188202" y="255343"/>
                </a:lnTo>
                <a:lnTo>
                  <a:pt x="191185" y="262509"/>
                </a:lnTo>
                <a:lnTo>
                  <a:pt x="236766" y="262509"/>
                </a:lnTo>
                <a:lnTo>
                  <a:pt x="233109" y="255000"/>
                </a:lnTo>
                <a:lnTo>
                  <a:pt x="230097" y="247321"/>
                </a:lnTo>
                <a:lnTo>
                  <a:pt x="227759" y="239488"/>
                </a:lnTo>
                <a:lnTo>
                  <a:pt x="226110" y="231470"/>
                </a:lnTo>
                <a:lnTo>
                  <a:pt x="225984" y="230314"/>
                </a:lnTo>
                <a:close/>
              </a:path>
              <a:path w="236854" h="267970">
                <a:moveTo>
                  <a:pt x="223393" y="133729"/>
                </a:moveTo>
                <a:lnTo>
                  <a:pt x="179298" y="133729"/>
                </a:lnTo>
                <a:lnTo>
                  <a:pt x="179057" y="149580"/>
                </a:lnTo>
                <a:lnTo>
                  <a:pt x="178622" y="163015"/>
                </a:lnTo>
                <a:lnTo>
                  <a:pt x="166790" y="201896"/>
                </a:lnTo>
                <a:lnTo>
                  <a:pt x="133043" y="227616"/>
                </a:lnTo>
                <a:lnTo>
                  <a:pt x="98399" y="233781"/>
                </a:lnTo>
                <a:lnTo>
                  <a:pt x="178410" y="233781"/>
                </a:lnTo>
                <a:lnTo>
                  <a:pt x="182765" y="230314"/>
                </a:lnTo>
                <a:lnTo>
                  <a:pt x="225984" y="230314"/>
                </a:lnTo>
                <a:lnTo>
                  <a:pt x="224919" y="220601"/>
                </a:lnTo>
                <a:lnTo>
                  <a:pt x="224070" y="204208"/>
                </a:lnTo>
                <a:lnTo>
                  <a:pt x="223644" y="185821"/>
                </a:lnTo>
                <a:lnTo>
                  <a:pt x="223527" y="176636"/>
                </a:lnTo>
                <a:lnTo>
                  <a:pt x="223402" y="156390"/>
                </a:lnTo>
                <a:lnTo>
                  <a:pt x="223393" y="133729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9" y="5118"/>
                </a:lnTo>
                <a:lnTo>
                  <a:pt x="42927" y="20121"/>
                </a:lnTo>
                <a:lnTo>
                  <a:pt x="15122" y="54494"/>
                </a:lnTo>
                <a:lnTo>
                  <a:pt x="7442" y="79248"/>
                </a:lnTo>
                <a:lnTo>
                  <a:pt x="50025" y="85191"/>
                </a:lnTo>
                <a:lnTo>
                  <a:pt x="54024" y="72498"/>
                </a:lnTo>
                <a:lnTo>
                  <a:pt x="58964" y="61902"/>
                </a:lnTo>
                <a:lnTo>
                  <a:pt x="90428" y="38872"/>
                </a:lnTo>
                <a:lnTo>
                  <a:pt x="117221" y="36159"/>
                </a:lnTo>
                <a:lnTo>
                  <a:pt x="213506" y="36159"/>
                </a:lnTo>
                <a:lnTo>
                  <a:pt x="212091" y="33509"/>
                </a:lnTo>
                <a:lnTo>
                  <a:pt x="177317" y="7758"/>
                </a:lnTo>
                <a:lnTo>
                  <a:pt x="139369" y="481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221024" y="6560677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6" y="92123"/>
                </a:moveTo>
                <a:lnTo>
                  <a:pt x="64406" y="101491"/>
                </a:lnTo>
                <a:lnTo>
                  <a:pt x="28833" y="129085"/>
                </a:lnTo>
                <a:lnTo>
                  <a:pt x="7202" y="172776"/>
                </a:lnTo>
                <a:lnTo>
                  <a:pt x="0" y="226432"/>
                </a:lnTo>
                <a:lnTo>
                  <a:pt x="877" y="245466"/>
                </a:lnTo>
                <a:lnTo>
                  <a:pt x="14105" y="296020"/>
                </a:lnTo>
                <a:lnTo>
                  <a:pt x="41909" y="333889"/>
                </a:lnTo>
                <a:lnTo>
                  <a:pt x="80987" y="355859"/>
                </a:lnTo>
                <a:lnTo>
                  <a:pt x="110448" y="360079"/>
                </a:lnTo>
                <a:lnTo>
                  <a:pt x="132717" y="357697"/>
                </a:lnTo>
                <a:lnTo>
                  <a:pt x="152110" y="350555"/>
                </a:lnTo>
                <a:lnTo>
                  <a:pt x="168626" y="338661"/>
                </a:lnTo>
                <a:lnTo>
                  <a:pt x="180304" y="324417"/>
                </a:lnTo>
                <a:lnTo>
                  <a:pt x="114651" y="324417"/>
                </a:lnTo>
                <a:lnTo>
                  <a:pt x="100942" y="322899"/>
                </a:lnTo>
                <a:lnTo>
                  <a:pt x="65451" y="300066"/>
                </a:lnTo>
                <a:lnTo>
                  <a:pt x="45874" y="249510"/>
                </a:lnTo>
                <a:lnTo>
                  <a:pt x="44577" y="226349"/>
                </a:lnTo>
                <a:lnTo>
                  <a:pt x="45793" y="202687"/>
                </a:lnTo>
                <a:lnTo>
                  <a:pt x="55540" y="165417"/>
                </a:lnTo>
                <a:lnTo>
                  <a:pt x="85981" y="134173"/>
                </a:lnTo>
                <a:lnTo>
                  <a:pt x="112670" y="128282"/>
                </a:lnTo>
                <a:lnTo>
                  <a:pt x="222881" y="128282"/>
                </a:lnTo>
                <a:lnTo>
                  <a:pt x="222881" y="127537"/>
                </a:lnTo>
                <a:lnTo>
                  <a:pt x="179294" y="127537"/>
                </a:lnTo>
                <a:lnTo>
                  <a:pt x="173179" y="120032"/>
                </a:lnTo>
                <a:lnTo>
                  <a:pt x="166228" y="113256"/>
                </a:lnTo>
                <a:lnTo>
                  <a:pt x="130442" y="94589"/>
                </a:lnTo>
                <a:lnTo>
                  <a:pt x="119780" y="92741"/>
                </a:lnTo>
                <a:lnTo>
                  <a:pt x="108466" y="92123"/>
                </a:lnTo>
                <a:close/>
              </a:path>
              <a:path w="222885" h="360679">
                <a:moveTo>
                  <a:pt x="222881" y="322023"/>
                </a:moveTo>
                <a:lnTo>
                  <a:pt x="182266" y="322023"/>
                </a:lnTo>
                <a:lnTo>
                  <a:pt x="182266" y="354632"/>
                </a:lnTo>
                <a:lnTo>
                  <a:pt x="222881" y="354632"/>
                </a:lnTo>
                <a:lnTo>
                  <a:pt x="222881" y="322023"/>
                </a:lnTo>
                <a:close/>
              </a:path>
              <a:path w="222885" h="360679">
                <a:moveTo>
                  <a:pt x="222881" y="128282"/>
                </a:moveTo>
                <a:lnTo>
                  <a:pt x="112670" y="128282"/>
                </a:lnTo>
                <a:lnTo>
                  <a:pt x="127004" y="129816"/>
                </a:lnTo>
                <a:lnTo>
                  <a:pt x="140151" y="134421"/>
                </a:lnTo>
                <a:lnTo>
                  <a:pt x="171796" y="166948"/>
                </a:lnTo>
                <a:lnTo>
                  <a:pt x="181986" y="205548"/>
                </a:lnTo>
                <a:lnTo>
                  <a:pt x="183257" y="230065"/>
                </a:lnTo>
                <a:lnTo>
                  <a:pt x="182003" y="252430"/>
                </a:lnTo>
                <a:lnTo>
                  <a:pt x="163280" y="301139"/>
                </a:lnTo>
                <a:lnTo>
                  <a:pt x="128416" y="322962"/>
                </a:lnTo>
                <a:lnTo>
                  <a:pt x="114651" y="324417"/>
                </a:lnTo>
                <a:lnTo>
                  <a:pt x="180304" y="324417"/>
                </a:lnTo>
                <a:lnTo>
                  <a:pt x="182266" y="322023"/>
                </a:lnTo>
                <a:lnTo>
                  <a:pt x="222881" y="322023"/>
                </a:lnTo>
                <a:lnTo>
                  <a:pt x="222881" y="128282"/>
                </a:lnTo>
                <a:close/>
              </a:path>
              <a:path w="222885" h="360679">
                <a:moveTo>
                  <a:pt x="222881" y="0"/>
                </a:moveTo>
                <a:lnTo>
                  <a:pt x="179294" y="0"/>
                </a:lnTo>
                <a:lnTo>
                  <a:pt x="179294" y="127537"/>
                </a:lnTo>
                <a:lnTo>
                  <a:pt x="222881" y="127537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498465" y="665280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5"/>
                </a:lnTo>
                <a:lnTo>
                  <a:pt x="33274" y="35745"/>
                </a:lnTo>
                <a:lnTo>
                  <a:pt x="8307" y="78691"/>
                </a:lnTo>
                <a:lnTo>
                  <a:pt x="0" y="136123"/>
                </a:lnTo>
                <a:lnTo>
                  <a:pt x="2059" y="165653"/>
                </a:lnTo>
                <a:lnTo>
                  <a:pt x="18532" y="214251"/>
                </a:lnTo>
                <a:lnTo>
                  <a:pt x="50867" y="248455"/>
                </a:lnTo>
                <a:lnTo>
                  <a:pt x="95444" y="265789"/>
                </a:lnTo>
                <a:lnTo>
                  <a:pt x="122097" y="267956"/>
                </a:lnTo>
                <a:lnTo>
                  <a:pt x="143439" y="266595"/>
                </a:lnTo>
                <a:lnTo>
                  <a:pt x="180122" y="255734"/>
                </a:lnTo>
                <a:lnTo>
                  <a:pt x="210265" y="232294"/>
                </a:lnTo>
                <a:lnTo>
                  <a:pt x="122097" y="232294"/>
                </a:lnTo>
                <a:lnTo>
                  <a:pt x="106712" y="230887"/>
                </a:lnTo>
                <a:lnTo>
                  <a:pt x="68516" y="209840"/>
                </a:lnTo>
                <a:lnTo>
                  <a:pt x="46994" y="165010"/>
                </a:lnTo>
                <a:lnTo>
                  <a:pt x="44576" y="145124"/>
                </a:lnTo>
                <a:lnTo>
                  <a:pt x="236016" y="145124"/>
                </a:lnTo>
                <a:lnTo>
                  <a:pt x="236181" y="140004"/>
                </a:lnTo>
                <a:lnTo>
                  <a:pt x="236258" y="133567"/>
                </a:lnTo>
                <a:lnTo>
                  <a:pt x="234616" y="109462"/>
                </a:lnTo>
                <a:lnTo>
                  <a:pt x="47053" y="109462"/>
                </a:lnTo>
                <a:lnTo>
                  <a:pt x="49298" y="93473"/>
                </a:lnTo>
                <a:lnTo>
                  <a:pt x="69596" y="55721"/>
                </a:lnTo>
                <a:lnTo>
                  <a:pt x="105571" y="36915"/>
                </a:lnTo>
                <a:lnTo>
                  <a:pt x="119951" y="35661"/>
                </a:lnTo>
                <a:lnTo>
                  <a:pt x="204142" y="35661"/>
                </a:lnTo>
                <a:lnTo>
                  <a:pt x="203657" y="35003"/>
                </a:lnTo>
                <a:lnTo>
                  <a:pt x="186195" y="19677"/>
                </a:lnTo>
                <a:lnTo>
                  <a:pt x="166382" y="8740"/>
                </a:lnTo>
                <a:lnTo>
                  <a:pt x="144217" y="2183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77" y="219665"/>
                </a:lnTo>
                <a:lnTo>
                  <a:pt x="122097" y="232294"/>
                </a:lnTo>
                <a:lnTo>
                  <a:pt x="210265" y="232294"/>
                </a:lnTo>
                <a:lnTo>
                  <a:pt x="219678" y="220140"/>
                </a:lnTo>
                <a:lnTo>
                  <a:pt x="228368" y="203782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42" y="35661"/>
                </a:moveTo>
                <a:lnTo>
                  <a:pt x="119951" y="35661"/>
                </a:lnTo>
                <a:lnTo>
                  <a:pt x="135717" y="37239"/>
                </a:lnTo>
                <a:lnTo>
                  <a:pt x="149953" y="41966"/>
                </a:lnTo>
                <a:lnTo>
                  <a:pt x="179867" y="69958"/>
                </a:lnTo>
                <a:lnTo>
                  <a:pt x="190195" y="109462"/>
                </a:lnTo>
                <a:lnTo>
                  <a:pt x="234616" y="109462"/>
                </a:lnTo>
                <a:lnTo>
                  <a:pt x="234216" y="103585"/>
                </a:lnTo>
                <a:lnTo>
                  <a:pt x="228096" y="77164"/>
                </a:lnTo>
                <a:lnTo>
                  <a:pt x="217907" y="54304"/>
                </a:lnTo>
                <a:lnTo>
                  <a:pt x="20414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909567" y="6560677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6" y="92123"/>
                </a:moveTo>
                <a:lnTo>
                  <a:pt x="64418" y="101491"/>
                </a:lnTo>
                <a:lnTo>
                  <a:pt x="28841" y="129085"/>
                </a:lnTo>
                <a:lnTo>
                  <a:pt x="7207" y="172776"/>
                </a:lnTo>
                <a:lnTo>
                  <a:pt x="0" y="226432"/>
                </a:lnTo>
                <a:lnTo>
                  <a:pt x="879" y="245466"/>
                </a:lnTo>
                <a:lnTo>
                  <a:pt x="14118" y="296020"/>
                </a:lnTo>
                <a:lnTo>
                  <a:pt x="41920" y="333889"/>
                </a:lnTo>
                <a:lnTo>
                  <a:pt x="80988" y="355859"/>
                </a:lnTo>
                <a:lnTo>
                  <a:pt x="110448" y="360079"/>
                </a:lnTo>
                <a:lnTo>
                  <a:pt x="132722" y="357697"/>
                </a:lnTo>
                <a:lnTo>
                  <a:pt x="152115" y="350555"/>
                </a:lnTo>
                <a:lnTo>
                  <a:pt x="168628" y="338661"/>
                </a:lnTo>
                <a:lnTo>
                  <a:pt x="180304" y="324417"/>
                </a:lnTo>
                <a:lnTo>
                  <a:pt x="114664" y="324417"/>
                </a:lnTo>
                <a:lnTo>
                  <a:pt x="100949" y="322899"/>
                </a:lnTo>
                <a:lnTo>
                  <a:pt x="65464" y="300066"/>
                </a:lnTo>
                <a:lnTo>
                  <a:pt x="45874" y="249510"/>
                </a:lnTo>
                <a:lnTo>
                  <a:pt x="44577" y="226349"/>
                </a:lnTo>
                <a:lnTo>
                  <a:pt x="45795" y="202687"/>
                </a:lnTo>
                <a:lnTo>
                  <a:pt x="55545" y="165417"/>
                </a:lnTo>
                <a:lnTo>
                  <a:pt x="85983" y="134173"/>
                </a:lnTo>
                <a:lnTo>
                  <a:pt x="112683" y="128282"/>
                </a:lnTo>
                <a:lnTo>
                  <a:pt x="222881" y="128282"/>
                </a:lnTo>
                <a:lnTo>
                  <a:pt x="222881" y="127537"/>
                </a:lnTo>
                <a:lnTo>
                  <a:pt x="179294" y="127537"/>
                </a:lnTo>
                <a:lnTo>
                  <a:pt x="173181" y="120032"/>
                </a:lnTo>
                <a:lnTo>
                  <a:pt x="166234" y="113256"/>
                </a:lnTo>
                <a:lnTo>
                  <a:pt x="130448" y="94589"/>
                </a:lnTo>
                <a:lnTo>
                  <a:pt x="119782" y="92741"/>
                </a:lnTo>
                <a:lnTo>
                  <a:pt x="108466" y="92123"/>
                </a:lnTo>
                <a:close/>
              </a:path>
              <a:path w="222885" h="360679">
                <a:moveTo>
                  <a:pt x="222881" y="322023"/>
                </a:moveTo>
                <a:lnTo>
                  <a:pt x="182266" y="322023"/>
                </a:lnTo>
                <a:lnTo>
                  <a:pt x="182266" y="354632"/>
                </a:lnTo>
                <a:lnTo>
                  <a:pt x="222881" y="354632"/>
                </a:lnTo>
                <a:lnTo>
                  <a:pt x="222881" y="322023"/>
                </a:lnTo>
                <a:close/>
              </a:path>
              <a:path w="222885" h="360679">
                <a:moveTo>
                  <a:pt x="222881" y="128282"/>
                </a:moveTo>
                <a:lnTo>
                  <a:pt x="112683" y="128282"/>
                </a:lnTo>
                <a:lnTo>
                  <a:pt x="127012" y="129816"/>
                </a:lnTo>
                <a:lnTo>
                  <a:pt x="140159" y="134421"/>
                </a:lnTo>
                <a:lnTo>
                  <a:pt x="171802" y="166948"/>
                </a:lnTo>
                <a:lnTo>
                  <a:pt x="181986" y="205548"/>
                </a:lnTo>
                <a:lnTo>
                  <a:pt x="183257" y="230065"/>
                </a:lnTo>
                <a:lnTo>
                  <a:pt x="182005" y="252430"/>
                </a:lnTo>
                <a:lnTo>
                  <a:pt x="163280" y="301139"/>
                </a:lnTo>
                <a:lnTo>
                  <a:pt x="128422" y="322962"/>
                </a:lnTo>
                <a:lnTo>
                  <a:pt x="114664" y="324417"/>
                </a:lnTo>
                <a:lnTo>
                  <a:pt x="180304" y="324417"/>
                </a:lnTo>
                <a:lnTo>
                  <a:pt x="182266" y="322023"/>
                </a:lnTo>
                <a:lnTo>
                  <a:pt x="222881" y="322023"/>
                </a:lnTo>
                <a:lnTo>
                  <a:pt x="222881" y="128282"/>
                </a:lnTo>
                <a:close/>
              </a:path>
              <a:path w="222885" h="360679">
                <a:moveTo>
                  <a:pt x="222881" y="0"/>
                </a:moveTo>
                <a:lnTo>
                  <a:pt x="179294" y="0"/>
                </a:lnTo>
                <a:lnTo>
                  <a:pt x="179294" y="127537"/>
                </a:lnTo>
                <a:lnTo>
                  <a:pt x="222881" y="127537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187020" y="665280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5"/>
                </a:lnTo>
                <a:lnTo>
                  <a:pt x="33261" y="35745"/>
                </a:lnTo>
                <a:lnTo>
                  <a:pt x="8301" y="78691"/>
                </a:lnTo>
                <a:lnTo>
                  <a:pt x="0" y="136123"/>
                </a:lnTo>
                <a:lnTo>
                  <a:pt x="2057" y="165653"/>
                </a:lnTo>
                <a:lnTo>
                  <a:pt x="18521" y="214251"/>
                </a:lnTo>
                <a:lnTo>
                  <a:pt x="50854" y="248455"/>
                </a:lnTo>
                <a:lnTo>
                  <a:pt x="95431" y="265789"/>
                </a:lnTo>
                <a:lnTo>
                  <a:pt x="122085" y="267956"/>
                </a:lnTo>
                <a:lnTo>
                  <a:pt x="143434" y="266595"/>
                </a:lnTo>
                <a:lnTo>
                  <a:pt x="180122" y="255734"/>
                </a:lnTo>
                <a:lnTo>
                  <a:pt x="210263" y="232294"/>
                </a:lnTo>
                <a:lnTo>
                  <a:pt x="122085" y="232294"/>
                </a:lnTo>
                <a:lnTo>
                  <a:pt x="106705" y="230887"/>
                </a:lnTo>
                <a:lnTo>
                  <a:pt x="68516" y="209840"/>
                </a:lnTo>
                <a:lnTo>
                  <a:pt x="46994" y="165010"/>
                </a:lnTo>
                <a:lnTo>
                  <a:pt x="44577" y="145124"/>
                </a:lnTo>
                <a:lnTo>
                  <a:pt x="236004" y="145124"/>
                </a:lnTo>
                <a:lnTo>
                  <a:pt x="236169" y="140004"/>
                </a:lnTo>
                <a:lnTo>
                  <a:pt x="236258" y="133567"/>
                </a:lnTo>
                <a:lnTo>
                  <a:pt x="234616" y="109462"/>
                </a:lnTo>
                <a:lnTo>
                  <a:pt x="47053" y="109462"/>
                </a:lnTo>
                <a:lnTo>
                  <a:pt x="49296" y="93473"/>
                </a:lnTo>
                <a:lnTo>
                  <a:pt x="69583" y="55721"/>
                </a:lnTo>
                <a:lnTo>
                  <a:pt x="105559" y="36915"/>
                </a:lnTo>
                <a:lnTo>
                  <a:pt x="119938" y="35661"/>
                </a:lnTo>
                <a:lnTo>
                  <a:pt x="204130" y="35661"/>
                </a:lnTo>
                <a:lnTo>
                  <a:pt x="203644" y="35003"/>
                </a:lnTo>
                <a:lnTo>
                  <a:pt x="186182" y="19677"/>
                </a:lnTo>
                <a:lnTo>
                  <a:pt x="166371" y="8740"/>
                </a:lnTo>
                <a:lnTo>
                  <a:pt x="144210" y="2183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65"/>
                </a:lnTo>
                <a:lnTo>
                  <a:pt x="122085" y="232294"/>
                </a:lnTo>
                <a:lnTo>
                  <a:pt x="210263" y="232294"/>
                </a:lnTo>
                <a:lnTo>
                  <a:pt x="219673" y="220140"/>
                </a:lnTo>
                <a:lnTo>
                  <a:pt x="228362" y="203782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0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6"/>
                </a:lnTo>
                <a:lnTo>
                  <a:pt x="179859" y="69958"/>
                </a:lnTo>
                <a:lnTo>
                  <a:pt x="190195" y="109462"/>
                </a:lnTo>
                <a:lnTo>
                  <a:pt x="234616" y="109462"/>
                </a:lnTo>
                <a:lnTo>
                  <a:pt x="234216" y="103585"/>
                </a:lnTo>
                <a:lnTo>
                  <a:pt x="228095" y="77164"/>
                </a:lnTo>
                <a:lnTo>
                  <a:pt x="217902" y="54304"/>
                </a:lnTo>
                <a:lnTo>
                  <a:pt x="204130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598111" y="6560677"/>
            <a:ext cx="223520" cy="360680"/>
          </a:xfrm>
          <a:custGeom>
            <a:avLst/>
            <a:gdLst/>
            <a:ahLst/>
            <a:cxnLst/>
            <a:rect l="l" t="t" r="r" b="b"/>
            <a:pathLst>
              <a:path w="223520" h="360679">
                <a:moveTo>
                  <a:pt x="108479" y="92123"/>
                </a:moveTo>
                <a:lnTo>
                  <a:pt x="64418" y="101491"/>
                </a:lnTo>
                <a:lnTo>
                  <a:pt x="28841" y="129085"/>
                </a:lnTo>
                <a:lnTo>
                  <a:pt x="7213" y="172776"/>
                </a:lnTo>
                <a:lnTo>
                  <a:pt x="0" y="226432"/>
                </a:lnTo>
                <a:lnTo>
                  <a:pt x="879" y="245466"/>
                </a:lnTo>
                <a:lnTo>
                  <a:pt x="14118" y="296020"/>
                </a:lnTo>
                <a:lnTo>
                  <a:pt x="41920" y="333889"/>
                </a:lnTo>
                <a:lnTo>
                  <a:pt x="80988" y="355859"/>
                </a:lnTo>
                <a:lnTo>
                  <a:pt x="110448" y="360079"/>
                </a:lnTo>
                <a:lnTo>
                  <a:pt x="132724" y="357697"/>
                </a:lnTo>
                <a:lnTo>
                  <a:pt x="152121" y="350555"/>
                </a:lnTo>
                <a:lnTo>
                  <a:pt x="168639" y="338661"/>
                </a:lnTo>
                <a:lnTo>
                  <a:pt x="180316" y="324417"/>
                </a:lnTo>
                <a:lnTo>
                  <a:pt x="114664" y="324417"/>
                </a:lnTo>
                <a:lnTo>
                  <a:pt x="100954" y="322899"/>
                </a:lnTo>
                <a:lnTo>
                  <a:pt x="65464" y="300066"/>
                </a:lnTo>
                <a:lnTo>
                  <a:pt x="45885" y="249510"/>
                </a:lnTo>
                <a:lnTo>
                  <a:pt x="44590" y="226349"/>
                </a:lnTo>
                <a:lnTo>
                  <a:pt x="45806" y="202687"/>
                </a:lnTo>
                <a:lnTo>
                  <a:pt x="55547" y="165417"/>
                </a:lnTo>
                <a:lnTo>
                  <a:pt x="85983" y="134173"/>
                </a:lnTo>
                <a:lnTo>
                  <a:pt x="112683" y="128282"/>
                </a:lnTo>
                <a:lnTo>
                  <a:pt x="222893" y="128282"/>
                </a:lnTo>
                <a:lnTo>
                  <a:pt x="222893" y="127537"/>
                </a:lnTo>
                <a:lnTo>
                  <a:pt x="179294" y="127537"/>
                </a:lnTo>
                <a:lnTo>
                  <a:pt x="173181" y="120032"/>
                </a:lnTo>
                <a:lnTo>
                  <a:pt x="166234" y="113256"/>
                </a:lnTo>
                <a:lnTo>
                  <a:pt x="130455" y="94589"/>
                </a:lnTo>
                <a:lnTo>
                  <a:pt x="119793" y="92741"/>
                </a:lnTo>
                <a:lnTo>
                  <a:pt x="108479" y="92123"/>
                </a:lnTo>
                <a:close/>
              </a:path>
              <a:path w="223520" h="360679">
                <a:moveTo>
                  <a:pt x="222893" y="322023"/>
                </a:moveTo>
                <a:lnTo>
                  <a:pt x="182279" y="322023"/>
                </a:lnTo>
                <a:lnTo>
                  <a:pt x="182279" y="354632"/>
                </a:lnTo>
                <a:lnTo>
                  <a:pt x="222893" y="354632"/>
                </a:lnTo>
                <a:lnTo>
                  <a:pt x="222893" y="322023"/>
                </a:lnTo>
                <a:close/>
              </a:path>
              <a:path w="223520" h="360679">
                <a:moveTo>
                  <a:pt x="222893" y="128282"/>
                </a:moveTo>
                <a:lnTo>
                  <a:pt x="112683" y="128282"/>
                </a:lnTo>
                <a:lnTo>
                  <a:pt x="127017" y="129816"/>
                </a:lnTo>
                <a:lnTo>
                  <a:pt x="140164" y="134421"/>
                </a:lnTo>
                <a:lnTo>
                  <a:pt x="171802" y="166948"/>
                </a:lnTo>
                <a:lnTo>
                  <a:pt x="181986" y="205548"/>
                </a:lnTo>
                <a:lnTo>
                  <a:pt x="183257" y="230065"/>
                </a:lnTo>
                <a:lnTo>
                  <a:pt x="182005" y="252430"/>
                </a:lnTo>
                <a:lnTo>
                  <a:pt x="163292" y="301139"/>
                </a:lnTo>
                <a:lnTo>
                  <a:pt x="128427" y="322962"/>
                </a:lnTo>
                <a:lnTo>
                  <a:pt x="114664" y="324417"/>
                </a:lnTo>
                <a:lnTo>
                  <a:pt x="180316" y="324417"/>
                </a:lnTo>
                <a:lnTo>
                  <a:pt x="182279" y="322023"/>
                </a:lnTo>
                <a:lnTo>
                  <a:pt x="222893" y="322023"/>
                </a:lnTo>
                <a:lnTo>
                  <a:pt x="222893" y="128282"/>
                </a:lnTo>
                <a:close/>
              </a:path>
              <a:path w="223520" h="360679">
                <a:moveTo>
                  <a:pt x="222893" y="0"/>
                </a:moveTo>
                <a:lnTo>
                  <a:pt x="179294" y="0"/>
                </a:lnTo>
                <a:lnTo>
                  <a:pt x="179294" y="127537"/>
                </a:lnTo>
                <a:lnTo>
                  <a:pt x="222893" y="127537"/>
                </a:lnTo>
                <a:lnTo>
                  <a:pt x="22289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875068" y="665280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7" y="36159"/>
                </a:moveTo>
                <a:lnTo>
                  <a:pt x="117220" y="36159"/>
                </a:lnTo>
                <a:lnTo>
                  <a:pt x="132681" y="37073"/>
                </a:lnTo>
                <a:lnTo>
                  <a:pt x="146121" y="39820"/>
                </a:lnTo>
                <a:lnTo>
                  <a:pt x="176202" y="65648"/>
                </a:lnTo>
                <a:lnTo>
                  <a:pt x="179298" y="88247"/>
                </a:lnTo>
                <a:lnTo>
                  <a:pt x="179298" y="89813"/>
                </a:lnTo>
                <a:lnTo>
                  <a:pt x="125936" y="111233"/>
                </a:lnTo>
                <a:lnTo>
                  <a:pt x="89151" y="116108"/>
                </a:lnTo>
                <a:lnTo>
                  <a:pt x="78635" y="117727"/>
                </a:lnTo>
                <a:lnTo>
                  <a:pt x="38323" y="130873"/>
                </a:lnTo>
                <a:lnTo>
                  <a:pt x="8585" y="160229"/>
                </a:lnTo>
                <a:lnTo>
                  <a:pt x="0" y="194652"/>
                </a:lnTo>
                <a:lnTo>
                  <a:pt x="1423" y="209974"/>
                </a:lnTo>
                <a:lnTo>
                  <a:pt x="22795" y="247329"/>
                </a:lnTo>
                <a:lnTo>
                  <a:pt x="67964" y="266670"/>
                </a:lnTo>
                <a:lnTo>
                  <a:pt x="87909" y="267956"/>
                </a:lnTo>
                <a:lnTo>
                  <a:pt x="100577" y="267428"/>
                </a:lnTo>
                <a:lnTo>
                  <a:pt x="147368" y="254436"/>
                </a:lnTo>
                <a:lnTo>
                  <a:pt x="178407" y="233781"/>
                </a:lnTo>
                <a:lnTo>
                  <a:pt x="98399" y="233781"/>
                </a:lnTo>
                <a:lnTo>
                  <a:pt x="86462" y="233055"/>
                </a:lnTo>
                <a:lnTo>
                  <a:pt x="49847" y="209243"/>
                </a:lnTo>
                <a:lnTo>
                  <a:pt x="46671" y="185443"/>
                </a:lnTo>
                <a:lnTo>
                  <a:pt x="48615" y="178967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5"/>
                </a:lnTo>
                <a:lnTo>
                  <a:pt x="165925" y="138373"/>
                </a:lnTo>
                <a:lnTo>
                  <a:pt x="179298" y="133729"/>
                </a:lnTo>
                <a:lnTo>
                  <a:pt x="223380" y="133729"/>
                </a:lnTo>
                <a:lnTo>
                  <a:pt x="223243" y="83671"/>
                </a:lnTo>
                <a:lnTo>
                  <a:pt x="215844" y="40552"/>
                </a:lnTo>
                <a:lnTo>
                  <a:pt x="213497" y="36159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6"/>
                </a:lnTo>
                <a:lnTo>
                  <a:pt x="185794" y="247589"/>
                </a:lnTo>
                <a:lnTo>
                  <a:pt x="188194" y="255343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0"/>
                </a:lnTo>
                <a:lnTo>
                  <a:pt x="230094" y="247321"/>
                </a:lnTo>
                <a:lnTo>
                  <a:pt x="227754" y="239488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29"/>
                </a:moveTo>
                <a:lnTo>
                  <a:pt x="179298" y="133729"/>
                </a:lnTo>
                <a:lnTo>
                  <a:pt x="179044" y="149580"/>
                </a:lnTo>
                <a:lnTo>
                  <a:pt x="178610" y="163015"/>
                </a:lnTo>
                <a:lnTo>
                  <a:pt x="166788" y="201896"/>
                </a:lnTo>
                <a:lnTo>
                  <a:pt x="133036" y="227616"/>
                </a:lnTo>
                <a:lnTo>
                  <a:pt x="98399" y="233781"/>
                </a:lnTo>
                <a:lnTo>
                  <a:pt x="178407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601"/>
                </a:lnTo>
                <a:lnTo>
                  <a:pt x="224058" y="204208"/>
                </a:lnTo>
                <a:lnTo>
                  <a:pt x="223631" y="185821"/>
                </a:lnTo>
                <a:lnTo>
                  <a:pt x="223514" y="176636"/>
                </a:lnTo>
                <a:lnTo>
                  <a:pt x="223390" y="156390"/>
                </a:lnTo>
                <a:lnTo>
                  <a:pt x="223380" y="133729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18"/>
                </a:lnTo>
                <a:lnTo>
                  <a:pt x="42925" y="20121"/>
                </a:lnTo>
                <a:lnTo>
                  <a:pt x="15114" y="54494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2"/>
                </a:lnTo>
                <a:lnTo>
                  <a:pt x="90417" y="38872"/>
                </a:lnTo>
                <a:lnTo>
                  <a:pt x="117220" y="36159"/>
                </a:lnTo>
                <a:lnTo>
                  <a:pt x="213497" y="36159"/>
                </a:lnTo>
                <a:lnTo>
                  <a:pt x="212081" y="33509"/>
                </a:lnTo>
                <a:lnTo>
                  <a:pt x="177317" y="7758"/>
                </a:lnTo>
                <a:lnTo>
                  <a:pt x="139368" y="481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149049" y="6560677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6" y="92123"/>
                </a:moveTo>
                <a:lnTo>
                  <a:pt x="64418" y="101491"/>
                </a:lnTo>
                <a:lnTo>
                  <a:pt x="28841" y="129085"/>
                </a:lnTo>
                <a:lnTo>
                  <a:pt x="7207" y="172776"/>
                </a:lnTo>
                <a:lnTo>
                  <a:pt x="0" y="226432"/>
                </a:lnTo>
                <a:lnTo>
                  <a:pt x="879" y="245466"/>
                </a:lnTo>
                <a:lnTo>
                  <a:pt x="14118" y="296020"/>
                </a:lnTo>
                <a:lnTo>
                  <a:pt x="41920" y="333889"/>
                </a:lnTo>
                <a:lnTo>
                  <a:pt x="80988" y="355859"/>
                </a:lnTo>
                <a:lnTo>
                  <a:pt x="110448" y="360079"/>
                </a:lnTo>
                <a:lnTo>
                  <a:pt x="132724" y="357697"/>
                </a:lnTo>
                <a:lnTo>
                  <a:pt x="152119" y="350555"/>
                </a:lnTo>
                <a:lnTo>
                  <a:pt x="168633" y="338661"/>
                </a:lnTo>
                <a:lnTo>
                  <a:pt x="180305" y="324417"/>
                </a:lnTo>
                <a:lnTo>
                  <a:pt x="114664" y="324417"/>
                </a:lnTo>
                <a:lnTo>
                  <a:pt x="100949" y="322899"/>
                </a:lnTo>
                <a:lnTo>
                  <a:pt x="65464" y="300066"/>
                </a:lnTo>
                <a:lnTo>
                  <a:pt x="45874" y="249510"/>
                </a:lnTo>
                <a:lnTo>
                  <a:pt x="44577" y="226349"/>
                </a:lnTo>
                <a:lnTo>
                  <a:pt x="45795" y="202687"/>
                </a:lnTo>
                <a:lnTo>
                  <a:pt x="55545" y="165417"/>
                </a:lnTo>
                <a:lnTo>
                  <a:pt x="85983" y="134173"/>
                </a:lnTo>
                <a:lnTo>
                  <a:pt x="112683" y="128282"/>
                </a:lnTo>
                <a:lnTo>
                  <a:pt x="222881" y="128282"/>
                </a:lnTo>
                <a:lnTo>
                  <a:pt x="222881" y="127537"/>
                </a:lnTo>
                <a:lnTo>
                  <a:pt x="179294" y="127537"/>
                </a:lnTo>
                <a:lnTo>
                  <a:pt x="173181" y="120032"/>
                </a:lnTo>
                <a:lnTo>
                  <a:pt x="166234" y="113256"/>
                </a:lnTo>
                <a:lnTo>
                  <a:pt x="130448" y="94589"/>
                </a:lnTo>
                <a:lnTo>
                  <a:pt x="119782" y="92741"/>
                </a:lnTo>
                <a:lnTo>
                  <a:pt x="108466" y="92123"/>
                </a:lnTo>
                <a:close/>
              </a:path>
              <a:path w="222884" h="360679">
                <a:moveTo>
                  <a:pt x="222881" y="322023"/>
                </a:moveTo>
                <a:lnTo>
                  <a:pt x="182266" y="322023"/>
                </a:lnTo>
                <a:lnTo>
                  <a:pt x="182266" y="354632"/>
                </a:lnTo>
                <a:lnTo>
                  <a:pt x="222881" y="354632"/>
                </a:lnTo>
                <a:lnTo>
                  <a:pt x="222881" y="322023"/>
                </a:lnTo>
                <a:close/>
              </a:path>
              <a:path w="222884" h="360679">
                <a:moveTo>
                  <a:pt x="222881" y="128282"/>
                </a:moveTo>
                <a:lnTo>
                  <a:pt x="112683" y="128282"/>
                </a:lnTo>
                <a:lnTo>
                  <a:pt x="127012" y="129816"/>
                </a:lnTo>
                <a:lnTo>
                  <a:pt x="140159" y="134421"/>
                </a:lnTo>
                <a:lnTo>
                  <a:pt x="171802" y="166948"/>
                </a:lnTo>
                <a:lnTo>
                  <a:pt x="181986" y="205548"/>
                </a:lnTo>
                <a:lnTo>
                  <a:pt x="183257" y="230065"/>
                </a:lnTo>
                <a:lnTo>
                  <a:pt x="182005" y="252430"/>
                </a:lnTo>
                <a:lnTo>
                  <a:pt x="163280" y="301139"/>
                </a:lnTo>
                <a:lnTo>
                  <a:pt x="128422" y="322962"/>
                </a:lnTo>
                <a:lnTo>
                  <a:pt x="114664" y="324417"/>
                </a:lnTo>
                <a:lnTo>
                  <a:pt x="180305" y="324417"/>
                </a:lnTo>
                <a:lnTo>
                  <a:pt x="182266" y="322023"/>
                </a:lnTo>
                <a:lnTo>
                  <a:pt x="222881" y="322023"/>
                </a:lnTo>
                <a:lnTo>
                  <a:pt x="222881" y="128282"/>
                </a:lnTo>
                <a:close/>
              </a:path>
              <a:path w="222884" h="360679">
                <a:moveTo>
                  <a:pt x="222881" y="0"/>
                </a:moveTo>
                <a:lnTo>
                  <a:pt x="179294" y="0"/>
                </a:lnTo>
                <a:lnTo>
                  <a:pt x="179294" y="127537"/>
                </a:lnTo>
                <a:lnTo>
                  <a:pt x="222881" y="127537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424527" y="665280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3" y="7119"/>
                </a:lnTo>
                <a:lnTo>
                  <a:pt x="39694" y="28479"/>
                </a:lnTo>
                <a:lnTo>
                  <a:pt x="9909" y="72004"/>
                </a:lnTo>
                <a:lnTo>
                  <a:pt x="0" y="134061"/>
                </a:lnTo>
                <a:lnTo>
                  <a:pt x="2069" y="164531"/>
                </a:lnTo>
                <a:lnTo>
                  <a:pt x="18693" y="214274"/>
                </a:lnTo>
                <a:lnTo>
                  <a:pt x="51199" y="248558"/>
                </a:lnTo>
                <a:lnTo>
                  <a:pt x="94822" y="265803"/>
                </a:lnTo>
                <a:lnTo>
                  <a:pt x="120517" y="267956"/>
                </a:lnTo>
                <a:lnTo>
                  <a:pt x="136980" y="266980"/>
                </a:lnTo>
                <a:lnTo>
                  <a:pt x="182506" y="252274"/>
                </a:lnTo>
                <a:lnTo>
                  <a:pt x="208510" y="232294"/>
                </a:lnTo>
                <a:lnTo>
                  <a:pt x="120517" y="232294"/>
                </a:lnTo>
                <a:lnTo>
                  <a:pt x="104813" y="230760"/>
                </a:lnTo>
                <a:lnTo>
                  <a:pt x="66110" y="207778"/>
                </a:lnTo>
                <a:lnTo>
                  <a:pt x="45916" y="157152"/>
                </a:lnTo>
                <a:lnTo>
                  <a:pt x="44571" y="134061"/>
                </a:lnTo>
                <a:lnTo>
                  <a:pt x="45916" y="111030"/>
                </a:lnTo>
                <a:lnTo>
                  <a:pt x="56685" y="74253"/>
                </a:lnTo>
                <a:lnTo>
                  <a:pt x="90527" y="42236"/>
                </a:lnTo>
                <a:lnTo>
                  <a:pt x="120517" y="36159"/>
                </a:lnTo>
                <a:lnTo>
                  <a:pt x="208259" y="36159"/>
                </a:lnTo>
                <a:lnTo>
                  <a:pt x="207105" y="34672"/>
                </a:lnTo>
                <a:lnTo>
                  <a:pt x="189059" y="19502"/>
                </a:lnTo>
                <a:lnTo>
                  <a:pt x="168607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9" y="36159"/>
                </a:moveTo>
                <a:lnTo>
                  <a:pt x="120517" y="36159"/>
                </a:lnTo>
                <a:lnTo>
                  <a:pt x="135963" y="37691"/>
                </a:lnTo>
                <a:lnTo>
                  <a:pt x="150100" y="42288"/>
                </a:lnTo>
                <a:lnTo>
                  <a:pt x="183906" y="74325"/>
                </a:lnTo>
                <a:lnTo>
                  <a:pt x="195992" y="130345"/>
                </a:lnTo>
                <a:lnTo>
                  <a:pt x="196052" y="134061"/>
                </a:lnTo>
                <a:lnTo>
                  <a:pt x="194785" y="156245"/>
                </a:lnTo>
                <a:lnTo>
                  <a:pt x="184008" y="193765"/>
                </a:lnTo>
                <a:lnTo>
                  <a:pt x="150213" y="226165"/>
                </a:lnTo>
                <a:lnTo>
                  <a:pt x="120517" y="232294"/>
                </a:lnTo>
                <a:lnTo>
                  <a:pt x="208510" y="232294"/>
                </a:lnTo>
                <a:lnTo>
                  <a:pt x="232352" y="192697"/>
                </a:lnTo>
                <a:lnTo>
                  <a:pt x="239781" y="153780"/>
                </a:lnTo>
                <a:lnTo>
                  <a:pt x="240710" y="130345"/>
                </a:lnTo>
                <a:lnTo>
                  <a:pt x="238606" y="101467"/>
                </a:lnTo>
                <a:lnTo>
                  <a:pt x="232299" y="75884"/>
                </a:lnTo>
                <a:lnTo>
                  <a:pt x="221797" y="53613"/>
                </a:lnTo>
                <a:lnTo>
                  <a:pt x="208259" y="3615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698993" y="665280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2"/>
                </a:moveTo>
                <a:lnTo>
                  <a:pt x="0" y="185738"/>
                </a:lnTo>
                <a:lnTo>
                  <a:pt x="4833" y="204855"/>
                </a:lnTo>
                <a:lnTo>
                  <a:pt x="12023" y="221472"/>
                </a:lnTo>
                <a:lnTo>
                  <a:pt x="48140" y="256289"/>
                </a:lnTo>
                <a:lnTo>
                  <a:pt x="86339" y="266657"/>
                </a:lnTo>
                <a:lnTo>
                  <a:pt x="109880" y="267956"/>
                </a:lnTo>
                <a:lnTo>
                  <a:pt x="124599" y="267304"/>
                </a:lnTo>
                <a:lnTo>
                  <a:pt x="164109" y="257472"/>
                </a:lnTo>
                <a:lnTo>
                  <a:pt x="197215" y="232294"/>
                </a:lnTo>
                <a:lnTo>
                  <a:pt x="109715" y="232294"/>
                </a:lnTo>
                <a:lnTo>
                  <a:pt x="95663" y="231428"/>
                </a:lnTo>
                <a:lnTo>
                  <a:pt x="55831" y="210831"/>
                </a:lnTo>
                <a:lnTo>
                  <a:pt x="45709" y="190985"/>
                </a:lnTo>
                <a:lnTo>
                  <a:pt x="43091" y="178802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9" y="7941"/>
                </a:lnTo>
                <a:lnTo>
                  <a:pt x="19582" y="35106"/>
                </a:lnTo>
                <a:lnTo>
                  <a:pt x="7521" y="72313"/>
                </a:lnTo>
                <a:lnTo>
                  <a:pt x="7461" y="74376"/>
                </a:lnTo>
                <a:lnTo>
                  <a:pt x="8032" y="83091"/>
                </a:lnTo>
                <a:lnTo>
                  <a:pt x="28771" y="122111"/>
                </a:lnTo>
                <a:lnTo>
                  <a:pt x="70831" y="142254"/>
                </a:lnTo>
                <a:lnTo>
                  <a:pt x="127343" y="157767"/>
                </a:lnTo>
                <a:lnTo>
                  <a:pt x="140128" y="161654"/>
                </a:lnTo>
                <a:lnTo>
                  <a:pt x="168897" y="191434"/>
                </a:lnTo>
                <a:lnTo>
                  <a:pt x="167986" y="199404"/>
                </a:lnTo>
                <a:lnTo>
                  <a:pt x="135909" y="229251"/>
                </a:lnTo>
                <a:lnTo>
                  <a:pt x="109715" y="232294"/>
                </a:lnTo>
                <a:lnTo>
                  <a:pt x="197215" y="232294"/>
                </a:lnTo>
                <a:lnTo>
                  <a:pt x="213474" y="186894"/>
                </a:lnTo>
                <a:lnTo>
                  <a:pt x="212823" y="176212"/>
                </a:lnTo>
                <a:lnTo>
                  <a:pt x="190612" y="136506"/>
                </a:lnTo>
                <a:lnTo>
                  <a:pt x="149007" y="117923"/>
                </a:lnTo>
                <a:lnTo>
                  <a:pt x="84340" y="99617"/>
                </a:lnTo>
                <a:lnTo>
                  <a:pt x="76340" y="97219"/>
                </a:lnTo>
                <a:lnTo>
                  <a:pt x="71488" y="95595"/>
                </a:lnTo>
                <a:lnTo>
                  <a:pt x="63893" y="92538"/>
                </a:lnTo>
                <a:lnTo>
                  <a:pt x="58369" y="88657"/>
                </a:lnTo>
                <a:lnTo>
                  <a:pt x="54813" y="84035"/>
                </a:lnTo>
                <a:lnTo>
                  <a:pt x="51269" y="79495"/>
                </a:lnTo>
                <a:lnTo>
                  <a:pt x="49529" y="74376"/>
                </a:lnTo>
                <a:lnTo>
                  <a:pt x="49529" y="68764"/>
                </a:lnTo>
                <a:lnTo>
                  <a:pt x="79390" y="38138"/>
                </a:lnTo>
                <a:lnTo>
                  <a:pt x="105003" y="35661"/>
                </a:lnTo>
                <a:lnTo>
                  <a:pt x="190659" y="35661"/>
                </a:lnTo>
                <a:lnTo>
                  <a:pt x="188633" y="32360"/>
                </a:lnTo>
                <a:lnTo>
                  <a:pt x="154863" y="8751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59" y="35661"/>
                </a:moveTo>
                <a:lnTo>
                  <a:pt x="105003" y="35661"/>
                </a:lnTo>
                <a:lnTo>
                  <a:pt x="116966" y="36359"/>
                </a:lnTo>
                <a:lnTo>
                  <a:pt x="127484" y="38458"/>
                </a:lnTo>
                <a:lnTo>
                  <a:pt x="158856" y="68770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6" y="60374"/>
                </a:lnTo>
                <a:lnTo>
                  <a:pt x="197772" y="49828"/>
                </a:lnTo>
                <a:lnTo>
                  <a:pt x="193611" y="40471"/>
                </a:lnTo>
                <a:lnTo>
                  <a:pt x="19065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972399" y="6658247"/>
            <a:ext cx="52705" cy="327660"/>
          </a:xfrm>
          <a:custGeom>
            <a:avLst/>
            <a:gdLst/>
            <a:ahLst/>
            <a:cxnLst/>
            <a:rect l="l" t="t" r="r" b="b"/>
            <a:pathLst>
              <a:path w="52704" h="327659">
                <a:moveTo>
                  <a:pt x="52501" y="0"/>
                </a:moveTo>
                <a:lnTo>
                  <a:pt x="2971" y="0"/>
                </a:lnTo>
                <a:lnTo>
                  <a:pt x="2971" y="49532"/>
                </a:lnTo>
                <a:lnTo>
                  <a:pt x="52501" y="49532"/>
                </a:lnTo>
                <a:lnTo>
                  <a:pt x="52501" y="0"/>
                </a:lnTo>
                <a:close/>
              </a:path>
              <a:path w="52704" h="327659">
                <a:moveTo>
                  <a:pt x="52501" y="207533"/>
                </a:moveTo>
                <a:lnTo>
                  <a:pt x="2971" y="207533"/>
                </a:lnTo>
                <a:lnTo>
                  <a:pt x="2971" y="257061"/>
                </a:lnTo>
                <a:lnTo>
                  <a:pt x="27647" y="257061"/>
                </a:lnTo>
                <a:lnTo>
                  <a:pt x="26913" y="267447"/>
                </a:lnTo>
                <a:lnTo>
                  <a:pt x="6469" y="305347"/>
                </a:lnTo>
                <a:lnTo>
                  <a:pt x="0" y="308735"/>
                </a:lnTo>
                <a:lnTo>
                  <a:pt x="11887" y="327394"/>
                </a:lnTo>
                <a:lnTo>
                  <a:pt x="42790" y="301246"/>
                </a:lnTo>
                <a:lnTo>
                  <a:pt x="52501" y="257061"/>
                </a:lnTo>
                <a:lnTo>
                  <a:pt x="52501" y="2075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161" y="1103350"/>
            <a:ext cx="566420" cy="619760"/>
          </a:xfrm>
          <a:custGeom>
            <a:avLst/>
            <a:gdLst/>
            <a:ahLst/>
            <a:cxnLst/>
            <a:rect l="l" t="t" r="r" b="b"/>
            <a:pathLst>
              <a:path w="566419" h="619760">
                <a:moveTo>
                  <a:pt x="88855" y="0"/>
                </a:moveTo>
                <a:lnTo>
                  <a:pt x="0" y="0"/>
                </a:lnTo>
                <a:lnTo>
                  <a:pt x="239447" y="619683"/>
                </a:lnTo>
                <a:lnTo>
                  <a:pt x="324698" y="619683"/>
                </a:lnTo>
                <a:lnTo>
                  <a:pt x="351190" y="551738"/>
                </a:lnTo>
                <a:lnTo>
                  <a:pt x="282290" y="551738"/>
                </a:lnTo>
                <a:lnTo>
                  <a:pt x="275374" y="527640"/>
                </a:lnTo>
                <a:lnTo>
                  <a:pt x="267632" y="502716"/>
                </a:lnTo>
                <a:lnTo>
                  <a:pt x="259104" y="476954"/>
                </a:lnTo>
                <a:lnTo>
                  <a:pt x="249833" y="450342"/>
                </a:lnTo>
                <a:lnTo>
                  <a:pt x="88855" y="0"/>
                </a:lnTo>
                <a:close/>
              </a:path>
              <a:path w="566419" h="619760">
                <a:moveTo>
                  <a:pt x="566312" y="0"/>
                </a:moveTo>
                <a:lnTo>
                  <a:pt x="482648" y="0"/>
                </a:lnTo>
                <a:lnTo>
                  <a:pt x="315612" y="450342"/>
                </a:lnTo>
                <a:lnTo>
                  <a:pt x="306389" y="475654"/>
                </a:lnTo>
                <a:lnTo>
                  <a:pt x="297761" y="500983"/>
                </a:lnTo>
                <a:lnTo>
                  <a:pt x="289727" y="526340"/>
                </a:lnTo>
                <a:lnTo>
                  <a:pt x="282290" y="551738"/>
                </a:lnTo>
                <a:lnTo>
                  <a:pt x="351190" y="551738"/>
                </a:lnTo>
                <a:lnTo>
                  <a:pt x="56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197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90" h="619760">
                <a:moveTo>
                  <a:pt x="327873" y="0"/>
                </a:moveTo>
                <a:lnTo>
                  <a:pt x="237718" y="0"/>
                </a:lnTo>
                <a:lnTo>
                  <a:pt x="0" y="619683"/>
                </a:lnTo>
                <a:lnTo>
                  <a:pt x="86983" y="619683"/>
                </a:lnTo>
                <a:lnTo>
                  <a:pt x="154202" y="431876"/>
                </a:lnTo>
                <a:lnTo>
                  <a:pt x="503700" y="431876"/>
                </a:lnTo>
                <a:lnTo>
                  <a:pt x="476565" y="365226"/>
                </a:lnTo>
                <a:lnTo>
                  <a:pt x="178290" y="365226"/>
                </a:lnTo>
                <a:lnTo>
                  <a:pt x="246228" y="183337"/>
                </a:lnTo>
                <a:lnTo>
                  <a:pt x="256399" y="153821"/>
                </a:lnTo>
                <a:lnTo>
                  <a:pt x="265487" y="124120"/>
                </a:lnTo>
                <a:lnTo>
                  <a:pt x="273494" y="94204"/>
                </a:lnTo>
                <a:lnTo>
                  <a:pt x="280418" y="64046"/>
                </a:lnTo>
                <a:lnTo>
                  <a:pt x="353948" y="64046"/>
                </a:lnTo>
                <a:lnTo>
                  <a:pt x="327873" y="0"/>
                </a:lnTo>
                <a:close/>
              </a:path>
              <a:path w="580390" h="619760">
                <a:moveTo>
                  <a:pt x="503700" y="431876"/>
                </a:moveTo>
                <a:lnTo>
                  <a:pt x="415150" y="431876"/>
                </a:lnTo>
                <a:lnTo>
                  <a:pt x="486829" y="619683"/>
                </a:lnTo>
                <a:lnTo>
                  <a:pt x="580161" y="619683"/>
                </a:lnTo>
                <a:lnTo>
                  <a:pt x="503700" y="431876"/>
                </a:lnTo>
                <a:close/>
              </a:path>
              <a:path w="580390" h="619760">
                <a:moveTo>
                  <a:pt x="353948" y="64046"/>
                </a:moveTo>
                <a:lnTo>
                  <a:pt x="280418" y="64046"/>
                </a:lnTo>
                <a:lnTo>
                  <a:pt x="288941" y="91278"/>
                </a:lnTo>
                <a:lnTo>
                  <a:pt x="299168" y="121920"/>
                </a:lnTo>
                <a:lnTo>
                  <a:pt x="311127" y="155971"/>
                </a:lnTo>
                <a:lnTo>
                  <a:pt x="324845" y="193433"/>
                </a:lnTo>
                <a:lnTo>
                  <a:pt x="389465" y="365226"/>
                </a:lnTo>
                <a:lnTo>
                  <a:pt x="476565" y="365226"/>
                </a:lnTo>
                <a:lnTo>
                  <a:pt x="353948" y="64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2544" y="1103350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84239" y="0"/>
                </a:moveTo>
                <a:lnTo>
                  <a:pt x="0" y="0"/>
                </a:lnTo>
                <a:lnTo>
                  <a:pt x="0" y="619683"/>
                </a:lnTo>
                <a:lnTo>
                  <a:pt x="78765" y="619683"/>
                </a:lnTo>
                <a:lnTo>
                  <a:pt x="78765" y="133286"/>
                </a:lnTo>
                <a:lnTo>
                  <a:pt x="173334" y="133286"/>
                </a:lnTo>
                <a:lnTo>
                  <a:pt x="84239" y="0"/>
                </a:lnTo>
                <a:close/>
              </a:path>
              <a:path w="488314" h="619760">
                <a:moveTo>
                  <a:pt x="173334" y="133286"/>
                </a:moveTo>
                <a:lnTo>
                  <a:pt x="78765" y="133286"/>
                </a:lnTo>
                <a:lnTo>
                  <a:pt x="403898" y="619683"/>
                </a:lnTo>
                <a:lnTo>
                  <a:pt x="488137" y="619683"/>
                </a:lnTo>
                <a:lnTo>
                  <a:pt x="488137" y="486397"/>
                </a:lnTo>
                <a:lnTo>
                  <a:pt x="409371" y="486397"/>
                </a:lnTo>
                <a:lnTo>
                  <a:pt x="173334" y="133286"/>
                </a:lnTo>
                <a:close/>
              </a:path>
              <a:path w="488314" h="619760">
                <a:moveTo>
                  <a:pt x="488137" y="0"/>
                </a:moveTo>
                <a:lnTo>
                  <a:pt x="409371" y="0"/>
                </a:lnTo>
                <a:lnTo>
                  <a:pt x="409371" y="486397"/>
                </a:lnTo>
                <a:lnTo>
                  <a:pt x="488137" y="486397"/>
                </a:lnTo>
                <a:lnTo>
                  <a:pt x="488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7054" y="117604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1702" y="1139697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15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4970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327875" y="0"/>
                </a:moveTo>
                <a:lnTo>
                  <a:pt x="237718" y="0"/>
                </a:lnTo>
                <a:lnTo>
                  <a:pt x="0" y="619683"/>
                </a:lnTo>
                <a:lnTo>
                  <a:pt x="86982" y="619683"/>
                </a:lnTo>
                <a:lnTo>
                  <a:pt x="154203" y="431876"/>
                </a:lnTo>
                <a:lnTo>
                  <a:pt x="503701" y="431876"/>
                </a:lnTo>
                <a:lnTo>
                  <a:pt x="476566" y="365226"/>
                </a:lnTo>
                <a:lnTo>
                  <a:pt x="178282" y="365226"/>
                </a:lnTo>
                <a:lnTo>
                  <a:pt x="246227" y="183337"/>
                </a:lnTo>
                <a:lnTo>
                  <a:pt x="256395" y="153821"/>
                </a:lnTo>
                <a:lnTo>
                  <a:pt x="265483" y="124120"/>
                </a:lnTo>
                <a:lnTo>
                  <a:pt x="273491" y="94204"/>
                </a:lnTo>
                <a:lnTo>
                  <a:pt x="280415" y="64046"/>
                </a:lnTo>
                <a:lnTo>
                  <a:pt x="353950" y="64046"/>
                </a:lnTo>
                <a:lnTo>
                  <a:pt x="327875" y="0"/>
                </a:lnTo>
                <a:close/>
              </a:path>
              <a:path w="580389" h="619760">
                <a:moveTo>
                  <a:pt x="503701" y="431876"/>
                </a:moveTo>
                <a:lnTo>
                  <a:pt x="415137" y="431876"/>
                </a:lnTo>
                <a:lnTo>
                  <a:pt x="486829" y="619683"/>
                </a:lnTo>
                <a:lnTo>
                  <a:pt x="580161" y="619683"/>
                </a:lnTo>
                <a:lnTo>
                  <a:pt x="503701" y="431876"/>
                </a:lnTo>
                <a:close/>
              </a:path>
              <a:path w="580389" h="619760">
                <a:moveTo>
                  <a:pt x="353950" y="64046"/>
                </a:moveTo>
                <a:lnTo>
                  <a:pt x="280415" y="64046"/>
                </a:lnTo>
                <a:lnTo>
                  <a:pt x="288937" y="91278"/>
                </a:lnTo>
                <a:lnTo>
                  <a:pt x="299165" y="121920"/>
                </a:lnTo>
                <a:lnTo>
                  <a:pt x="311125" y="155971"/>
                </a:lnTo>
                <a:lnTo>
                  <a:pt x="324840" y="193433"/>
                </a:lnTo>
                <a:lnTo>
                  <a:pt x="389458" y="365226"/>
                </a:lnTo>
                <a:lnTo>
                  <a:pt x="476566" y="365226"/>
                </a:lnTo>
                <a:lnTo>
                  <a:pt x="353950" y="64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417" y="1092961"/>
            <a:ext cx="573405" cy="640715"/>
          </a:xfrm>
          <a:custGeom>
            <a:avLst/>
            <a:gdLst/>
            <a:ahLst/>
            <a:cxnLst/>
            <a:rect l="l" t="t" r="r" b="b"/>
            <a:pathLst>
              <a:path w="573404" h="640714">
                <a:moveTo>
                  <a:pt x="310121" y="0"/>
                </a:moveTo>
                <a:lnTo>
                  <a:pt x="265172" y="2381"/>
                </a:lnTo>
                <a:lnTo>
                  <a:pt x="222927" y="9523"/>
                </a:lnTo>
                <a:lnTo>
                  <a:pt x="183385" y="21425"/>
                </a:lnTo>
                <a:lnTo>
                  <a:pt x="146545" y="38087"/>
                </a:lnTo>
                <a:lnTo>
                  <a:pt x="113143" y="59554"/>
                </a:lnTo>
                <a:lnTo>
                  <a:pt x="83893" y="86094"/>
                </a:lnTo>
                <a:lnTo>
                  <a:pt x="58780" y="117695"/>
                </a:lnTo>
                <a:lnTo>
                  <a:pt x="37795" y="154343"/>
                </a:lnTo>
                <a:lnTo>
                  <a:pt x="21238" y="194347"/>
                </a:lnTo>
                <a:lnTo>
                  <a:pt x="9429" y="235826"/>
                </a:lnTo>
                <a:lnTo>
                  <a:pt x="2355" y="278790"/>
                </a:lnTo>
                <a:lnTo>
                  <a:pt x="0" y="323253"/>
                </a:lnTo>
                <a:lnTo>
                  <a:pt x="2379" y="367744"/>
                </a:lnTo>
                <a:lnTo>
                  <a:pt x="9517" y="410111"/>
                </a:lnTo>
                <a:lnTo>
                  <a:pt x="21415" y="450340"/>
                </a:lnTo>
                <a:lnTo>
                  <a:pt x="38074" y="488416"/>
                </a:lnTo>
                <a:lnTo>
                  <a:pt x="59327" y="523163"/>
                </a:lnTo>
                <a:lnTo>
                  <a:pt x="85190" y="553597"/>
                </a:lnTo>
                <a:lnTo>
                  <a:pt x="115621" y="579676"/>
                </a:lnTo>
                <a:lnTo>
                  <a:pt x="150583" y="601357"/>
                </a:lnTo>
                <a:lnTo>
                  <a:pt x="188941" y="618481"/>
                </a:lnTo>
                <a:lnTo>
                  <a:pt x="229365" y="630694"/>
                </a:lnTo>
                <a:lnTo>
                  <a:pt x="271870" y="638012"/>
                </a:lnTo>
                <a:lnTo>
                  <a:pt x="316471" y="640448"/>
                </a:lnTo>
                <a:lnTo>
                  <a:pt x="350035" y="638933"/>
                </a:lnTo>
                <a:lnTo>
                  <a:pt x="415967" y="626818"/>
                </a:lnTo>
                <a:lnTo>
                  <a:pt x="480202" y="602590"/>
                </a:lnTo>
                <a:lnTo>
                  <a:pt x="540325" y="567753"/>
                </a:lnTo>
                <a:lnTo>
                  <a:pt x="311861" y="567753"/>
                </a:lnTo>
                <a:lnTo>
                  <a:pt x="281671" y="566051"/>
                </a:lnTo>
                <a:lnTo>
                  <a:pt x="223844" y="552478"/>
                </a:lnTo>
                <a:lnTo>
                  <a:pt x="170618" y="525303"/>
                </a:lnTo>
                <a:lnTo>
                  <a:pt x="129132" y="483817"/>
                </a:lnTo>
                <a:lnTo>
                  <a:pt x="100819" y="427994"/>
                </a:lnTo>
                <a:lnTo>
                  <a:pt x="86594" y="358481"/>
                </a:lnTo>
                <a:lnTo>
                  <a:pt x="84810" y="318643"/>
                </a:lnTo>
                <a:lnTo>
                  <a:pt x="86296" y="285610"/>
                </a:lnTo>
                <a:lnTo>
                  <a:pt x="98140" y="223179"/>
                </a:lnTo>
                <a:lnTo>
                  <a:pt x="116098" y="177392"/>
                </a:lnTo>
                <a:lnTo>
                  <a:pt x="147421" y="132422"/>
                </a:lnTo>
                <a:lnTo>
                  <a:pt x="176552" y="107084"/>
                </a:lnTo>
                <a:lnTo>
                  <a:pt x="213474" y="87261"/>
                </a:lnTo>
                <a:lnTo>
                  <a:pt x="258284" y="74410"/>
                </a:lnTo>
                <a:lnTo>
                  <a:pt x="310553" y="70103"/>
                </a:lnTo>
                <a:lnTo>
                  <a:pt x="505409" y="70103"/>
                </a:lnTo>
                <a:lnTo>
                  <a:pt x="499839" y="64050"/>
                </a:lnTo>
                <a:lnTo>
                  <a:pt x="457275" y="33760"/>
                </a:lnTo>
                <a:lnTo>
                  <a:pt x="403618" y="12231"/>
                </a:lnTo>
                <a:lnTo>
                  <a:pt x="342873" y="1354"/>
                </a:lnTo>
                <a:lnTo>
                  <a:pt x="310121" y="0"/>
                </a:lnTo>
                <a:close/>
              </a:path>
              <a:path w="573404" h="640714">
                <a:moveTo>
                  <a:pt x="572947" y="314172"/>
                </a:moveTo>
                <a:lnTo>
                  <a:pt x="310705" y="314172"/>
                </a:lnTo>
                <a:lnTo>
                  <a:pt x="310705" y="386867"/>
                </a:lnTo>
                <a:lnTo>
                  <a:pt x="492455" y="386867"/>
                </a:lnTo>
                <a:lnTo>
                  <a:pt x="492455" y="502983"/>
                </a:lnTo>
                <a:lnTo>
                  <a:pt x="460197" y="525756"/>
                </a:lnTo>
                <a:lnTo>
                  <a:pt x="415709" y="547128"/>
                </a:lnTo>
                <a:lnTo>
                  <a:pt x="364437" y="562579"/>
                </a:lnTo>
                <a:lnTo>
                  <a:pt x="311861" y="567753"/>
                </a:lnTo>
                <a:lnTo>
                  <a:pt x="540325" y="567753"/>
                </a:lnTo>
                <a:lnTo>
                  <a:pt x="542519" y="566362"/>
                </a:lnTo>
                <a:lnTo>
                  <a:pt x="572947" y="543813"/>
                </a:lnTo>
                <a:lnTo>
                  <a:pt x="572947" y="314172"/>
                </a:lnTo>
                <a:close/>
              </a:path>
              <a:path w="573404" h="640714">
                <a:moveTo>
                  <a:pt x="505409" y="70103"/>
                </a:moveTo>
                <a:lnTo>
                  <a:pt x="310553" y="70103"/>
                </a:lnTo>
                <a:lnTo>
                  <a:pt x="333491" y="71130"/>
                </a:lnTo>
                <a:lnTo>
                  <a:pt x="355347" y="74198"/>
                </a:lnTo>
                <a:lnTo>
                  <a:pt x="395808" y="86398"/>
                </a:lnTo>
                <a:lnTo>
                  <a:pt x="429814" y="105333"/>
                </a:lnTo>
                <a:lnTo>
                  <a:pt x="464822" y="144555"/>
                </a:lnTo>
                <a:lnTo>
                  <a:pt x="482130" y="181773"/>
                </a:lnTo>
                <a:lnTo>
                  <a:pt x="489572" y="204114"/>
                </a:lnTo>
                <a:lnTo>
                  <a:pt x="563562" y="183908"/>
                </a:lnTo>
                <a:lnTo>
                  <a:pt x="554637" y="154109"/>
                </a:lnTo>
                <a:lnTo>
                  <a:pt x="543858" y="127242"/>
                </a:lnTo>
                <a:lnTo>
                  <a:pt x="531212" y="103321"/>
                </a:lnTo>
                <a:lnTo>
                  <a:pt x="516686" y="82359"/>
                </a:lnTo>
                <a:lnTo>
                  <a:pt x="505409" y="70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5110" y="168689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2165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6226" y="143860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5110" y="140241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091" y="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6226" y="117571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110" y="113952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9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9798" y="1103350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84239" y="0"/>
                </a:moveTo>
                <a:lnTo>
                  <a:pt x="0" y="0"/>
                </a:lnTo>
                <a:lnTo>
                  <a:pt x="0" y="619683"/>
                </a:lnTo>
                <a:lnTo>
                  <a:pt x="78752" y="619683"/>
                </a:lnTo>
                <a:lnTo>
                  <a:pt x="78752" y="133286"/>
                </a:lnTo>
                <a:lnTo>
                  <a:pt x="173334" y="133286"/>
                </a:lnTo>
                <a:lnTo>
                  <a:pt x="84239" y="0"/>
                </a:lnTo>
                <a:close/>
              </a:path>
              <a:path w="488314" h="619760">
                <a:moveTo>
                  <a:pt x="173334" y="133286"/>
                </a:moveTo>
                <a:lnTo>
                  <a:pt x="78752" y="133286"/>
                </a:lnTo>
                <a:lnTo>
                  <a:pt x="403885" y="619683"/>
                </a:lnTo>
                <a:lnTo>
                  <a:pt x="488124" y="619683"/>
                </a:lnTo>
                <a:lnTo>
                  <a:pt x="488124" y="486397"/>
                </a:lnTo>
                <a:lnTo>
                  <a:pt x="409371" y="486397"/>
                </a:lnTo>
                <a:lnTo>
                  <a:pt x="173334" y="133286"/>
                </a:lnTo>
                <a:close/>
              </a:path>
              <a:path w="488314" h="619760">
                <a:moveTo>
                  <a:pt x="488124" y="0"/>
                </a:moveTo>
                <a:lnTo>
                  <a:pt x="409371" y="0"/>
                </a:lnTo>
                <a:lnTo>
                  <a:pt x="409371" y="486397"/>
                </a:lnTo>
                <a:lnTo>
                  <a:pt x="488124" y="486397"/>
                </a:lnTo>
                <a:lnTo>
                  <a:pt x="488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8844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77025" y="424078"/>
                </a:moveTo>
                <a:lnTo>
                  <a:pt x="0" y="431012"/>
                </a:lnTo>
                <a:lnTo>
                  <a:pt x="2764" y="461244"/>
                </a:lnTo>
                <a:lnTo>
                  <a:pt x="9342" y="489858"/>
                </a:lnTo>
                <a:lnTo>
                  <a:pt x="34048" y="542226"/>
                </a:lnTo>
                <a:lnTo>
                  <a:pt x="72382" y="585296"/>
                </a:lnTo>
                <a:lnTo>
                  <a:pt x="123050" y="615937"/>
                </a:lnTo>
                <a:lnTo>
                  <a:pt x="186555" y="634303"/>
                </a:lnTo>
                <a:lnTo>
                  <a:pt x="263690" y="640448"/>
                </a:lnTo>
                <a:lnTo>
                  <a:pt x="296041" y="638933"/>
                </a:lnTo>
                <a:lnTo>
                  <a:pt x="355658" y="626818"/>
                </a:lnTo>
                <a:lnTo>
                  <a:pt x="407922" y="602884"/>
                </a:lnTo>
                <a:lnTo>
                  <a:pt x="448494" y="568917"/>
                </a:lnTo>
                <a:lnTo>
                  <a:pt x="449380" y="567753"/>
                </a:lnTo>
                <a:lnTo>
                  <a:pt x="259930" y="567753"/>
                </a:lnTo>
                <a:lnTo>
                  <a:pt x="234189" y="566593"/>
                </a:lnTo>
                <a:lnTo>
                  <a:pt x="186653" y="557348"/>
                </a:lnTo>
                <a:lnTo>
                  <a:pt x="145165" y="539284"/>
                </a:lnTo>
                <a:lnTo>
                  <a:pt x="114004" y="515049"/>
                </a:lnTo>
                <a:lnTo>
                  <a:pt x="86118" y="466618"/>
                </a:lnTo>
                <a:lnTo>
                  <a:pt x="80651" y="446398"/>
                </a:lnTo>
                <a:lnTo>
                  <a:pt x="77025" y="424078"/>
                </a:lnTo>
                <a:close/>
              </a:path>
              <a:path w="492760" h="640714">
                <a:moveTo>
                  <a:pt x="241477" y="0"/>
                </a:moveTo>
                <a:lnTo>
                  <a:pt x="181773" y="5299"/>
                </a:lnTo>
                <a:lnTo>
                  <a:pt x="127812" y="21209"/>
                </a:lnTo>
                <a:lnTo>
                  <a:pt x="82770" y="47296"/>
                </a:lnTo>
                <a:lnTo>
                  <a:pt x="50063" y="83223"/>
                </a:lnTo>
                <a:lnTo>
                  <a:pt x="30062" y="125528"/>
                </a:lnTo>
                <a:lnTo>
                  <a:pt x="23368" y="171081"/>
                </a:lnTo>
                <a:lnTo>
                  <a:pt x="24722" y="191898"/>
                </a:lnTo>
                <a:lnTo>
                  <a:pt x="35599" y="230508"/>
                </a:lnTo>
                <a:lnTo>
                  <a:pt x="57440" y="264833"/>
                </a:lnTo>
                <a:lnTo>
                  <a:pt x="90329" y="293707"/>
                </a:lnTo>
                <a:lnTo>
                  <a:pt x="131362" y="315318"/>
                </a:lnTo>
                <a:lnTo>
                  <a:pt x="191137" y="334631"/>
                </a:lnTo>
                <a:lnTo>
                  <a:pt x="269602" y="354353"/>
                </a:lnTo>
                <a:lnTo>
                  <a:pt x="300977" y="362584"/>
                </a:lnTo>
                <a:lnTo>
                  <a:pt x="341007" y="374891"/>
                </a:lnTo>
                <a:lnTo>
                  <a:pt x="387006" y="401001"/>
                </a:lnTo>
                <a:lnTo>
                  <a:pt x="409482" y="434992"/>
                </a:lnTo>
                <a:lnTo>
                  <a:pt x="413702" y="462165"/>
                </a:lnTo>
                <a:lnTo>
                  <a:pt x="412597" y="476198"/>
                </a:lnTo>
                <a:lnTo>
                  <a:pt x="396100" y="515251"/>
                </a:lnTo>
                <a:lnTo>
                  <a:pt x="359535" y="546078"/>
                </a:lnTo>
                <a:lnTo>
                  <a:pt x="304095" y="564275"/>
                </a:lnTo>
                <a:lnTo>
                  <a:pt x="259930" y="567753"/>
                </a:lnTo>
                <a:lnTo>
                  <a:pt x="449380" y="567753"/>
                </a:lnTo>
                <a:lnTo>
                  <a:pt x="476576" y="526095"/>
                </a:lnTo>
                <a:lnTo>
                  <a:pt x="490706" y="479618"/>
                </a:lnTo>
                <a:lnTo>
                  <a:pt x="492467" y="455244"/>
                </a:lnTo>
                <a:lnTo>
                  <a:pt x="490854" y="431012"/>
                </a:lnTo>
                <a:lnTo>
                  <a:pt x="478044" y="387167"/>
                </a:lnTo>
                <a:lnTo>
                  <a:pt x="452131" y="349105"/>
                </a:lnTo>
                <a:lnTo>
                  <a:pt x="412220" y="317611"/>
                </a:lnTo>
                <a:lnTo>
                  <a:pt x="364488" y="295563"/>
                </a:lnTo>
                <a:lnTo>
                  <a:pt x="295903" y="275818"/>
                </a:lnTo>
                <a:lnTo>
                  <a:pt x="204644" y="253617"/>
                </a:lnTo>
                <a:lnTo>
                  <a:pt x="168990" y="242495"/>
                </a:lnTo>
                <a:lnTo>
                  <a:pt x="126225" y="220700"/>
                </a:lnTo>
                <a:lnTo>
                  <a:pt x="103645" y="181665"/>
                </a:lnTo>
                <a:lnTo>
                  <a:pt x="102133" y="165735"/>
                </a:lnTo>
                <a:lnTo>
                  <a:pt x="104267" y="147180"/>
                </a:lnTo>
                <a:lnTo>
                  <a:pt x="136182" y="99961"/>
                </a:lnTo>
                <a:lnTo>
                  <a:pt x="180297" y="79513"/>
                </a:lnTo>
                <a:lnTo>
                  <a:pt x="244652" y="72694"/>
                </a:lnTo>
                <a:lnTo>
                  <a:pt x="432373" y="72694"/>
                </a:lnTo>
                <a:lnTo>
                  <a:pt x="428164" y="67246"/>
                </a:lnTo>
                <a:lnTo>
                  <a:pt x="387702" y="34575"/>
                </a:lnTo>
                <a:lnTo>
                  <a:pt x="335612" y="12472"/>
                </a:lnTo>
                <a:lnTo>
                  <a:pt x="274872" y="1381"/>
                </a:lnTo>
                <a:lnTo>
                  <a:pt x="241477" y="0"/>
                </a:lnTo>
                <a:close/>
              </a:path>
              <a:path w="492760" h="640714">
                <a:moveTo>
                  <a:pt x="432373" y="72694"/>
                </a:moveTo>
                <a:lnTo>
                  <a:pt x="244652" y="72694"/>
                </a:lnTo>
                <a:lnTo>
                  <a:pt x="278185" y="74563"/>
                </a:lnTo>
                <a:lnTo>
                  <a:pt x="307378" y="80179"/>
                </a:lnTo>
                <a:lnTo>
                  <a:pt x="352691" y="102704"/>
                </a:lnTo>
                <a:lnTo>
                  <a:pt x="381682" y="139793"/>
                </a:lnTo>
                <a:lnTo>
                  <a:pt x="395528" y="191274"/>
                </a:lnTo>
                <a:lnTo>
                  <a:pt x="474281" y="185216"/>
                </a:lnTo>
                <a:lnTo>
                  <a:pt x="471578" y="158655"/>
                </a:lnTo>
                <a:lnTo>
                  <a:pt x="465615" y="133518"/>
                </a:lnTo>
                <a:lnTo>
                  <a:pt x="456377" y="109814"/>
                </a:lnTo>
                <a:lnTo>
                  <a:pt x="443852" y="87553"/>
                </a:lnTo>
                <a:lnTo>
                  <a:pt x="432373" y="72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161" y="1103350"/>
            <a:ext cx="566420" cy="619760"/>
          </a:xfrm>
          <a:custGeom>
            <a:avLst/>
            <a:gdLst/>
            <a:ahLst/>
            <a:cxnLst/>
            <a:rect l="l" t="t" r="r" b="b"/>
            <a:pathLst>
              <a:path w="566419" h="619760">
                <a:moveTo>
                  <a:pt x="239447" y="619683"/>
                </a:moveTo>
                <a:lnTo>
                  <a:pt x="0" y="0"/>
                </a:lnTo>
                <a:lnTo>
                  <a:pt x="88855" y="0"/>
                </a:lnTo>
                <a:lnTo>
                  <a:pt x="249833" y="450342"/>
                </a:lnTo>
                <a:lnTo>
                  <a:pt x="267632" y="502716"/>
                </a:lnTo>
                <a:lnTo>
                  <a:pt x="282290" y="551738"/>
                </a:lnTo>
                <a:lnTo>
                  <a:pt x="289727" y="526340"/>
                </a:lnTo>
                <a:lnTo>
                  <a:pt x="297761" y="500983"/>
                </a:lnTo>
                <a:lnTo>
                  <a:pt x="306389" y="475654"/>
                </a:lnTo>
                <a:lnTo>
                  <a:pt x="315612" y="450342"/>
                </a:lnTo>
                <a:lnTo>
                  <a:pt x="482648" y="0"/>
                </a:lnTo>
                <a:lnTo>
                  <a:pt x="566312" y="0"/>
                </a:lnTo>
                <a:lnTo>
                  <a:pt x="324698" y="619683"/>
                </a:lnTo>
                <a:lnTo>
                  <a:pt x="239447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197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90" h="619760">
                <a:moveTo>
                  <a:pt x="0" y="619683"/>
                </a:moveTo>
                <a:lnTo>
                  <a:pt x="237718" y="0"/>
                </a:lnTo>
                <a:lnTo>
                  <a:pt x="327873" y="0"/>
                </a:lnTo>
                <a:lnTo>
                  <a:pt x="580161" y="619683"/>
                </a:lnTo>
                <a:lnTo>
                  <a:pt x="486829" y="619683"/>
                </a:lnTo>
                <a:lnTo>
                  <a:pt x="415150" y="431876"/>
                </a:lnTo>
                <a:lnTo>
                  <a:pt x="154202" y="431876"/>
                </a:lnTo>
                <a:lnTo>
                  <a:pt x="86983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6487" y="1167396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5" h="301625">
                <a:moveTo>
                  <a:pt x="0" y="301180"/>
                </a:moveTo>
                <a:lnTo>
                  <a:pt x="211175" y="301180"/>
                </a:lnTo>
                <a:lnTo>
                  <a:pt x="146555" y="129387"/>
                </a:lnTo>
                <a:lnTo>
                  <a:pt x="132837" y="91925"/>
                </a:lnTo>
                <a:lnTo>
                  <a:pt x="120878" y="57873"/>
                </a:lnTo>
                <a:lnTo>
                  <a:pt x="110650" y="27231"/>
                </a:lnTo>
                <a:lnTo>
                  <a:pt x="102128" y="0"/>
                </a:lnTo>
                <a:lnTo>
                  <a:pt x="95204" y="30158"/>
                </a:lnTo>
                <a:lnTo>
                  <a:pt x="87197" y="60074"/>
                </a:lnTo>
                <a:lnTo>
                  <a:pt x="78108" y="89775"/>
                </a:lnTo>
                <a:lnTo>
                  <a:pt x="67938" y="119291"/>
                </a:lnTo>
                <a:lnTo>
                  <a:pt x="0" y="30118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2544" y="1103350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0" y="619683"/>
                </a:moveTo>
                <a:lnTo>
                  <a:pt x="0" y="0"/>
                </a:lnTo>
                <a:lnTo>
                  <a:pt x="84239" y="0"/>
                </a:lnTo>
                <a:lnTo>
                  <a:pt x="409371" y="486397"/>
                </a:lnTo>
                <a:lnTo>
                  <a:pt x="409371" y="0"/>
                </a:lnTo>
                <a:lnTo>
                  <a:pt x="488137" y="0"/>
                </a:lnTo>
                <a:lnTo>
                  <a:pt x="488137" y="619683"/>
                </a:lnTo>
                <a:lnTo>
                  <a:pt x="403898" y="619683"/>
                </a:lnTo>
                <a:lnTo>
                  <a:pt x="78765" y="133286"/>
                </a:lnTo>
                <a:lnTo>
                  <a:pt x="787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1702" y="1103350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5" h="619760">
                <a:moveTo>
                  <a:pt x="204241" y="619683"/>
                </a:moveTo>
                <a:lnTo>
                  <a:pt x="204241" y="72694"/>
                </a:lnTo>
                <a:lnTo>
                  <a:pt x="0" y="72694"/>
                </a:lnTo>
                <a:lnTo>
                  <a:pt x="0" y="0"/>
                </a:lnTo>
                <a:lnTo>
                  <a:pt x="490715" y="0"/>
                </a:lnTo>
                <a:lnTo>
                  <a:pt x="490715" y="72694"/>
                </a:lnTo>
                <a:lnTo>
                  <a:pt x="286461" y="72694"/>
                </a:lnTo>
                <a:lnTo>
                  <a:pt x="286461" y="619683"/>
                </a:lnTo>
                <a:lnTo>
                  <a:pt x="204241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4970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0" y="619683"/>
                </a:moveTo>
                <a:lnTo>
                  <a:pt x="237718" y="0"/>
                </a:lnTo>
                <a:lnTo>
                  <a:pt x="327875" y="0"/>
                </a:lnTo>
                <a:lnTo>
                  <a:pt x="580161" y="619683"/>
                </a:lnTo>
                <a:lnTo>
                  <a:pt x="486829" y="619683"/>
                </a:lnTo>
                <a:lnTo>
                  <a:pt x="415137" y="431876"/>
                </a:lnTo>
                <a:lnTo>
                  <a:pt x="154203" y="431876"/>
                </a:lnTo>
                <a:lnTo>
                  <a:pt x="8698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3253" y="1167396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5" h="301625">
                <a:moveTo>
                  <a:pt x="0" y="301180"/>
                </a:moveTo>
                <a:lnTo>
                  <a:pt x="211175" y="301180"/>
                </a:lnTo>
                <a:lnTo>
                  <a:pt x="146557" y="129387"/>
                </a:lnTo>
                <a:lnTo>
                  <a:pt x="132842" y="91925"/>
                </a:lnTo>
                <a:lnTo>
                  <a:pt x="120883" y="57873"/>
                </a:lnTo>
                <a:lnTo>
                  <a:pt x="110655" y="27231"/>
                </a:lnTo>
                <a:lnTo>
                  <a:pt x="102133" y="0"/>
                </a:lnTo>
                <a:lnTo>
                  <a:pt x="95209" y="30158"/>
                </a:lnTo>
                <a:lnTo>
                  <a:pt x="87201" y="60074"/>
                </a:lnTo>
                <a:lnTo>
                  <a:pt x="78112" y="89775"/>
                </a:lnTo>
                <a:lnTo>
                  <a:pt x="67944" y="119291"/>
                </a:lnTo>
                <a:lnTo>
                  <a:pt x="0" y="30118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59417" y="1092961"/>
            <a:ext cx="573405" cy="640715"/>
          </a:xfrm>
          <a:custGeom>
            <a:avLst/>
            <a:gdLst/>
            <a:ahLst/>
            <a:cxnLst/>
            <a:rect l="l" t="t" r="r" b="b"/>
            <a:pathLst>
              <a:path w="573404" h="640714">
                <a:moveTo>
                  <a:pt x="310705" y="386867"/>
                </a:moveTo>
                <a:lnTo>
                  <a:pt x="310705" y="314172"/>
                </a:lnTo>
                <a:lnTo>
                  <a:pt x="572947" y="314172"/>
                </a:lnTo>
                <a:lnTo>
                  <a:pt x="572947" y="543813"/>
                </a:lnTo>
                <a:lnTo>
                  <a:pt x="511605" y="585963"/>
                </a:lnTo>
                <a:lnTo>
                  <a:pt x="448309" y="616216"/>
                </a:lnTo>
                <a:lnTo>
                  <a:pt x="383205" y="634390"/>
                </a:lnTo>
                <a:lnTo>
                  <a:pt x="316471" y="640448"/>
                </a:lnTo>
                <a:lnTo>
                  <a:pt x="271870" y="638012"/>
                </a:lnTo>
                <a:lnTo>
                  <a:pt x="229365" y="630694"/>
                </a:lnTo>
                <a:lnTo>
                  <a:pt x="188941" y="618481"/>
                </a:lnTo>
                <a:lnTo>
                  <a:pt x="150583" y="601357"/>
                </a:lnTo>
                <a:lnTo>
                  <a:pt x="115621" y="579676"/>
                </a:lnTo>
                <a:lnTo>
                  <a:pt x="85190" y="553597"/>
                </a:lnTo>
                <a:lnTo>
                  <a:pt x="59327" y="523163"/>
                </a:lnTo>
                <a:lnTo>
                  <a:pt x="38074" y="488416"/>
                </a:lnTo>
                <a:lnTo>
                  <a:pt x="21415" y="450340"/>
                </a:lnTo>
                <a:lnTo>
                  <a:pt x="9517" y="410111"/>
                </a:lnTo>
                <a:lnTo>
                  <a:pt x="2379" y="367744"/>
                </a:lnTo>
                <a:lnTo>
                  <a:pt x="0" y="323253"/>
                </a:lnTo>
                <a:lnTo>
                  <a:pt x="2355" y="278790"/>
                </a:lnTo>
                <a:lnTo>
                  <a:pt x="9429" y="235826"/>
                </a:lnTo>
                <a:lnTo>
                  <a:pt x="21238" y="194347"/>
                </a:lnTo>
                <a:lnTo>
                  <a:pt x="37795" y="154343"/>
                </a:lnTo>
                <a:lnTo>
                  <a:pt x="58780" y="117695"/>
                </a:lnTo>
                <a:lnTo>
                  <a:pt x="83893" y="86094"/>
                </a:lnTo>
                <a:lnTo>
                  <a:pt x="113143" y="59554"/>
                </a:lnTo>
                <a:lnTo>
                  <a:pt x="146545" y="38087"/>
                </a:lnTo>
                <a:lnTo>
                  <a:pt x="183385" y="21425"/>
                </a:lnTo>
                <a:lnTo>
                  <a:pt x="222927" y="9523"/>
                </a:lnTo>
                <a:lnTo>
                  <a:pt x="265172" y="2381"/>
                </a:lnTo>
                <a:lnTo>
                  <a:pt x="310121" y="0"/>
                </a:lnTo>
                <a:lnTo>
                  <a:pt x="342873" y="1354"/>
                </a:lnTo>
                <a:lnTo>
                  <a:pt x="403618" y="12231"/>
                </a:lnTo>
                <a:lnTo>
                  <a:pt x="457275" y="33760"/>
                </a:lnTo>
                <a:lnTo>
                  <a:pt x="499839" y="64050"/>
                </a:lnTo>
                <a:lnTo>
                  <a:pt x="531212" y="103321"/>
                </a:lnTo>
                <a:lnTo>
                  <a:pt x="554637" y="154109"/>
                </a:lnTo>
                <a:lnTo>
                  <a:pt x="489572" y="204114"/>
                </a:lnTo>
                <a:lnTo>
                  <a:pt x="482130" y="181773"/>
                </a:lnTo>
                <a:lnTo>
                  <a:pt x="473881" y="161920"/>
                </a:lnTo>
                <a:lnTo>
                  <a:pt x="443476" y="116830"/>
                </a:lnTo>
                <a:lnTo>
                  <a:pt x="395808" y="86398"/>
                </a:lnTo>
                <a:lnTo>
                  <a:pt x="355347" y="74198"/>
                </a:lnTo>
                <a:lnTo>
                  <a:pt x="310553" y="70103"/>
                </a:lnTo>
                <a:lnTo>
                  <a:pt x="283481" y="71182"/>
                </a:lnTo>
                <a:lnTo>
                  <a:pt x="234952" y="79774"/>
                </a:lnTo>
                <a:lnTo>
                  <a:pt x="194027" y="96491"/>
                </a:lnTo>
                <a:lnTo>
                  <a:pt x="161024" y="119056"/>
                </a:lnTo>
                <a:lnTo>
                  <a:pt x="125131" y="161721"/>
                </a:lnTo>
                <a:lnTo>
                  <a:pt x="98140" y="223179"/>
                </a:lnTo>
                <a:lnTo>
                  <a:pt x="86296" y="285610"/>
                </a:lnTo>
                <a:lnTo>
                  <a:pt x="84810" y="318643"/>
                </a:lnTo>
                <a:lnTo>
                  <a:pt x="86594" y="358481"/>
                </a:lnTo>
                <a:lnTo>
                  <a:pt x="100819" y="427994"/>
                </a:lnTo>
                <a:lnTo>
                  <a:pt x="129132" y="483817"/>
                </a:lnTo>
                <a:lnTo>
                  <a:pt x="170618" y="525303"/>
                </a:lnTo>
                <a:lnTo>
                  <a:pt x="223844" y="552478"/>
                </a:lnTo>
                <a:lnTo>
                  <a:pt x="281671" y="566051"/>
                </a:lnTo>
                <a:lnTo>
                  <a:pt x="311861" y="567753"/>
                </a:lnTo>
                <a:lnTo>
                  <a:pt x="338311" y="566457"/>
                </a:lnTo>
                <a:lnTo>
                  <a:pt x="390237" y="556132"/>
                </a:lnTo>
                <a:lnTo>
                  <a:pt x="439487" y="536596"/>
                </a:lnTo>
                <a:lnTo>
                  <a:pt x="477849" y="514565"/>
                </a:lnTo>
                <a:lnTo>
                  <a:pt x="492455" y="502983"/>
                </a:lnTo>
                <a:lnTo>
                  <a:pt x="492455" y="386867"/>
                </a:lnTo>
                <a:lnTo>
                  <a:pt x="310705" y="38686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55110" y="1103350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79" h="619760">
                <a:moveTo>
                  <a:pt x="0" y="619683"/>
                </a:moveTo>
                <a:lnTo>
                  <a:pt x="0" y="0"/>
                </a:lnTo>
                <a:lnTo>
                  <a:pt x="447459" y="0"/>
                </a:lnTo>
                <a:lnTo>
                  <a:pt x="447459" y="72694"/>
                </a:lnTo>
                <a:lnTo>
                  <a:pt x="82232" y="72694"/>
                </a:lnTo>
                <a:lnTo>
                  <a:pt x="82232" y="263105"/>
                </a:lnTo>
                <a:lnTo>
                  <a:pt x="424091" y="263105"/>
                </a:lnTo>
                <a:lnTo>
                  <a:pt x="424091" y="335800"/>
                </a:lnTo>
                <a:lnTo>
                  <a:pt x="82232" y="335800"/>
                </a:lnTo>
                <a:lnTo>
                  <a:pt x="82232" y="546976"/>
                </a:lnTo>
                <a:lnTo>
                  <a:pt x="462165" y="546976"/>
                </a:lnTo>
                <a:lnTo>
                  <a:pt x="4621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29798" y="1103350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0" y="619683"/>
                </a:moveTo>
                <a:lnTo>
                  <a:pt x="0" y="0"/>
                </a:lnTo>
                <a:lnTo>
                  <a:pt x="84239" y="0"/>
                </a:lnTo>
                <a:lnTo>
                  <a:pt x="409371" y="486397"/>
                </a:lnTo>
                <a:lnTo>
                  <a:pt x="409371" y="0"/>
                </a:lnTo>
                <a:lnTo>
                  <a:pt x="488124" y="0"/>
                </a:lnTo>
                <a:lnTo>
                  <a:pt x="488124" y="619683"/>
                </a:lnTo>
                <a:lnTo>
                  <a:pt x="403885" y="619683"/>
                </a:lnTo>
                <a:lnTo>
                  <a:pt x="78752" y="133286"/>
                </a:lnTo>
                <a:lnTo>
                  <a:pt x="7875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8844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0" y="431012"/>
                </a:moveTo>
                <a:lnTo>
                  <a:pt x="77025" y="424078"/>
                </a:lnTo>
                <a:lnTo>
                  <a:pt x="80651" y="446398"/>
                </a:lnTo>
                <a:lnTo>
                  <a:pt x="86118" y="466618"/>
                </a:lnTo>
                <a:lnTo>
                  <a:pt x="114004" y="515049"/>
                </a:lnTo>
                <a:lnTo>
                  <a:pt x="145165" y="539284"/>
                </a:lnTo>
                <a:lnTo>
                  <a:pt x="186653" y="557348"/>
                </a:lnTo>
                <a:lnTo>
                  <a:pt x="234189" y="566593"/>
                </a:lnTo>
                <a:lnTo>
                  <a:pt x="259930" y="567753"/>
                </a:lnTo>
                <a:lnTo>
                  <a:pt x="282709" y="566886"/>
                </a:lnTo>
                <a:lnTo>
                  <a:pt x="324099" y="559904"/>
                </a:lnTo>
                <a:lnTo>
                  <a:pt x="374018" y="537100"/>
                </a:lnTo>
                <a:lnTo>
                  <a:pt x="403785" y="502754"/>
                </a:lnTo>
                <a:lnTo>
                  <a:pt x="413702" y="462165"/>
                </a:lnTo>
                <a:lnTo>
                  <a:pt x="412647" y="448126"/>
                </a:lnTo>
                <a:lnTo>
                  <a:pt x="396824" y="411391"/>
                </a:lnTo>
                <a:lnTo>
                  <a:pt x="359098" y="382766"/>
                </a:lnTo>
                <a:lnTo>
                  <a:pt x="300977" y="362584"/>
                </a:lnTo>
                <a:lnTo>
                  <a:pt x="230657" y="344754"/>
                </a:lnTo>
                <a:lnTo>
                  <a:pt x="191137" y="334631"/>
                </a:lnTo>
                <a:lnTo>
                  <a:pt x="131362" y="315318"/>
                </a:lnTo>
                <a:lnTo>
                  <a:pt x="90329" y="293707"/>
                </a:lnTo>
                <a:lnTo>
                  <a:pt x="57378" y="264770"/>
                </a:lnTo>
                <a:lnTo>
                  <a:pt x="35599" y="230508"/>
                </a:lnTo>
                <a:lnTo>
                  <a:pt x="24722" y="191898"/>
                </a:lnTo>
                <a:lnTo>
                  <a:pt x="23368" y="171081"/>
                </a:lnTo>
                <a:lnTo>
                  <a:pt x="25044" y="147897"/>
                </a:lnTo>
                <a:lnTo>
                  <a:pt x="38407" y="103971"/>
                </a:lnTo>
                <a:lnTo>
                  <a:pt x="64888" y="64023"/>
                </a:lnTo>
                <a:lnTo>
                  <a:pt x="103736" y="33029"/>
                </a:lnTo>
                <a:lnTo>
                  <a:pt x="154068" y="11926"/>
                </a:lnTo>
                <a:lnTo>
                  <a:pt x="210914" y="1324"/>
                </a:lnTo>
                <a:lnTo>
                  <a:pt x="241477" y="0"/>
                </a:lnTo>
                <a:lnTo>
                  <a:pt x="274872" y="1381"/>
                </a:lnTo>
                <a:lnTo>
                  <a:pt x="335612" y="12472"/>
                </a:lnTo>
                <a:lnTo>
                  <a:pt x="387702" y="34575"/>
                </a:lnTo>
                <a:lnTo>
                  <a:pt x="428164" y="67246"/>
                </a:lnTo>
                <a:lnTo>
                  <a:pt x="456377" y="109814"/>
                </a:lnTo>
                <a:lnTo>
                  <a:pt x="471578" y="158655"/>
                </a:lnTo>
                <a:lnTo>
                  <a:pt x="474281" y="185216"/>
                </a:lnTo>
                <a:lnTo>
                  <a:pt x="395528" y="191274"/>
                </a:lnTo>
                <a:lnTo>
                  <a:pt x="390499" y="163742"/>
                </a:lnTo>
                <a:lnTo>
                  <a:pt x="381682" y="139793"/>
                </a:lnTo>
                <a:lnTo>
                  <a:pt x="352691" y="102704"/>
                </a:lnTo>
                <a:lnTo>
                  <a:pt x="307378" y="80179"/>
                </a:lnTo>
                <a:lnTo>
                  <a:pt x="244652" y="72694"/>
                </a:lnTo>
                <a:lnTo>
                  <a:pt x="209953" y="74399"/>
                </a:lnTo>
                <a:lnTo>
                  <a:pt x="155700" y="88034"/>
                </a:lnTo>
                <a:lnTo>
                  <a:pt x="121303" y="114294"/>
                </a:lnTo>
                <a:lnTo>
                  <a:pt x="102133" y="165735"/>
                </a:lnTo>
                <a:lnTo>
                  <a:pt x="103645" y="181665"/>
                </a:lnTo>
                <a:lnTo>
                  <a:pt x="126225" y="220700"/>
                </a:lnTo>
                <a:lnTo>
                  <a:pt x="168990" y="242495"/>
                </a:lnTo>
                <a:lnTo>
                  <a:pt x="249847" y="264833"/>
                </a:lnTo>
                <a:lnTo>
                  <a:pt x="295903" y="275818"/>
                </a:lnTo>
                <a:lnTo>
                  <a:pt x="334116" y="286056"/>
                </a:lnTo>
                <a:lnTo>
                  <a:pt x="387019" y="304355"/>
                </a:lnTo>
                <a:lnTo>
                  <a:pt x="433933" y="332519"/>
                </a:lnTo>
                <a:lnTo>
                  <a:pt x="466788" y="367398"/>
                </a:lnTo>
                <a:lnTo>
                  <a:pt x="486067" y="408397"/>
                </a:lnTo>
                <a:lnTo>
                  <a:pt x="492467" y="455244"/>
                </a:lnTo>
                <a:lnTo>
                  <a:pt x="490706" y="479618"/>
                </a:lnTo>
                <a:lnTo>
                  <a:pt x="476576" y="526095"/>
                </a:lnTo>
                <a:lnTo>
                  <a:pt x="448494" y="568917"/>
                </a:lnTo>
                <a:lnTo>
                  <a:pt x="407922" y="602884"/>
                </a:lnTo>
                <a:lnTo>
                  <a:pt x="355658" y="626818"/>
                </a:lnTo>
                <a:lnTo>
                  <a:pt x="296041" y="638933"/>
                </a:lnTo>
                <a:lnTo>
                  <a:pt x="263690" y="640448"/>
                </a:lnTo>
                <a:lnTo>
                  <a:pt x="223418" y="638909"/>
                </a:lnTo>
                <a:lnTo>
                  <a:pt x="153099" y="626641"/>
                </a:lnTo>
                <a:lnTo>
                  <a:pt x="96161" y="602164"/>
                </a:lnTo>
                <a:lnTo>
                  <a:pt x="51686" y="565322"/>
                </a:lnTo>
                <a:lnTo>
                  <a:pt x="19761" y="516851"/>
                </a:lnTo>
                <a:lnTo>
                  <a:pt x="2764" y="461244"/>
                </a:lnTo>
                <a:lnTo>
                  <a:pt x="0" y="431012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36263" y="6768851"/>
            <a:ext cx="131445" cy="358140"/>
          </a:xfrm>
          <a:custGeom>
            <a:avLst/>
            <a:gdLst/>
            <a:ahLst/>
            <a:cxnLst/>
            <a:rect l="l" t="t" r="r" b="b"/>
            <a:pathLst>
              <a:path w="131445" h="358140">
                <a:moveTo>
                  <a:pt x="131394" y="78966"/>
                </a:moveTo>
                <a:lnTo>
                  <a:pt x="87591" y="78966"/>
                </a:lnTo>
                <a:lnTo>
                  <a:pt x="87591" y="357836"/>
                </a:lnTo>
                <a:lnTo>
                  <a:pt x="131394" y="357836"/>
                </a:lnTo>
                <a:lnTo>
                  <a:pt x="131394" y="78966"/>
                </a:lnTo>
                <a:close/>
              </a:path>
              <a:path w="131445" h="358140">
                <a:moveTo>
                  <a:pt x="131394" y="0"/>
                </a:moveTo>
                <a:lnTo>
                  <a:pt x="103187" y="0"/>
                </a:lnTo>
                <a:lnTo>
                  <a:pt x="96452" y="11651"/>
                </a:lnTo>
                <a:lnTo>
                  <a:pt x="87703" y="23465"/>
                </a:lnTo>
                <a:lnTo>
                  <a:pt x="49877" y="59464"/>
                </a:lnTo>
                <a:lnTo>
                  <a:pt x="17778" y="80366"/>
                </a:lnTo>
                <a:lnTo>
                  <a:pt x="0" y="89416"/>
                </a:lnTo>
                <a:lnTo>
                  <a:pt x="0" y="131720"/>
                </a:lnTo>
                <a:lnTo>
                  <a:pt x="46113" y="109159"/>
                </a:lnTo>
                <a:lnTo>
                  <a:pt x="79073" y="86541"/>
                </a:lnTo>
                <a:lnTo>
                  <a:pt x="87591" y="78966"/>
                </a:lnTo>
                <a:lnTo>
                  <a:pt x="131394" y="78966"/>
                </a:lnTo>
                <a:lnTo>
                  <a:pt x="131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76154" y="6768851"/>
            <a:ext cx="131445" cy="358140"/>
          </a:xfrm>
          <a:custGeom>
            <a:avLst/>
            <a:gdLst/>
            <a:ahLst/>
            <a:cxnLst/>
            <a:rect l="l" t="t" r="r" b="b"/>
            <a:pathLst>
              <a:path w="131445" h="358140">
                <a:moveTo>
                  <a:pt x="131381" y="78966"/>
                </a:moveTo>
                <a:lnTo>
                  <a:pt x="87591" y="78966"/>
                </a:lnTo>
                <a:lnTo>
                  <a:pt x="87591" y="357836"/>
                </a:lnTo>
                <a:lnTo>
                  <a:pt x="131381" y="357836"/>
                </a:lnTo>
                <a:lnTo>
                  <a:pt x="131381" y="78966"/>
                </a:lnTo>
                <a:close/>
              </a:path>
              <a:path w="131445" h="358140">
                <a:moveTo>
                  <a:pt x="131381" y="0"/>
                </a:moveTo>
                <a:lnTo>
                  <a:pt x="103187" y="0"/>
                </a:lnTo>
                <a:lnTo>
                  <a:pt x="96452" y="11651"/>
                </a:lnTo>
                <a:lnTo>
                  <a:pt x="87703" y="23465"/>
                </a:lnTo>
                <a:lnTo>
                  <a:pt x="49870" y="59464"/>
                </a:lnTo>
                <a:lnTo>
                  <a:pt x="17771" y="80366"/>
                </a:lnTo>
                <a:lnTo>
                  <a:pt x="0" y="89416"/>
                </a:lnTo>
                <a:lnTo>
                  <a:pt x="0" y="131720"/>
                </a:lnTo>
                <a:lnTo>
                  <a:pt x="46113" y="109159"/>
                </a:lnTo>
                <a:lnTo>
                  <a:pt x="79067" y="86541"/>
                </a:lnTo>
                <a:lnTo>
                  <a:pt x="87591" y="78966"/>
                </a:lnTo>
                <a:lnTo>
                  <a:pt x="131381" y="78966"/>
                </a:lnTo>
                <a:lnTo>
                  <a:pt x="131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36263" y="6768851"/>
            <a:ext cx="131445" cy="358140"/>
          </a:xfrm>
          <a:custGeom>
            <a:avLst/>
            <a:gdLst/>
            <a:ahLst/>
            <a:cxnLst/>
            <a:rect l="l" t="t" r="r" b="b"/>
            <a:pathLst>
              <a:path w="131445" h="358140">
                <a:moveTo>
                  <a:pt x="131394" y="357836"/>
                </a:moveTo>
                <a:lnTo>
                  <a:pt x="87591" y="357836"/>
                </a:lnTo>
                <a:lnTo>
                  <a:pt x="87591" y="78966"/>
                </a:lnTo>
                <a:lnTo>
                  <a:pt x="79073" y="86541"/>
                </a:lnTo>
                <a:lnTo>
                  <a:pt x="46113" y="109159"/>
                </a:lnTo>
                <a:lnTo>
                  <a:pt x="10541" y="127507"/>
                </a:lnTo>
                <a:lnTo>
                  <a:pt x="0" y="131720"/>
                </a:lnTo>
                <a:lnTo>
                  <a:pt x="0" y="89416"/>
                </a:lnTo>
                <a:lnTo>
                  <a:pt x="17778" y="80366"/>
                </a:lnTo>
                <a:lnTo>
                  <a:pt x="34404" y="70382"/>
                </a:lnTo>
                <a:lnTo>
                  <a:pt x="76948" y="35450"/>
                </a:lnTo>
                <a:lnTo>
                  <a:pt x="103187" y="0"/>
                </a:lnTo>
                <a:lnTo>
                  <a:pt x="131394" y="0"/>
                </a:lnTo>
                <a:lnTo>
                  <a:pt x="131394" y="35783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76154" y="6768851"/>
            <a:ext cx="131445" cy="358140"/>
          </a:xfrm>
          <a:custGeom>
            <a:avLst/>
            <a:gdLst/>
            <a:ahLst/>
            <a:cxnLst/>
            <a:rect l="l" t="t" r="r" b="b"/>
            <a:pathLst>
              <a:path w="131445" h="358140">
                <a:moveTo>
                  <a:pt x="131381" y="357836"/>
                </a:moveTo>
                <a:lnTo>
                  <a:pt x="87591" y="357836"/>
                </a:lnTo>
                <a:lnTo>
                  <a:pt x="87591" y="78966"/>
                </a:lnTo>
                <a:lnTo>
                  <a:pt x="79067" y="86541"/>
                </a:lnTo>
                <a:lnTo>
                  <a:pt x="46113" y="109159"/>
                </a:lnTo>
                <a:lnTo>
                  <a:pt x="10541" y="127507"/>
                </a:lnTo>
                <a:lnTo>
                  <a:pt x="0" y="131720"/>
                </a:lnTo>
                <a:lnTo>
                  <a:pt x="0" y="89416"/>
                </a:lnTo>
                <a:lnTo>
                  <a:pt x="17771" y="80366"/>
                </a:lnTo>
                <a:lnTo>
                  <a:pt x="34394" y="70382"/>
                </a:lnTo>
                <a:lnTo>
                  <a:pt x="76948" y="35450"/>
                </a:lnTo>
                <a:lnTo>
                  <a:pt x="103187" y="0"/>
                </a:lnTo>
                <a:lnTo>
                  <a:pt x="131381" y="0"/>
                </a:lnTo>
                <a:lnTo>
                  <a:pt x="131381" y="35783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5313" y="3002407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4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996" y="310870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7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71"/>
                </a:lnTo>
                <a:lnTo>
                  <a:pt x="51740" y="114909"/>
                </a:lnTo>
                <a:lnTo>
                  <a:pt x="63350" y="76263"/>
                </a:lnTo>
                <a:lnTo>
                  <a:pt x="98975" y="48520"/>
                </a:lnTo>
                <a:lnTo>
                  <a:pt x="99476" y="48387"/>
                </a:lnTo>
                <a:lnTo>
                  <a:pt x="45147" y="48387"/>
                </a:lnTo>
                <a:lnTo>
                  <a:pt x="45147" y="6286"/>
                </a:lnTo>
                <a:close/>
              </a:path>
              <a:path w="240665" h="302895">
                <a:moveTo>
                  <a:pt x="227576" y="43433"/>
                </a:moveTo>
                <a:lnTo>
                  <a:pt x="128775" y="43433"/>
                </a:lnTo>
                <a:lnTo>
                  <a:pt x="138470" y="44004"/>
                </a:lnTo>
                <a:lnTo>
                  <a:pt x="147540" y="45708"/>
                </a:lnTo>
                <a:lnTo>
                  <a:pt x="180998" y="69575"/>
                </a:lnTo>
                <a:lnTo>
                  <a:pt x="189948" y="108291"/>
                </a:lnTo>
                <a:lnTo>
                  <a:pt x="190306" y="302894"/>
                </a:lnTo>
                <a:lnTo>
                  <a:pt x="240598" y="302894"/>
                </a:lnTo>
                <a:lnTo>
                  <a:pt x="240534" y="114909"/>
                </a:lnTo>
                <a:lnTo>
                  <a:pt x="237837" y="71920"/>
                </a:lnTo>
                <a:lnTo>
                  <a:pt x="231706" y="51928"/>
                </a:lnTo>
                <a:lnTo>
                  <a:pt x="227576" y="43433"/>
                </a:lnTo>
                <a:close/>
              </a:path>
              <a:path w="240665" h="302895">
                <a:moveTo>
                  <a:pt x="139348" y="0"/>
                </a:moveTo>
                <a:lnTo>
                  <a:pt x="110365" y="3020"/>
                </a:lnTo>
                <a:lnTo>
                  <a:pt x="84997" y="12087"/>
                </a:lnTo>
                <a:lnTo>
                  <a:pt x="63254" y="27206"/>
                </a:lnTo>
                <a:lnTo>
                  <a:pt x="45147" y="48387"/>
                </a:lnTo>
                <a:lnTo>
                  <a:pt x="99476" y="48387"/>
                </a:lnTo>
                <a:lnTo>
                  <a:pt x="113326" y="44704"/>
                </a:lnTo>
                <a:lnTo>
                  <a:pt x="128775" y="43433"/>
                </a:lnTo>
                <a:lnTo>
                  <a:pt x="227576" y="43433"/>
                </a:lnTo>
                <a:lnTo>
                  <a:pt x="227377" y="43025"/>
                </a:lnTo>
                <a:lnTo>
                  <a:pt x="199111" y="14800"/>
                </a:lnTo>
                <a:lnTo>
                  <a:pt x="152494" y="605"/>
                </a:lnTo>
                <a:lnTo>
                  <a:pt x="1393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42" y="3011462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40" y="142392"/>
                </a:moveTo>
                <a:lnTo>
                  <a:pt x="37148" y="142392"/>
                </a:lnTo>
                <a:lnTo>
                  <a:pt x="37200" y="316128"/>
                </a:lnTo>
                <a:lnTo>
                  <a:pt x="40562" y="363691"/>
                </a:lnTo>
                <a:lnTo>
                  <a:pt x="64390" y="395478"/>
                </a:lnTo>
                <a:lnTo>
                  <a:pt x="106776" y="404139"/>
                </a:lnTo>
                <a:lnTo>
                  <a:pt x="115363" y="403855"/>
                </a:lnTo>
                <a:lnTo>
                  <a:pt x="124540" y="403009"/>
                </a:lnTo>
                <a:lnTo>
                  <a:pt x="134288" y="401610"/>
                </a:lnTo>
                <a:lnTo>
                  <a:pt x="144590" y="399669"/>
                </a:lnTo>
                <a:lnTo>
                  <a:pt x="138040" y="357276"/>
                </a:lnTo>
                <a:lnTo>
                  <a:pt x="108397" y="357276"/>
                </a:lnTo>
                <a:lnTo>
                  <a:pt x="102679" y="356044"/>
                </a:lnTo>
                <a:lnTo>
                  <a:pt x="87440" y="316128"/>
                </a:lnTo>
                <a:lnTo>
                  <a:pt x="87440" y="142392"/>
                </a:lnTo>
                <a:close/>
              </a:path>
              <a:path w="144780" h="404495">
                <a:moveTo>
                  <a:pt x="137732" y="355282"/>
                </a:moveTo>
                <a:lnTo>
                  <a:pt x="128682" y="356616"/>
                </a:lnTo>
                <a:lnTo>
                  <a:pt x="121349" y="357276"/>
                </a:lnTo>
                <a:lnTo>
                  <a:pt x="138040" y="357276"/>
                </a:lnTo>
                <a:lnTo>
                  <a:pt x="137732" y="355282"/>
                </a:lnTo>
                <a:close/>
              </a:path>
              <a:path w="144780" h="404495">
                <a:moveTo>
                  <a:pt x="137732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2" y="142392"/>
                </a:lnTo>
                <a:lnTo>
                  <a:pt x="137732" y="103530"/>
                </a:lnTo>
                <a:close/>
              </a:path>
              <a:path w="144780" h="404495">
                <a:moveTo>
                  <a:pt x="87440" y="0"/>
                </a:moveTo>
                <a:lnTo>
                  <a:pt x="37148" y="30187"/>
                </a:lnTo>
                <a:lnTo>
                  <a:pt x="37148" y="103530"/>
                </a:lnTo>
                <a:lnTo>
                  <a:pt x="87440" y="103530"/>
                </a:lnTo>
                <a:lnTo>
                  <a:pt x="8744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6002" y="310870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1" y="0"/>
                </a:moveTo>
                <a:lnTo>
                  <a:pt x="82533" y="10299"/>
                </a:lnTo>
                <a:lnTo>
                  <a:pt x="38383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5" y="191143"/>
                </a:lnTo>
                <a:lnTo>
                  <a:pt x="21378" y="247215"/>
                </a:lnTo>
                <a:lnTo>
                  <a:pt x="58687" y="286678"/>
                </a:lnTo>
                <a:lnTo>
                  <a:pt x="110122" y="306681"/>
                </a:lnTo>
                <a:lnTo>
                  <a:pt x="140876" y="309181"/>
                </a:lnTo>
                <a:lnTo>
                  <a:pt x="165504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76" y="268033"/>
                </a:lnTo>
                <a:lnTo>
                  <a:pt x="123125" y="266410"/>
                </a:lnTo>
                <a:lnTo>
                  <a:pt x="79056" y="242125"/>
                </a:lnTo>
                <a:lnTo>
                  <a:pt x="54222" y="190399"/>
                </a:lnTo>
                <a:lnTo>
                  <a:pt x="51433" y="167449"/>
                </a:lnTo>
                <a:lnTo>
                  <a:pt x="272323" y="167449"/>
                </a:lnTo>
                <a:lnTo>
                  <a:pt x="272514" y="161543"/>
                </a:lnTo>
                <a:lnTo>
                  <a:pt x="272602" y="154114"/>
                </a:lnTo>
                <a:lnTo>
                  <a:pt x="270708" y="126301"/>
                </a:lnTo>
                <a:lnTo>
                  <a:pt x="54291" y="126301"/>
                </a:lnTo>
                <a:lnTo>
                  <a:pt x="56881" y="107853"/>
                </a:lnTo>
                <a:lnTo>
                  <a:pt x="80294" y="64300"/>
                </a:lnTo>
                <a:lnTo>
                  <a:pt x="121805" y="42595"/>
                </a:lnTo>
                <a:lnTo>
                  <a:pt x="138398" y="41148"/>
                </a:lnTo>
                <a:lnTo>
                  <a:pt x="235541" y="41148"/>
                </a:lnTo>
                <a:lnTo>
                  <a:pt x="234979" y="40386"/>
                </a:lnTo>
                <a:lnTo>
                  <a:pt x="214835" y="22706"/>
                </a:lnTo>
                <a:lnTo>
                  <a:pt x="191976" y="10086"/>
                </a:lnTo>
                <a:lnTo>
                  <a:pt x="166401" y="2520"/>
                </a:lnTo>
                <a:lnTo>
                  <a:pt x="138111" y="0"/>
                </a:lnTo>
                <a:close/>
              </a:path>
              <a:path w="273050" h="309245">
                <a:moveTo>
                  <a:pt x="218883" y="206882"/>
                </a:moveTo>
                <a:lnTo>
                  <a:pt x="197198" y="245089"/>
                </a:lnTo>
                <a:lnTo>
                  <a:pt x="154160" y="267123"/>
                </a:lnTo>
                <a:lnTo>
                  <a:pt x="140876" y="268033"/>
                </a:lnTo>
                <a:lnTo>
                  <a:pt x="242612" y="268033"/>
                </a:lnTo>
                <a:lnTo>
                  <a:pt x="253472" y="254011"/>
                </a:lnTo>
                <a:lnTo>
                  <a:pt x="263498" y="235136"/>
                </a:lnTo>
                <a:lnTo>
                  <a:pt x="270888" y="213740"/>
                </a:lnTo>
                <a:lnTo>
                  <a:pt x="218883" y="206882"/>
                </a:lnTo>
                <a:close/>
              </a:path>
              <a:path w="273050" h="309245">
                <a:moveTo>
                  <a:pt x="235541" y="41148"/>
                </a:moveTo>
                <a:lnTo>
                  <a:pt x="138398" y="41148"/>
                </a:lnTo>
                <a:lnTo>
                  <a:pt x="156593" y="42968"/>
                </a:lnTo>
                <a:lnTo>
                  <a:pt x="173020" y="48423"/>
                </a:lnTo>
                <a:lnTo>
                  <a:pt x="207535" y="80722"/>
                </a:lnTo>
                <a:lnTo>
                  <a:pt x="219455" y="126301"/>
                </a:lnTo>
                <a:lnTo>
                  <a:pt x="270708" y="126301"/>
                </a:lnTo>
                <a:lnTo>
                  <a:pt x="270247" y="119524"/>
                </a:lnTo>
                <a:lnTo>
                  <a:pt x="263185" y="89039"/>
                </a:lnTo>
                <a:lnTo>
                  <a:pt x="251426" y="62660"/>
                </a:lnTo>
                <a:lnTo>
                  <a:pt x="23554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1330" y="3108705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80" y="52006"/>
                </a:lnTo>
                <a:lnTo>
                  <a:pt x="147227" y="52006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7" y="52006"/>
                </a:moveTo>
                <a:lnTo>
                  <a:pt x="106680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7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3685" y="310870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9" y="48520"/>
                </a:lnTo>
                <a:lnTo>
                  <a:pt x="99480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81" y="43433"/>
                </a:moveTo>
                <a:lnTo>
                  <a:pt x="128778" y="43433"/>
                </a:lnTo>
                <a:lnTo>
                  <a:pt x="138473" y="44004"/>
                </a:lnTo>
                <a:lnTo>
                  <a:pt x="147543" y="45708"/>
                </a:lnTo>
                <a:lnTo>
                  <a:pt x="180998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9" y="51928"/>
                </a:lnTo>
                <a:lnTo>
                  <a:pt x="227581" y="43433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20"/>
                </a:lnTo>
                <a:lnTo>
                  <a:pt x="84999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80" y="48387"/>
                </a:lnTo>
                <a:lnTo>
                  <a:pt x="113329" y="44704"/>
                </a:lnTo>
                <a:lnTo>
                  <a:pt x="128778" y="43433"/>
                </a:lnTo>
                <a:lnTo>
                  <a:pt x="227581" y="43433"/>
                </a:lnTo>
                <a:lnTo>
                  <a:pt x="227383" y="43025"/>
                </a:lnTo>
                <a:lnTo>
                  <a:pt x="199116" y="14800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45868" y="310870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35" y="41719"/>
                </a:moveTo>
                <a:lnTo>
                  <a:pt x="135242" y="41719"/>
                </a:lnTo>
                <a:lnTo>
                  <a:pt x="153083" y="42775"/>
                </a:lnTo>
                <a:lnTo>
                  <a:pt x="168594" y="45948"/>
                </a:lnTo>
                <a:lnTo>
                  <a:pt x="203298" y="75750"/>
                </a:lnTo>
                <a:lnTo>
                  <a:pt x="206870" y="101828"/>
                </a:lnTo>
                <a:lnTo>
                  <a:pt x="206781" y="108013"/>
                </a:lnTo>
                <a:lnTo>
                  <a:pt x="169762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0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59" y="299377"/>
                </a:lnTo>
                <a:lnTo>
                  <a:pt x="196996" y="276790"/>
                </a:lnTo>
                <a:lnTo>
                  <a:pt x="205844" y="269748"/>
                </a:lnTo>
                <a:lnTo>
                  <a:pt x="113525" y="269748"/>
                </a:lnTo>
                <a:lnTo>
                  <a:pt x="99759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291" y="169092"/>
                </a:lnTo>
                <a:lnTo>
                  <a:pt x="172580" y="164591"/>
                </a:lnTo>
                <a:lnTo>
                  <a:pt x="191439" y="159662"/>
                </a:lnTo>
                <a:lnTo>
                  <a:pt x="206870" y="154304"/>
                </a:lnTo>
                <a:lnTo>
                  <a:pt x="257733" y="154304"/>
                </a:lnTo>
                <a:lnTo>
                  <a:pt x="257629" y="101828"/>
                </a:lnTo>
                <a:lnTo>
                  <a:pt x="252561" y="55814"/>
                </a:lnTo>
                <a:lnTo>
                  <a:pt x="249045" y="46796"/>
                </a:lnTo>
                <a:lnTo>
                  <a:pt x="246335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70" y="265747"/>
                </a:lnTo>
                <a:lnTo>
                  <a:pt x="212285" y="276055"/>
                </a:lnTo>
                <a:lnTo>
                  <a:pt x="214376" y="285683"/>
                </a:lnTo>
                <a:lnTo>
                  <a:pt x="217143" y="294629"/>
                </a:lnTo>
                <a:lnTo>
                  <a:pt x="220586" y="302894"/>
                </a:lnTo>
                <a:lnTo>
                  <a:pt x="273164" y="302894"/>
                </a:lnTo>
                <a:lnTo>
                  <a:pt x="268954" y="294232"/>
                </a:lnTo>
                <a:lnTo>
                  <a:pt x="265481" y="285368"/>
                </a:lnTo>
                <a:lnTo>
                  <a:pt x="262786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33" y="154304"/>
                </a:moveTo>
                <a:lnTo>
                  <a:pt x="206870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37" y="232959"/>
                </a:lnTo>
                <a:lnTo>
                  <a:pt x="153498" y="262638"/>
                </a:lnTo>
                <a:lnTo>
                  <a:pt x="113525" y="269748"/>
                </a:lnTo>
                <a:lnTo>
                  <a:pt x="205844" y="269748"/>
                </a:lnTo>
                <a:lnTo>
                  <a:pt x="210870" y="265747"/>
                </a:lnTo>
                <a:lnTo>
                  <a:pt x="260737" y="265747"/>
                </a:lnTo>
                <a:lnTo>
                  <a:pt x="259507" y="254543"/>
                </a:lnTo>
                <a:lnTo>
                  <a:pt x="258522" y="235627"/>
                </a:lnTo>
                <a:lnTo>
                  <a:pt x="258026" y="214414"/>
                </a:lnTo>
                <a:lnTo>
                  <a:pt x="257907" y="206501"/>
                </a:lnTo>
                <a:lnTo>
                  <a:pt x="257781" y="186275"/>
                </a:lnTo>
                <a:lnTo>
                  <a:pt x="257733" y="154304"/>
                </a:lnTo>
                <a:close/>
              </a:path>
              <a:path w="273685" h="309245">
                <a:moveTo>
                  <a:pt x="142671" y="0"/>
                </a:moveTo>
                <a:lnTo>
                  <a:pt x="90347" y="5909"/>
                </a:lnTo>
                <a:lnTo>
                  <a:pt x="49530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7" y="44851"/>
                </a:lnTo>
                <a:lnTo>
                  <a:pt x="135242" y="41719"/>
                </a:lnTo>
                <a:lnTo>
                  <a:pt x="246335" y="41719"/>
                </a:lnTo>
                <a:lnTo>
                  <a:pt x="244707" y="38669"/>
                </a:lnTo>
                <a:lnTo>
                  <a:pt x="215672" y="13728"/>
                </a:lnTo>
                <a:lnTo>
                  <a:pt x="177166" y="2228"/>
                </a:lnTo>
                <a:lnTo>
                  <a:pt x="160798" y="556"/>
                </a:lnTo>
                <a:lnTo>
                  <a:pt x="14267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67470" y="3108705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65" y="10131"/>
                </a:lnTo>
                <a:lnTo>
                  <a:pt x="35918" y="40412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86" y="286844"/>
                </a:lnTo>
                <a:lnTo>
                  <a:pt x="105708" y="306700"/>
                </a:lnTo>
                <a:lnTo>
                  <a:pt x="134581" y="309181"/>
                </a:lnTo>
                <a:lnTo>
                  <a:pt x="157872" y="307394"/>
                </a:lnTo>
                <a:lnTo>
                  <a:pt x="179285" y="302026"/>
                </a:lnTo>
                <a:lnTo>
                  <a:pt x="198804" y="293070"/>
                </a:lnTo>
                <a:lnTo>
                  <a:pt x="216407" y="280517"/>
                </a:lnTo>
                <a:lnTo>
                  <a:pt x="228362" y="268033"/>
                </a:lnTo>
                <a:lnTo>
                  <a:pt x="134010" y="268033"/>
                </a:lnTo>
                <a:lnTo>
                  <a:pt x="116510" y="266339"/>
                </a:lnTo>
                <a:lnTo>
                  <a:pt x="74294" y="240982"/>
                </a:lnTo>
                <a:lnTo>
                  <a:pt x="57150" y="205825"/>
                </a:lnTo>
                <a:lnTo>
                  <a:pt x="51435" y="154304"/>
                </a:lnTo>
                <a:lnTo>
                  <a:pt x="52918" y="126868"/>
                </a:lnTo>
                <a:lnTo>
                  <a:pt x="64775" y="83892"/>
                </a:lnTo>
                <a:lnTo>
                  <a:pt x="102523" y="47937"/>
                </a:lnTo>
                <a:lnTo>
                  <a:pt x="136969" y="41148"/>
                </a:lnTo>
                <a:lnTo>
                  <a:pt x="230094" y="41148"/>
                </a:lnTo>
                <a:lnTo>
                  <a:pt x="227815" y="37886"/>
                </a:lnTo>
                <a:lnTo>
                  <a:pt x="213829" y="24383"/>
                </a:lnTo>
                <a:lnTo>
                  <a:pt x="197422" y="13705"/>
                </a:lnTo>
                <a:lnTo>
                  <a:pt x="178792" y="6086"/>
                </a:lnTo>
                <a:lnTo>
                  <a:pt x="157963" y="1520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09"/>
                </a:moveTo>
                <a:lnTo>
                  <a:pt x="192466" y="239704"/>
                </a:lnTo>
                <a:lnTo>
                  <a:pt x="161231" y="263523"/>
                </a:lnTo>
                <a:lnTo>
                  <a:pt x="134010" y="268033"/>
                </a:lnTo>
                <a:lnTo>
                  <a:pt x="228362" y="268033"/>
                </a:lnTo>
                <a:lnTo>
                  <a:pt x="231462" y="264795"/>
                </a:lnTo>
                <a:lnTo>
                  <a:pt x="243358" y="246343"/>
                </a:lnTo>
                <a:lnTo>
                  <a:pt x="252114" y="225141"/>
                </a:lnTo>
                <a:lnTo>
                  <a:pt x="257746" y="201167"/>
                </a:lnTo>
                <a:lnTo>
                  <a:pt x="208597" y="194309"/>
                </a:lnTo>
                <a:close/>
              </a:path>
              <a:path w="257810" h="309245">
                <a:moveTo>
                  <a:pt x="230094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24" y="74999"/>
                </a:lnTo>
                <a:lnTo>
                  <a:pt x="204596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0" y="53949"/>
                </a:lnTo>
                <a:lnTo>
                  <a:pt x="230094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69553" y="3002407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94699" y="311499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79147" y="3108705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3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17329" y="310870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39" y="114909"/>
                </a:lnTo>
                <a:lnTo>
                  <a:pt x="63343" y="76263"/>
                </a:lnTo>
                <a:lnTo>
                  <a:pt x="98971" y="48520"/>
                </a:lnTo>
                <a:lnTo>
                  <a:pt x="99472" y="48387"/>
                </a:lnTo>
                <a:lnTo>
                  <a:pt x="45135" y="48387"/>
                </a:lnTo>
                <a:lnTo>
                  <a:pt x="45135" y="6286"/>
                </a:lnTo>
                <a:close/>
              </a:path>
              <a:path w="240664" h="302895">
                <a:moveTo>
                  <a:pt x="227569" y="43433"/>
                </a:moveTo>
                <a:lnTo>
                  <a:pt x="128765" y="43433"/>
                </a:lnTo>
                <a:lnTo>
                  <a:pt x="138460" y="44004"/>
                </a:lnTo>
                <a:lnTo>
                  <a:pt x="147532" y="45708"/>
                </a:lnTo>
                <a:lnTo>
                  <a:pt x="180996" y="69575"/>
                </a:lnTo>
                <a:lnTo>
                  <a:pt x="189938" y="108291"/>
                </a:lnTo>
                <a:lnTo>
                  <a:pt x="190296" y="302894"/>
                </a:lnTo>
                <a:lnTo>
                  <a:pt x="240588" y="302894"/>
                </a:lnTo>
                <a:lnTo>
                  <a:pt x="240525" y="114909"/>
                </a:lnTo>
                <a:lnTo>
                  <a:pt x="237832" y="71920"/>
                </a:lnTo>
                <a:lnTo>
                  <a:pt x="231698" y="51928"/>
                </a:lnTo>
                <a:lnTo>
                  <a:pt x="227569" y="43433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1" y="3020"/>
                </a:lnTo>
                <a:lnTo>
                  <a:pt x="84991" y="12087"/>
                </a:lnTo>
                <a:lnTo>
                  <a:pt x="63245" y="27206"/>
                </a:lnTo>
                <a:lnTo>
                  <a:pt x="45135" y="48387"/>
                </a:lnTo>
                <a:lnTo>
                  <a:pt x="99472" y="48387"/>
                </a:lnTo>
                <a:lnTo>
                  <a:pt x="113321" y="44704"/>
                </a:lnTo>
                <a:lnTo>
                  <a:pt x="128765" y="43433"/>
                </a:lnTo>
                <a:lnTo>
                  <a:pt x="227569" y="43433"/>
                </a:lnTo>
                <a:lnTo>
                  <a:pt x="227370" y="43025"/>
                </a:lnTo>
                <a:lnTo>
                  <a:pt x="199103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9500" y="310870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3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1" y="75750"/>
                </a:lnTo>
                <a:lnTo>
                  <a:pt x="206882" y="101828"/>
                </a:lnTo>
                <a:lnTo>
                  <a:pt x="206794" y="108013"/>
                </a:lnTo>
                <a:lnTo>
                  <a:pt x="169772" y="124209"/>
                </a:lnTo>
                <a:lnTo>
                  <a:pt x="102869" y="133976"/>
                </a:lnTo>
                <a:lnTo>
                  <a:pt x="90739" y="135843"/>
                </a:lnTo>
                <a:lnTo>
                  <a:pt x="53008" y="146559"/>
                </a:lnTo>
                <a:lnTo>
                  <a:pt x="21405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1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6" y="268910"/>
                </a:lnTo>
                <a:lnTo>
                  <a:pt x="62282" y="249346"/>
                </a:lnTo>
                <a:lnTo>
                  <a:pt x="53720" y="223177"/>
                </a:lnTo>
                <a:lnTo>
                  <a:pt x="53720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3" y="46796"/>
                </a:lnTo>
                <a:lnTo>
                  <a:pt x="246343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6" y="276055"/>
                </a:lnTo>
                <a:lnTo>
                  <a:pt x="214383" y="285683"/>
                </a:lnTo>
                <a:lnTo>
                  <a:pt x="217150" y="294629"/>
                </a:lnTo>
                <a:lnTo>
                  <a:pt x="220599" y="302894"/>
                </a:lnTo>
                <a:lnTo>
                  <a:pt x="273177" y="302894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2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50" y="232959"/>
                </a:lnTo>
                <a:lnTo>
                  <a:pt x="153503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9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3" y="71426"/>
                </a:lnTo>
                <a:lnTo>
                  <a:pt x="104333" y="44851"/>
                </a:lnTo>
                <a:lnTo>
                  <a:pt x="135255" y="41719"/>
                </a:lnTo>
                <a:lnTo>
                  <a:pt x="246343" y="41719"/>
                </a:lnTo>
                <a:lnTo>
                  <a:pt x="244715" y="38669"/>
                </a:lnTo>
                <a:lnTo>
                  <a:pt x="215685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9977" y="3002407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4409" y="3002407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9555" y="311499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86289" y="3114992"/>
            <a:ext cx="262890" cy="297180"/>
          </a:xfrm>
          <a:custGeom>
            <a:avLst/>
            <a:gdLst/>
            <a:ahLst/>
            <a:cxnLst/>
            <a:rect l="l" t="t" r="r" b="b"/>
            <a:pathLst>
              <a:path w="262889" h="297179">
                <a:moveTo>
                  <a:pt x="248211" y="38862"/>
                </a:moveTo>
                <a:lnTo>
                  <a:pt x="187820" y="38862"/>
                </a:lnTo>
                <a:lnTo>
                  <a:pt x="0" y="255650"/>
                </a:lnTo>
                <a:lnTo>
                  <a:pt x="0" y="296608"/>
                </a:lnTo>
                <a:lnTo>
                  <a:pt x="262318" y="296608"/>
                </a:lnTo>
                <a:lnTo>
                  <a:pt x="262318" y="256031"/>
                </a:lnTo>
                <a:lnTo>
                  <a:pt x="61620" y="256031"/>
                </a:lnTo>
                <a:lnTo>
                  <a:pt x="92392" y="221081"/>
                </a:lnTo>
                <a:lnTo>
                  <a:pt x="248211" y="38862"/>
                </a:lnTo>
                <a:close/>
              </a:path>
              <a:path w="262889" h="297179">
                <a:moveTo>
                  <a:pt x="262318" y="253174"/>
                </a:moveTo>
                <a:lnTo>
                  <a:pt x="125056" y="253174"/>
                </a:lnTo>
                <a:lnTo>
                  <a:pt x="110005" y="253353"/>
                </a:lnTo>
                <a:lnTo>
                  <a:pt x="94414" y="253888"/>
                </a:lnTo>
                <a:lnTo>
                  <a:pt x="78286" y="254781"/>
                </a:lnTo>
                <a:lnTo>
                  <a:pt x="61620" y="256031"/>
                </a:lnTo>
                <a:lnTo>
                  <a:pt x="262318" y="256031"/>
                </a:lnTo>
                <a:lnTo>
                  <a:pt x="262318" y="253174"/>
                </a:lnTo>
                <a:close/>
              </a:path>
              <a:path w="262889" h="297179">
                <a:moveTo>
                  <a:pt x="253174" y="0"/>
                </a:moveTo>
                <a:lnTo>
                  <a:pt x="11430" y="0"/>
                </a:lnTo>
                <a:lnTo>
                  <a:pt x="11430" y="40576"/>
                </a:lnTo>
                <a:lnTo>
                  <a:pt x="131533" y="40576"/>
                </a:lnTo>
                <a:lnTo>
                  <a:pt x="144161" y="40469"/>
                </a:lnTo>
                <a:lnTo>
                  <a:pt x="157753" y="40147"/>
                </a:lnTo>
                <a:lnTo>
                  <a:pt x="172306" y="39612"/>
                </a:lnTo>
                <a:lnTo>
                  <a:pt x="187820" y="38862"/>
                </a:lnTo>
                <a:lnTo>
                  <a:pt x="248211" y="38862"/>
                </a:lnTo>
                <a:lnTo>
                  <a:pt x="253174" y="33058"/>
                </a:lnTo>
                <a:lnTo>
                  <a:pt x="253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82935" y="310870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8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3" y="285368"/>
                </a:lnTo>
                <a:lnTo>
                  <a:pt x="262798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3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9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85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04550" y="3108705"/>
            <a:ext cx="257810" cy="426720"/>
          </a:xfrm>
          <a:custGeom>
            <a:avLst/>
            <a:gdLst/>
            <a:ahLst/>
            <a:cxnLst/>
            <a:rect l="l" t="t" r="r" b="b"/>
            <a:pathLst>
              <a:path w="257810" h="426720">
                <a:moveTo>
                  <a:pt x="62864" y="390905"/>
                </a:moveTo>
                <a:lnTo>
                  <a:pt x="60007" y="426338"/>
                </a:lnTo>
                <a:lnTo>
                  <a:pt x="100495" y="426338"/>
                </a:lnTo>
                <a:lnTo>
                  <a:pt x="150072" y="417337"/>
                </a:lnTo>
                <a:lnTo>
                  <a:pt x="177320" y="391477"/>
                </a:lnTo>
                <a:lnTo>
                  <a:pt x="89433" y="391477"/>
                </a:lnTo>
                <a:lnTo>
                  <a:pt x="84571" y="391441"/>
                </a:lnTo>
                <a:lnTo>
                  <a:pt x="62864" y="390905"/>
                </a:lnTo>
                <a:close/>
              </a:path>
              <a:path w="257810" h="426720">
                <a:moveTo>
                  <a:pt x="104692" y="306408"/>
                </a:moveTo>
                <a:lnTo>
                  <a:pt x="91249" y="352043"/>
                </a:lnTo>
                <a:lnTo>
                  <a:pt x="100537" y="352347"/>
                </a:lnTo>
                <a:lnTo>
                  <a:pt x="108405" y="352963"/>
                </a:lnTo>
                <a:lnTo>
                  <a:pt x="131635" y="361759"/>
                </a:lnTo>
                <a:lnTo>
                  <a:pt x="133819" y="364337"/>
                </a:lnTo>
                <a:lnTo>
                  <a:pt x="134874" y="367283"/>
                </a:lnTo>
                <a:lnTo>
                  <a:pt x="134874" y="376046"/>
                </a:lnTo>
                <a:lnTo>
                  <a:pt x="89433" y="391477"/>
                </a:lnTo>
                <a:lnTo>
                  <a:pt x="177320" y="391477"/>
                </a:lnTo>
                <a:lnTo>
                  <a:pt x="180467" y="383606"/>
                </a:lnTo>
                <a:lnTo>
                  <a:pt x="181737" y="373481"/>
                </a:lnTo>
                <a:lnTo>
                  <a:pt x="180985" y="366424"/>
                </a:lnTo>
                <a:lnTo>
                  <a:pt x="154565" y="337699"/>
                </a:lnTo>
                <a:lnTo>
                  <a:pt x="133629" y="332613"/>
                </a:lnTo>
                <a:lnTo>
                  <a:pt x="140919" y="309181"/>
                </a:lnTo>
                <a:lnTo>
                  <a:pt x="134581" y="309181"/>
                </a:lnTo>
                <a:lnTo>
                  <a:pt x="105708" y="306700"/>
                </a:lnTo>
                <a:lnTo>
                  <a:pt x="104692" y="306408"/>
                </a:lnTo>
                <a:close/>
              </a:path>
              <a:path w="257810" h="426720">
                <a:moveTo>
                  <a:pt x="142875" y="302894"/>
                </a:moveTo>
                <a:lnTo>
                  <a:pt x="105727" y="302894"/>
                </a:lnTo>
                <a:lnTo>
                  <a:pt x="104692" y="306408"/>
                </a:lnTo>
                <a:lnTo>
                  <a:pt x="105708" y="306700"/>
                </a:lnTo>
                <a:lnTo>
                  <a:pt x="134581" y="309181"/>
                </a:lnTo>
                <a:lnTo>
                  <a:pt x="141074" y="308683"/>
                </a:lnTo>
                <a:lnTo>
                  <a:pt x="142875" y="302894"/>
                </a:lnTo>
                <a:close/>
              </a:path>
              <a:path w="257810" h="426720">
                <a:moveTo>
                  <a:pt x="141074" y="308683"/>
                </a:moveTo>
                <a:lnTo>
                  <a:pt x="134581" y="309181"/>
                </a:lnTo>
                <a:lnTo>
                  <a:pt x="140919" y="309181"/>
                </a:lnTo>
                <a:lnTo>
                  <a:pt x="141074" y="308683"/>
                </a:lnTo>
                <a:close/>
              </a:path>
              <a:path w="257810" h="426720">
                <a:moveTo>
                  <a:pt x="175821" y="302894"/>
                </a:moveTo>
                <a:lnTo>
                  <a:pt x="142875" y="302894"/>
                </a:lnTo>
                <a:lnTo>
                  <a:pt x="141074" y="308683"/>
                </a:lnTo>
                <a:lnTo>
                  <a:pt x="157872" y="307394"/>
                </a:lnTo>
                <a:lnTo>
                  <a:pt x="175821" y="302894"/>
                </a:lnTo>
                <a:close/>
              </a:path>
              <a:path w="257810" h="426720">
                <a:moveTo>
                  <a:pt x="134962" y="0"/>
                </a:moveTo>
                <a:lnTo>
                  <a:pt x="80865" y="10131"/>
                </a:lnTo>
                <a:lnTo>
                  <a:pt x="35918" y="40412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86" y="286844"/>
                </a:lnTo>
                <a:lnTo>
                  <a:pt x="104692" y="306408"/>
                </a:lnTo>
                <a:lnTo>
                  <a:pt x="105727" y="302894"/>
                </a:lnTo>
                <a:lnTo>
                  <a:pt x="175821" y="302894"/>
                </a:lnTo>
                <a:lnTo>
                  <a:pt x="179285" y="302026"/>
                </a:lnTo>
                <a:lnTo>
                  <a:pt x="198804" y="293070"/>
                </a:lnTo>
                <a:lnTo>
                  <a:pt x="216408" y="280517"/>
                </a:lnTo>
                <a:lnTo>
                  <a:pt x="228362" y="268033"/>
                </a:lnTo>
                <a:lnTo>
                  <a:pt x="134010" y="268033"/>
                </a:lnTo>
                <a:lnTo>
                  <a:pt x="116510" y="266339"/>
                </a:lnTo>
                <a:lnTo>
                  <a:pt x="74295" y="240982"/>
                </a:lnTo>
                <a:lnTo>
                  <a:pt x="57150" y="205825"/>
                </a:lnTo>
                <a:lnTo>
                  <a:pt x="51435" y="154304"/>
                </a:lnTo>
                <a:lnTo>
                  <a:pt x="52918" y="126868"/>
                </a:lnTo>
                <a:lnTo>
                  <a:pt x="64775" y="83892"/>
                </a:lnTo>
                <a:lnTo>
                  <a:pt x="102523" y="47937"/>
                </a:lnTo>
                <a:lnTo>
                  <a:pt x="136969" y="41148"/>
                </a:lnTo>
                <a:lnTo>
                  <a:pt x="230094" y="41148"/>
                </a:lnTo>
                <a:lnTo>
                  <a:pt x="227815" y="37886"/>
                </a:lnTo>
                <a:lnTo>
                  <a:pt x="213829" y="24383"/>
                </a:lnTo>
                <a:lnTo>
                  <a:pt x="197427" y="13705"/>
                </a:lnTo>
                <a:lnTo>
                  <a:pt x="178796" y="6086"/>
                </a:lnTo>
                <a:lnTo>
                  <a:pt x="157965" y="1520"/>
                </a:lnTo>
                <a:lnTo>
                  <a:pt x="134962" y="0"/>
                </a:lnTo>
                <a:close/>
              </a:path>
              <a:path w="257810" h="426720">
                <a:moveTo>
                  <a:pt x="208597" y="194309"/>
                </a:moveTo>
                <a:lnTo>
                  <a:pt x="192466" y="239704"/>
                </a:lnTo>
                <a:lnTo>
                  <a:pt x="161231" y="263523"/>
                </a:lnTo>
                <a:lnTo>
                  <a:pt x="134010" y="268033"/>
                </a:lnTo>
                <a:lnTo>
                  <a:pt x="228362" y="268033"/>
                </a:lnTo>
                <a:lnTo>
                  <a:pt x="231462" y="264795"/>
                </a:lnTo>
                <a:lnTo>
                  <a:pt x="243358" y="246343"/>
                </a:lnTo>
                <a:lnTo>
                  <a:pt x="252114" y="225141"/>
                </a:lnTo>
                <a:lnTo>
                  <a:pt x="257746" y="201167"/>
                </a:lnTo>
                <a:lnTo>
                  <a:pt x="208597" y="194309"/>
                </a:lnTo>
                <a:close/>
              </a:path>
              <a:path w="257810" h="426720">
                <a:moveTo>
                  <a:pt x="230094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24" y="74999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0" y="53949"/>
                </a:lnTo>
                <a:lnTo>
                  <a:pt x="230094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89487" y="3014979"/>
            <a:ext cx="273685" cy="403225"/>
          </a:xfrm>
          <a:custGeom>
            <a:avLst/>
            <a:gdLst/>
            <a:ahLst/>
            <a:cxnLst/>
            <a:rect l="l" t="t" r="r" b="b"/>
            <a:pathLst>
              <a:path w="273685" h="403225">
                <a:moveTo>
                  <a:pt x="246343" y="135445"/>
                </a:moveTo>
                <a:lnTo>
                  <a:pt x="135255" y="135445"/>
                </a:lnTo>
                <a:lnTo>
                  <a:pt x="153095" y="136501"/>
                </a:lnTo>
                <a:lnTo>
                  <a:pt x="168606" y="139674"/>
                </a:lnTo>
                <a:lnTo>
                  <a:pt x="203311" y="169476"/>
                </a:lnTo>
                <a:lnTo>
                  <a:pt x="206883" y="195554"/>
                </a:lnTo>
                <a:lnTo>
                  <a:pt x="206794" y="201739"/>
                </a:lnTo>
                <a:lnTo>
                  <a:pt x="169773" y="217935"/>
                </a:lnTo>
                <a:lnTo>
                  <a:pt x="102869" y="227702"/>
                </a:lnTo>
                <a:lnTo>
                  <a:pt x="90739" y="229569"/>
                </a:lnTo>
                <a:lnTo>
                  <a:pt x="53008" y="240285"/>
                </a:lnTo>
                <a:lnTo>
                  <a:pt x="21405" y="262443"/>
                </a:lnTo>
                <a:lnTo>
                  <a:pt x="2490" y="297540"/>
                </a:lnTo>
                <a:lnTo>
                  <a:pt x="0" y="318325"/>
                </a:lnTo>
                <a:lnTo>
                  <a:pt x="1643" y="336007"/>
                </a:lnTo>
                <a:lnTo>
                  <a:pt x="26308" y="379109"/>
                </a:lnTo>
                <a:lnTo>
                  <a:pt x="78420" y="401424"/>
                </a:lnTo>
                <a:lnTo>
                  <a:pt x="101447" y="402907"/>
                </a:lnTo>
                <a:lnTo>
                  <a:pt x="116050" y="402298"/>
                </a:lnTo>
                <a:lnTo>
                  <a:pt x="156972" y="393103"/>
                </a:lnTo>
                <a:lnTo>
                  <a:pt x="197009" y="370516"/>
                </a:lnTo>
                <a:lnTo>
                  <a:pt x="205857" y="363474"/>
                </a:lnTo>
                <a:lnTo>
                  <a:pt x="113537" y="363474"/>
                </a:lnTo>
                <a:lnTo>
                  <a:pt x="99766" y="362636"/>
                </a:lnTo>
                <a:lnTo>
                  <a:pt x="62282" y="343072"/>
                </a:lnTo>
                <a:lnTo>
                  <a:pt x="53721" y="316903"/>
                </a:lnTo>
                <a:lnTo>
                  <a:pt x="53721" y="308140"/>
                </a:lnTo>
                <a:lnTo>
                  <a:pt x="80581" y="276898"/>
                </a:lnTo>
                <a:lnTo>
                  <a:pt x="150304" y="262818"/>
                </a:lnTo>
                <a:lnTo>
                  <a:pt x="172593" y="258317"/>
                </a:lnTo>
                <a:lnTo>
                  <a:pt x="191452" y="253388"/>
                </a:lnTo>
                <a:lnTo>
                  <a:pt x="206883" y="248030"/>
                </a:lnTo>
                <a:lnTo>
                  <a:pt x="257746" y="248030"/>
                </a:lnTo>
                <a:lnTo>
                  <a:pt x="257642" y="195554"/>
                </a:lnTo>
                <a:lnTo>
                  <a:pt x="252572" y="149540"/>
                </a:lnTo>
                <a:lnTo>
                  <a:pt x="249053" y="140522"/>
                </a:lnTo>
                <a:lnTo>
                  <a:pt x="246343" y="135445"/>
                </a:lnTo>
                <a:close/>
              </a:path>
              <a:path w="273685" h="403225">
                <a:moveTo>
                  <a:pt x="260737" y="359473"/>
                </a:moveTo>
                <a:lnTo>
                  <a:pt x="210883" y="359473"/>
                </a:lnTo>
                <a:lnTo>
                  <a:pt x="212297" y="369781"/>
                </a:lnTo>
                <a:lnTo>
                  <a:pt x="214388" y="379409"/>
                </a:lnTo>
                <a:lnTo>
                  <a:pt x="217155" y="388355"/>
                </a:lnTo>
                <a:lnTo>
                  <a:pt x="220599" y="396620"/>
                </a:lnTo>
                <a:lnTo>
                  <a:pt x="273177" y="396620"/>
                </a:lnTo>
                <a:lnTo>
                  <a:pt x="268966" y="387958"/>
                </a:lnTo>
                <a:lnTo>
                  <a:pt x="265492" y="379094"/>
                </a:lnTo>
                <a:lnTo>
                  <a:pt x="262793" y="370062"/>
                </a:lnTo>
                <a:lnTo>
                  <a:pt x="260883" y="360806"/>
                </a:lnTo>
                <a:lnTo>
                  <a:pt x="260737" y="359473"/>
                </a:lnTo>
                <a:close/>
              </a:path>
              <a:path w="273685" h="403225">
                <a:moveTo>
                  <a:pt x="257746" y="248030"/>
                </a:moveTo>
                <a:lnTo>
                  <a:pt x="206883" y="248030"/>
                </a:lnTo>
                <a:lnTo>
                  <a:pt x="206603" y="266318"/>
                </a:lnTo>
                <a:lnTo>
                  <a:pt x="206101" y="281823"/>
                </a:lnTo>
                <a:lnTo>
                  <a:pt x="192450" y="326685"/>
                </a:lnTo>
                <a:lnTo>
                  <a:pt x="153509" y="356364"/>
                </a:lnTo>
                <a:lnTo>
                  <a:pt x="113537" y="363474"/>
                </a:lnTo>
                <a:lnTo>
                  <a:pt x="205857" y="363474"/>
                </a:lnTo>
                <a:lnTo>
                  <a:pt x="210883" y="359473"/>
                </a:lnTo>
                <a:lnTo>
                  <a:pt x="260737" y="359473"/>
                </a:lnTo>
                <a:lnTo>
                  <a:pt x="259514" y="348269"/>
                </a:lnTo>
                <a:lnTo>
                  <a:pt x="258533" y="329353"/>
                </a:lnTo>
                <a:lnTo>
                  <a:pt x="258039" y="308140"/>
                </a:lnTo>
                <a:lnTo>
                  <a:pt x="257920" y="300227"/>
                </a:lnTo>
                <a:lnTo>
                  <a:pt x="257794" y="280001"/>
                </a:lnTo>
                <a:lnTo>
                  <a:pt x="257746" y="248030"/>
                </a:lnTo>
                <a:close/>
              </a:path>
              <a:path w="273685" h="403225">
                <a:moveTo>
                  <a:pt x="142684" y="93725"/>
                </a:moveTo>
                <a:lnTo>
                  <a:pt x="90354" y="99635"/>
                </a:lnTo>
                <a:lnTo>
                  <a:pt x="49530" y="116943"/>
                </a:lnTo>
                <a:lnTo>
                  <a:pt x="17445" y="156605"/>
                </a:lnTo>
                <a:lnTo>
                  <a:pt x="8572" y="185165"/>
                </a:lnTo>
                <a:lnTo>
                  <a:pt x="57721" y="192024"/>
                </a:lnTo>
                <a:lnTo>
                  <a:pt x="62334" y="177377"/>
                </a:lnTo>
                <a:lnTo>
                  <a:pt x="68035" y="165152"/>
                </a:lnTo>
                <a:lnTo>
                  <a:pt x="104335" y="138577"/>
                </a:lnTo>
                <a:lnTo>
                  <a:pt x="135255" y="135445"/>
                </a:lnTo>
                <a:lnTo>
                  <a:pt x="246343" y="135445"/>
                </a:lnTo>
                <a:lnTo>
                  <a:pt x="244715" y="132395"/>
                </a:lnTo>
                <a:lnTo>
                  <a:pt x="215685" y="107454"/>
                </a:lnTo>
                <a:lnTo>
                  <a:pt x="177179" y="95954"/>
                </a:lnTo>
                <a:lnTo>
                  <a:pt x="160811" y="94282"/>
                </a:lnTo>
                <a:lnTo>
                  <a:pt x="142684" y="93725"/>
                </a:lnTo>
                <a:close/>
              </a:path>
              <a:path w="273685" h="403225">
                <a:moveTo>
                  <a:pt x="100114" y="1142"/>
                </a:moveTo>
                <a:lnTo>
                  <a:pt x="59347" y="18199"/>
                </a:lnTo>
                <a:lnTo>
                  <a:pt x="43434" y="64007"/>
                </a:lnTo>
                <a:lnTo>
                  <a:pt x="80581" y="64007"/>
                </a:lnTo>
                <a:lnTo>
                  <a:pt x="80391" y="55346"/>
                </a:lnTo>
                <a:lnTo>
                  <a:pt x="82384" y="48767"/>
                </a:lnTo>
                <a:lnTo>
                  <a:pt x="86487" y="44386"/>
                </a:lnTo>
                <a:lnTo>
                  <a:pt x="90297" y="39916"/>
                </a:lnTo>
                <a:lnTo>
                  <a:pt x="95440" y="37718"/>
                </a:lnTo>
                <a:lnTo>
                  <a:pt x="220824" y="37718"/>
                </a:lnTo>
                <a:lnTo>
                  <a:pt x="225313" y="27730"/>
                </a:lnTo>
                <a:lnTo>
                  <a:pt x="226213" y="24002"/>
                </a:lnTo>
                <a:lnTo>
                  <a:pt x="173355" y="24002"/>
                </a:lnTo>
                <a:lnTo>
                  <a:pt x="168070" y="23487"/>
                </a:lnTo>
                <a:lnTo>
                  <a:pt x="161937" y="21945"/>
                </a:lnTo>
                <a:lnTo>
                  <a:pt x="154966" y="19384"/>
                </a:lnTo>
                <a:lnTo>
                  <a:pt x="133077" y="9383"/>
                </a:lnTo>
                <a:lnTo>
                  <a:pt x="120530" y="4800"/>
                </a:lnTo>
                <a:lnTo>
                  <a:pt x="109539" y="2056"/>
                </a:lnTo>
                <a:lnTo>
                  <a:pt x="100114" y="1142"/>
                </a:lnTo>
                <a:close/>
              </a:path>
              <a:path w="273685" h="403225">
                <a:moveTo>
                  <a:pt x="220824" y="37718"/>
                </a:moveTo>
                <a:lnTo>
                  <a:pt x="101727" y="37718"/>
                </a:lnTo>
                <a:lnTo>
                  <a:pt x="106706" y="38346"/>
                </a:lnTo>
                <a:lnTo>
                  <a:pt x="112937" y="40233"/>
                </a:lnTo>
                <a:lnTo>
                  <a:pt x="120422" y="43387"/>
                </a:lnTo>
                <a:lnTo>
                  <a:pt x="142764" y="54638"/>
                </a:lnTo>
                <a:lnTo>
                  <a:pt x="154995" y="59521"/>
                </a:lnTo>
                <a:lnTo>
                  <a:pt x="165833" y="62456"/>
                </a:lnTo>
                <a:lnTo>
                  <a:pt x="175260" y="63436"/>
                </a:lnTo>
                <a:lnTo>
                  <a:pt x="186442" y="62437"/>
                </a:lnTo>
                <a:lnTo>
                  <a:pt x="196572" y="59448"/>
                </a:lnTo>
                <a:lnTo>
                  <a:pt x="205665" y="54478"/>
                </a:lnTo>
                <a:lnTo>
                  <a:pt x="213741" y="47536"/>
                </a:lnTo>
                <a:lnTo>
                  <a:pt x="220420" y="38619"/>
                </a:lnTo>
                <a:lnTo>
                  <a:pt x="220824" y="37718"/>
                </a:lnTo>
                <a:close/>
              </a:path>
              <a:path w="273685" h="403225">
                <a:moveTo>
                  <a:pt x="229743" y="0"/>
                </a:moveTo>
                <a:lnTo>
                  <a:pt x="193738" y="0"/>
                </a:lnTo>
                <a:lnTo>
                  <a:pt x="192405" y="9525"/>
                </a:lnTo>
                <a:lnTo>
                  <a:pt x="190220" y="16001"/>
                </a:lnTo>
                <a:lnTo>
                  <a:pt x="187071" y="19151"/>
                </a:lnTo>
                <a:lnTo>
                  <a:pt x="183934" y="22390"/>
                </a:lnTo>
                <a:lnTo>
                  <a:pt x="179362" y="24002"/>
                </a:lnTo>
                <a:lnTo>
                  <a:pt x="226213" y="24002"/>
                </a:lnTo>
                <a:lnTo>
                  <a:pt x="228421" y="14860"/>
                </a:lnTo>
                <a:lnTo>
                  <a:pt x="2297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7107" y="3108705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46" y="0"/>
                </a:moveTo>
                <a:lnTo>
                  <a:pt x="88214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05" y="306698"/>
                </a:lnTo>
                <a:lnTo>
                  <a:pt x="139046" y="309181"/>
                </a:lnTo>
                <a:lnTo>
                  <a:pt x="158048" y="308055"/>
                </a:lnTo>
                <a:lnTo>
                  <a:pt x="210585" y="291083"/>
                </a:lnTo>
                <a:lnTo>
                  <a:pt x="240584" y="268033"/>
                </a:lnTo>
                <a:lnTo>
                  <a:pt x="139046" y="268033"/>
                </a:lnTo>
                <a:lnTo>
                  <a:pt x="120933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4" y="48733"/>
                </a:lnTo>
                <a:lnTo>
                  <a:pt x="139046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6" y="10001"/>
                </a:lnTo>
                <a:lnTo>
                  <a:pt x="168177" y="2500"/>
                </a:lnTo>
                <a:lnTo>
                  <a:pt x="139046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46" y="41719"/>
                </a:lnTo>
                <a:lnTo>
                  <a:pt x="156868" y="43488"/>
                </a:lnTo>
                <a:lnTo>
                  <a:pt x="173182" y="48794"/>
                </a:lnTo>
                <a:lnTo>
                  <a:pt x="212195" y="85762"/>
                </a:lnTo>
                <a:lnTo>
                  <a:pt x="224735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09" y="260964"/>
                </a:lnTo>
                <a:lnTo>
                  <a:pt x="139046" y="268033"/>
                </a:lnTo>
                <a:lnTo>
                  <a:pt x="240584" y="268033"/>
                </a:lnTo>
                <a:lnTo>
                  <a:pt x="268086" y="222345"/>
                </a:lnTo>
                <a:lnTo>
                  <a:pt x="276658" y="177446"/>
                </a:lnTo>
                <a:lnTo>
                  <a:pt x="277730" y="150406"/>
                </a:lnTo>
                <a:lnTo>
                  <a:pt x="275304" y="117080"/>
                </a:lnTo>
                <a:lnTo>
                  <a:pt x="268032" y="87561"/>
                </a:lnTo>
                <a:lnTo>
                  <a:pt x="255918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54993" y="3114992"/>
            <a:ext cx="60960" cy="377825"/>
          </a:xfrm>
          <a:custGeom>
            <a:avLst/>
            <a:gdLst/>
            <a:ahLst/>
            <a:cxnLst/>
            <a:rect l="l" t="t" r="r" b="b"/>
            <a:pathLst>
              <a:path w="60960" h="377825">
                <a:moveTo>
                  <a:pt x="60578" y="0"/>
                </a:moveTo>
                <a:lnTo>
                  <a:pt x="3428" y="0"/>
                </a:lnTo>
                <a:lnTo>
                  <a:pt x="3428" y="57150"/>
                </a:lnTo>
                <a:lnTo>
                  <a:pt x="60578" y="57150"/>
                </a:lnTo>
                <a:lnTo>
                  <a:pt x="60578" y="0"/>
                </a:lnTo>
                <a:close/>
              </a:path>
              <a:path w="60960" h="377825">
                <a:moveTo>
                  <a:pt x="60578" y="239458"/>
                </a:moveTo>
                <a:lnTo>
                  <a:pt x="3428" y="239458"/>
                </a:lnTo>
                <a:lnTo>
                  <a:pt x="3428" y="296608"/>
                </a:lnTo>
                <a:lnTo>
                  <a:pt x="31915" y="296608"/>
                </a:lnTo>
                <a:lnTo>
                  <a:pt x="31052" y="308591"/>
                </a:lnTo>
                <a:lnTo>
                  <a:pt x="13858" y="347595"/>
                </a:lnTo>
                <a:lnTo>
                  <a:pt x="0" y="356234"/>
                </a:lnTo>
                <a:lnTo>
                  <a:pt x="13715" y="377761"/>
                </a:lnTo>
                <a:lnTo>
                  <a:pt x="49370" y="347595"/>
                </a:lnTo>
                <a:lnTo>
                  <a:pt x="60578" y="296608"/>
                </a:lnTo>
                <a:lnTo>
                  <a:pt x="60578" y="23945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42017" y="3002407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59702" y="310870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6" y="43433"/>
                </a:moveTo>
                <a:lnTo>
                  <a:pt x="128778" y="43433"/>
                </a:lnTo>
                <a:lnTo>
                  <a:pt x="138473" y="44004"/>
                </a:lnTo>
                <a:lnTo>
                  <a:pt x="147543" y="45708"/>
                </a:lnTo>
                <a:lnTo>
                  <a:pt x="180996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8" y="51928"/>
                </a:lnTo>
                <a:lnTo>
                  <a:pt x="227576" y="43433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8" y="43433"/>
                </a:lnTo>
                <a:lnTo>
                  <a:pt x="227576" y="43433"/>
                </a:lnTo>
                <a:lnTo>
                  <a:pt x="227378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0443" y="3011462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52" y="142392"/>
                </a:moveTo>
                <a:lnTo>
                  <a:pt x="37160" y="142392"/>
                </a:lnTo>
                <a:lnTo>
                  <a:pt x="37212" y="316128"/>
                </a:lnTo>
                <a:lnTo>
                  <a:pt x="40567" y="363691"/>
                </a:lnTo>
                <a:lnTo>
                  <a:pt x="64389" y="395478"/>
                </a:lnTo>
                <a:lnTo>
                  <a:pt x="106781" y="404139"/>
                </a:lnTo>
                <a:lnTo>
                  <a:pt x="115368" y="403855"/>
                </a:lnTo>
                <a:lnTo>
                  <a:pt x="124544" y="403009"/>
                </a:lnTo>
                <a:lnTo>
                  <a:pt x="134293" y="401610"/>
                </a:lnTo>
                <a:lnTo>
                  <a:pt x="144602" y="399669"/>
                </a:lnTo>
                <a:lnTo>
                  <a:pt x="138052" y="357276"/>
                </a:lnTo>
                <a:lnTo>
                  <a:pt x="108407" y="357276"/>
                </a:lnTo>
                <a:lnTo>
                  <a:pt x="102679" y="356044"/>
                </a:lnTo>
                <a:lnTo>
                  <a:pt x="87452" y="316128"/>
                </a:lnTo>
                <a:lnTo>
                  <a:pt x="87452" y="142392"/>
                </a:lnTo>
                <a:close/>
              </a:path>
              <a:path w="144779" h="404495">
                <a:moveTo>
                  <a:pt x="137744" y="355282"/>
                </a:moveTo>
                <a:lnTo>
                  <a:pt x="128689" y="356616"/>
                </a:lnTo>
                <a:lnTo>
                  <a:pt x="121361" y="357276"/>
                </a:lnTo>
                <a:lnTo>
                  <a:pt x="138052" y="357276"/>
                </a:lnTo>
                <a:lnTo>
                  <a:pt x="137744" y="355282"/>
                </a:lnTo>
                <a:close/>
              </a:path>
              <a:path w="144779" h="404495">
                <a:moveTo>
                  <a:pt x="137744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44" y="142392"/>
                </a:lnTo>
                <a:lnTo>
                  <a:pt x="137744" y="103530"/>
                </a:lnTo>
                <a:close/>
              </a:path>
              <a:path w="144779" h="404495">
                <a:moveTo>
                  <a:pt x="87452" y="0"/>
                </a:moveTo>
                <a:lnTo>
                  <a:pt x="37160" y="30187"/>
                </a:lnTo>
                <a:lnTo>
                  <a:pt x="37160" y="103530"/>
                </a:lnTo>
                <a:lnTo>
                  <a:pt x="87452" y="103530"/>
                </a:lnTo>
                <a:lnTo>
                  <a:pt x="8745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22706" y="310870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58037" y="3108705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7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1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17816" y="2995548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4" h="416560">
                <a:moveTo>
                  <a:pt x="94868" y="158305"/>
                </a:moveTo>
                <a:lnTo>
                  <a:pt x="44576" y="158305"/>
                </a:lnTo>
                <a:lnTo>
                  <a:pt x="44576" y="416051"/>
                </a:lnTo>
                <a:lnTo>
                  <a:pt x="94868" y="416051"/>
                </a:lnTo>
                <a:lnTo>
                  <a:pt x="94868" y="158305"/>
                </a:lnTo>
                <a:close/>
              </a:path>
              <a:path w="173354" h="416560">
                <a:moveTo>
                  <a:pt x="152018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018" y="158305"/>
                </a:lnTo>
                <a:lnTo>
                  <a:pt x="152018" y="119443"/>
                </a:lnTo>
                <a:close/>
              </a:path>
              <a:path w="173354" h="416560">
                <a:moveTo>
                  <a:pt x="126301" y="0"/>
                </a:moveTo>
                <a:lnTo>
                  <a:pt x="85249" y="6793"/>
                </a:lnTo>
                <a:lnTo>
                  <a:pt x="54121" y="34457"/>
                </a:lnTo>
                <a:lnTo>
                  <a:pt x="44899" y="74047"/>
                </a:lnTo>
                <a:lnTo>
                  <a:pt x="44576" y="88011"/>
                </a:lnTo>
                <a:lnTo>
                  <a:pt x="44576" y="119443"/>
                </a:lnTo>
                <a:lnTo>
                  <a:pt x="94297" y="119443"/>
                </a:lnTo>
                <a:lnTo>
                  <a:pt x="94297" y="92303"/>
                </a:lnTo>
                <a:lnTo>
                  <a:pt x="94887" y="80068"/>
                </a:lnTo>
                <a:lnTo>
                  <a:pt x="116597" y="48720"/>
                </a:lnTo>
                <a:lnTo>
                  <a:pt x="136118" y="46291"/>
                </a:lnTo>
                <a:lnTo>
                  <a:pt x="166208" y="46291"/>
                </a:lnTo>
                <a:lnTo>
                  <a:pt x="173253" y="5054"/>
                </a:lnTo>
                <a:lnTo>
                  <a:pt x="160686" y="2855"/>
                </a:lnTo>
                <a:lnTo>
                  <a:pt x="148677" y="1274"/>
                </a:lnTo>
                <a:lnTo>
                  <a:pt x="137218" y="320"/>
                </a:lnTo>
                <a:lnTo>
                  <a:pt x="126301" y="0"/>
                </a:lnTo>
                <a:close/>
              </a:path>
              <a:path w="173354" h="416560">
                <a:moveTo>
                  <a:pt x="166208" y="46291"/>
                </a:moveTo>
                <a:lnTo>
                  <a:pt x="136118" y="46291"/>
                </a:lnTo>
                <a:lnTo>
                  <a:pt x="143210" y="46468"/>
                </a:lnTo>
                <a:lnTo>
                  <a:pt x="150498" y="46994"/>
                </a:lnTo>
                <a:lnTo>
                  <a:pt x="157999" y="47861"/>
                </a:lnTo>
                <a:lnTo>
                  <a:pt x="165734" y="49060"/>
                </a:lnTo>
                <a:lnTo>
                  <a:pt x="166208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93507" y="310870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39" y="41719"/>
                </a:moveTo>
                <a:lnTo>
                  <a:pt x="135254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2" y="101828"/>
                </a:lnTo>
                <a:lnTo>
                  <a:pt x="206882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2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9"/>
                </a:lnTo>
                <a:lnTo>
                  <a:pt x="49530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4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15109" y="3108705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75" y="0"/>
                </a:moveTo>
                <a:lnTo>
                  <a:pt x="80872" y="10131"/>
                </a:lnTo>
                <a:lnTo>
                  <a:pt x="35925" y="40412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6" y="190601"/>
                </a:lnTo>
                <a:lnTo>
                  <a:pt x="20777" y="247465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4"/>
                </a:lnTo>
                <a:lnTo>
                  <a:pt x="179287" y="302026"/>
                </a:lnTo>
                <a:lnTo>
                  <a:pt x="198804" y="293070"/>
                </a:lnTo>
                <a:lnTo>
                  <a:pt x="216408" y="280517"/>
                </a:lnTo>
                <a:lnTo>
                  <a:pt x="228368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295" y="240982"/>
                </a:lnTo>
                <a:lnTo>
                  <a:pt x="57150" y="205825"/>
                </a:lnTo>
                <a:lnTo>
                  <a:pt x="51435" y="154304"/>
                </a:lnTo>
                <a:lnTo>
                  <a:pt x="52918" y="126868"/>
                </a:lnTo>
                <a:lnTo>
                  <a:pt x="64781" y="83892"/>
                </a:lnTo>
                <a:lnTo>
                  <a:pt x="102525" y="47937"/>
                </a:lnTo>
                <a:lnTo>
                  <a:pt x="136969" y="41148"/>
                </a:lnTo>
                <a:lnTo>
                  <a:pt x="230099" y="41148"/>
                </a:lnTo>
                <a:lnTo>
                  <a:pt x="227821" y="37886"/>
                </a:lnTo>
                <a:lnTo>
                  <a:pt x="213842" y="24383"/>
                </a:lnTo>
                <a:lnTo>
                  <a:pt x="197433" y="13705"/>
                </a:lnTo>
                <a:lnTo>
                  <a:pt x="178800" y="6086"/>
                </a:lnTo>
                <a:lnTo>
                  <a:pt x="157971" y="1520"/>
                </a:lnTo>
                <a:lnTo>
                  <a:pt x="134975" y="0"/>
                </a:lnTo>
                <a:close/>
              </a:path>
              <a:path w="257809" h="309245">
                <a:moveTo>
                  <a:pt x="208597" y="194309"/>
                </a:moveTo>
                <a:lnTo>
                  <a:pt x="192474" y="239704"/>
                </a:lnTo>
                <a:lnTo>
                  <a:pt x="161237" y="263523"/>
                </a:lnTo>
                <a:lnTo>
                  <a:pt x="134023" y="268033"/>
                </a:lnTo>
                <a:lnTo>
                  <a:pt x="228368" y="268033"/>
                </a:lnTo>
                <a:lnTo>
                  <a:pt x="231470" y="264795"/>
                </a:lnTo>
                <a:lnTo>
                  <a:pt x="243368" y="246343"/>
                </a:lnTo>
                <a:lnTo>
                  <a:pt x="252121" y="225141"/>
                </a:lnTo>
                <a:lnTo>
                  <a:pt x="257746" y="201167"/>
                </a:lnTo>
                <a:lnTo>
                  <a:pt x="208597" y="194309"/>
                </a:lnTo>
                <a:close/>
              </a:path>
              <a:path w="257809" h="309245">
                <a:moveTo>
                  <a:pt x="230099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33" y="74999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2" y="53949"/>
                </a:lnTo>
                <a:lnTo>
                  <a:pt x="23009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00631" y="310870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4" y="307611"/>
                </a:lnTo>
                <a:lnTo>
                  <a:pt x="207821" y="295079"/>
                </a:lnTo>
                <a:lnTo>
                  <a:pt x="240808" y="270349"/>
                </a:lnTo>
                <a:lnTo>
                  <a:pt x="242602" y="268033"/>
                </a:lnTo>
                <a:lnTo>
                  <a:pt x="140868" y="268033"/>
                </a:lnTo>
                <a:lnTo>
                  <a:pt x="123116" y="266410"/>
                </a:lnTo>
                <a:lnTo>
                  <a:pt x="79057" y="242125"/>
                </a:lnTo>
                <a:lnTo>
                  <a:pt x="54216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09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7" y="41148"/>
                </a:lnTo>
                <a:lnTo>
                  <a:pt x="234975" y="40386"/>
                </a:lnTo>
                <a:lnTo>
                  <a:pt x="214827" y="22706"/>
                </a:lnTo>
                <a:lnTo>
                  <a:pt x="191966" y="10086"/>
                </a:lnTo>
                <a:lnTo>
                  <a:pt x="166391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2"/>
                </a:moveTo>
                <a:lnTo>
                  <a:pt x="197188" y="245089"/>
                </a:lnTo>
                <a:lnTo>
                  <a:pt x="154151" y="267123"/>
                </a:lnTo>
                <a:lnTo>
                  <a:pt x="140868" y="268033"/>
                </a:lnTo>
                <a:lnTo>
                  <a:pt x="242602" y="268033"/>
                </a:lnTo>
                <a:lnTo>
                  <a:pt x="253461" y="254011"/>
                </a:lnTo>
                <a:lnTo>
                  <a:pt x="263488" y="235136"/>
                </a:lnTo>
                <a:lnTo>
                  <a:pt x="270878" y="213740"/>
                </a:lnTo>
                <a:lnTo>
                  <a:pt x="218871" y="206882"/>
                </a:lnTo>
                <a:close/>
              </a:path>
              <a:path w="273050" h="309245">
                <a:moveTo>
                  <a:pt x="235537" y="41148"/>
                </a:moveTo>
                <a:lnTo>
                  <a:pt x="138391" y="41148"/>
                </a:lnTo>
                <a:lnTo>
                  <a:pt x="156584" y="42968"/>
                </a:lnTo>
                <a:lnTo>
                  <a:pt x="173010" y="48423"/>
                </a:lnTo>
                <a:lnTo>
                  <a:pt x="207525" y="80722"/>
                </a:lnTo>
                <a:lnTo>
                  <a:pt x="219443" y="126301"/>
                </a:lnTo>
                <a:lnTo>
                  <a:pt x="270709" y="126301"/>
                </a:lnTo>
                <a:lnTo>
                  <a:pt x="270247" y="119524"/>
                </a:lnTo>
                <a:lnTo>
                  <a:pt x="263182" y="89039"/>
                </a:lnTo>
                <a:lnTo>
                  <a:pt x="251420" y="62660"/>
                </a:lnTo>
                <a:lnTo>
                  <a:pt x="23553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16518" y="3108705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8" y="255549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8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7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26"/>
                </a:lnTo>
                <a:lnTo>
                  <a:pt x="9266" y="95879"/>
                </a:lnTo>
                <a:lnTo>
                  <a:pt x="25762" y="133383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34"/>
                </a:lnTo>
                <a:lnTo>
                  <a:pt x="194881" y="220891"/>
                </a:lnTo>
                <a:lnTo>
                  <a:pt x="193828" y="230083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71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1" y="16460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15" y="47577"/>
                </a:lnTo>
                <a:lnTo>
                  <a:pt x="121157" y="41148"/>
                </a:lnTo>
                <a:lnTo>
                  <a:pt x="219980" y="41148"/>
                </a:lnTo>
                <a:lnTo>
                  <a:pt x="217639" y="37337"/>
                </a:lnTo>
                <a:lnTo>
                  <a:pt x="178689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0" y="41148"/>
                </a:moveTo>
                <a:lnTo>
                  <a:pt x="121157" y="41148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05" y="69665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8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20695" y="3108705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32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45"/>
                </a:lnTo>
                <a:lnTo>
                  <a:pt x="215189" y="271945"/>
                </a:lnTo>
                <a:lnTo>
                  <a:pt x="219073" y="268033"/>
                </a:lnTo>
                <a:lnTo>
                  <a:pt x="124777" y="268033"/>
                </a:lnTo>
                <a:lnTo>
                  <a:pt x="108959" y="266320"/>
                </a:lnTo>
                <a:lnTo>
                  <a:pt x="68770" y="240703"/>
                </a:lnTo>
                <a:lnTo>
                  <a:pt x="51503" y="205981"/>
                </a:lnTo>
                <a:lnTo>
                  <a:pt x="45732" y="156400"/>
                </a:lnTo>
                <a:lnTo>
                  <a:pt x="47268" y="129537"/>
                </a:lnTo>
                <a:lnTo>
                  <a:pt x="59588" y="86025"/>
                </a:lnTo>
                <a:lnTo>
                  <a:pt x="96827" y="46924"/>
                </a:lnTo>
                <a:lnTo>
                  <a:pt x="101184" y="45250"/>
                </a:lnTo>
                <a:lnTo>
                  <a:pt x="45732" y="45250"/>
                </a:lnTo>
                <a:lnTo>
                  <a:pt x="45732" y="6286"/>
                </a:lnTo>
                <a:close/>
              </a:path>
              <a:path w="257175" h="417195">
                <a:moveTo>
                  <a:pt x="215189" y="271945"/>
                </a:moveTo>
                <a:lnTo>
                  <a:pt x="50292" y="271945"/>
                </a:lnTo>
                <a:lnTo>
                  <a:pt x="57152" y="279659"/>
                </a:lnTo>
                <a:lnTo>
                  <a:pt x="93329" y="303239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59" y="289852"/>
                </a:lnTo>
                <a:lnTo>
                  <a:pt x="215189" y="271945"/>
                </a:lnTo>
                <a:close/>
              </a:path>
              <a:path w="257175" h="417195">
                <a:moveTo>
                  <a:pt x="220724" y="39433"/>
                </a:moveTo>
                <a:lnTo>
                  <a:pt x="126974" y="39433"/>
                </a:lnTo>
                <a:lnTo>
                  <a:pt x="142549" y="41185"/>
                </a:lnTo>
                <a:lnTo>
                  <a:pt x="156989" y="46447"/>
                </a:lnTo>
                <a:lnTo>
                  <a:pt x="192683" y="83377"/>
                </a:lnTo>
                <a:lnTo>
                  <a:pt x="204292" y="125704"/>
                </a:lnTo>
                <a:lnTo>
                  <a:pt x="205740" y="152209"/>
                </a:lnTo>
                <a:lnTo>
                  <a:pt x="204257" y="179914"/>
                </a:lnTo>
                <a:lnTo>
                  <a:pt x="192361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73" y="268033"/>
                </a:lnTo>
                <a:lnTo>
                  <a:pt x="240893" y="234124"/>
                </a:lnTo>
                <a:lnTo>
                  <a:pt x="253106" y="195481"/>
                </a:lnTo>
                <a:lnTo>
                  <a:pt x="257175" y="152400"/>
                </a:lnTo>
                <a:lnTo>
                  <a:pt x="256247" y="131630"/>
                </a:lnTo>
                <a:lnTo>
                  <a:pt x="248859" y="92690"/>
                </a:lnTo>
                <a:lnTo>
                  <a:pt x="224043" y="43008"/>
                </a:lnTo>
                <a:lnTo>
                  <a:pt x="220724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8" y="6391"/>
                </a:lnTo>
                <a:lnTo>
                  <a:pt x="54069" y="34660"/>
                </a:lnTo>
                <a:lnTo>
                  <a:pt x="45732" y="45250"/>
                </a:lnTo>
                <a:lnTo>
                  <a:pt x="101184" y="45250"/>
                </a:lnTo>
                <a:lnTo>
                  <a:pt x="111436" y="41308"/>
                </a:lnTo>
                <a:lnTo>
                  <a:pt x="126974" y="39433"/>
                </a:lnTo>
                <a:lnTo>
                  <a:pt x="220724" y="39433"/>
                </a:lnTo>
                <a:lnTo>
                  <a:pt x="212210" y="30262"/>
                </a:lnTo>
                <a:lnTo>
                  <a:pt x="198602" y="19532"/>
                </a:lnTo>
                <a:lnTo>
                  <a:pt x="183541" y="10972"/>
                </a:lnTo>
                <a:lnTo>
                  <a:pt x="167366" y="4870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22879" y="310870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3" y="41719"/>
                </a:moveTo>
                <a:lnTo>
                  <a:pt x="135254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883" y="103631"/>
                </a:lnTo>
                <a:lnTo>
                  <a:pt x="169772" y="124209"/>
                </a:lnTo>
                <a:lnTo>
                  <a:pt x="102869" y="133976"/>
                </a:lnTo>
                <a:lnTo>
                  <a:pt x="90738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3" y="46796"/>
                </a:lnTo>
                <a:lnTo>
                  <a:pt x="246343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6" y="276055"/>
                </a:lnTo>
                <a:lnTo>
                  <a:pt x="214383" y="285683"/>
                </a:lnTo>
                <a:lnTo>
                  <a:pt x="217150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50" y="232959"/>
                </a:lnTo>
                <a:lnTo>
                  <a:pt x="153503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9"/>
                </a:lnTo>
                <a:lnTo>
                  <a:pt x="49529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4" y="41719"/>
                </a:lnTo>
                <a:lnTo>
                  <a:pt x="246343" y="41719"/>
                </a:lnTo>
                <a:lnTo>
                  <a:pt x="244715" y="38669"/>
                </a:lnTo>
                <a:lnTo>
                  <a:pt x="215683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58781" y="3108705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29"/>
                </a:lnTo>
                <a:lnTo>
                  <a:pt x="50810" y="132317"/>
                </a:lnTo>
                <a:lnTo>
                  <a:pt x="58661" y="89344"/>
                </a:lnTo>
                <a:lnTo>
                  <a:pt x="83953" y="57594"/>
                </a:lnTo>
                <a:lnTo>
                  <a:pt x="106679" y="52006"/>
                </a:lnTo>
                <a:lnTo>
                  <a:pt x="147215" y="52006"/>
                </a:lnTo>
                <a:lnTo>
                  <a:pt x="147322" y="51727"/>
                </a:lnTo>
                <a:lnTo>
                  <a:pt x="45135" y="51727"/>
                </a:lnTo>
                <a:lnTo>
                  <a:pt x="45135" y="6286"/>
                </a:lnTo>
                <a:close/>
              </a:path>
              <a:path w="161290" h="302895">
                <a:moveTo>
                  <a:pt x="147215" y="52006"/>
                </a:moveTo>
                <a:lnTo>
                  <a:pt x="106679" y="52006"/>
                </a:lnTo>
                <a:lnTo>
                  <a:pt x="115822" y="52649"/>
                </a:lnTo>
                <a:lnTo>
                  <a:pt x="124961" y="54578"/>
                </a:lnTo>
                <a:lnTo>
                  <a:pt x="134101" y="57792"/>
                </a:lnTo>
                <a:lnTo>
                  <a:pt x="143243" y="62293"/>
                </a:lnTo>
                <a:lnTo>
                  <a:pt x="147215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24" y="16453"/>
                </a:lnTo>
                <a:lnTo>
                  <a:pt x="45135" y="51727"/>
                </a:lnTo>
                <a:lnTo>
                  <a:pt x="147322" y="51727"/>
                </a:lnTo>
                <a:lnTo>
                  <a:pt x="161150" y="15913"/>
                </a:lnTo>
                <a:lnTo>
                  <a:pt x="148065" y="8963"/>
                </a:lnTo>
                <a:lnTo>
                  <a:pt x="135083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33990" y="310870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39" y="41719"/>
                </a:moveTo>
                <a:lnTo>
                  <a:pt x="135254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883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9"/>
                </a:lnTo>
                <a:lnTo>
                  <a:pt x="49529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4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161" y="3634016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4" h="416560">
                <a:moveTo>
                  <a:pt x="94867" y="158305"/>
                </a:moveTo>
                <a:lnTo>
                  <a:pt x="44575" y="158305"/>
                </a:lnTo>
                <a:lnTo>
                  <a:pt x="44575" y="416051"/>
                </a:lnTo>
                <a:lnTo>
                  <a:pt x="94867" y="416051"/>
                </a:lnTo>
                <a:lnTo>
                  <a:pt x="94867" y="158305"/>
                </a:lnTo>
                <a:close/>
              </a:path>
              <a:path w="173354" h="416560">
                <a:moveTo>
                  <a:pt x="152017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017" y="158305"/>
                </a:lnTo>
                <a:lnTo>
                  <a:pt x="152017" y="119443"/>
                </a:lnTo>
                <a:close/>
              </a:path>
              <a:path w="173354" h="416560">
                <a:moveTo>
                  <a:pt x="126302" y="0"/>
                </a:moveTo>
                <a:lnTo>
                  <a:pt x="85246" y="6788"/>
                </a:lnTo>
                <a:lnTo>
                  <a:pt x="54123" y="34446"/>
                </a:lnTo>
                <a:lnTo>
                  <a:pt x="44899" y="74042"/>
                </a:lnTo>
                <a:lnTo>
                  <a:pt x="44575" y="88011"/>
                </a:lnTo>
                <a:lnTo>
                  <a:pt x="44575" y="119443"/>
                </a:lnTo>
                <a:lnTo>
                  <a:pt x="94298" y="119443"/>
                </a:lnTo>
                <a:lnTo>
                  <a:pt x="94298" y="92290"/>
                </a:lnTo>
                <a:lnTo>
                  <a:pt x="94887" y="80058"/>
                </a:lnTo>
                <a:lnTo>
                  <a:pt x="116597" y="48720"/>
                </a:lnTo>
                <a:lnTo>
                  <a:pt x="136112" y="46291"/>
                </a:lnTo>
                <a:lnTo>
                  <a:pt x="166204" y="46291"/>
                </a:lnTo>
                <a:lnTo>
                  <a:pt x="173257" y="5041"/>
                </a:lnTo>
                <a:lnTo>
                  <a:pt x="160684" y="2850"/>
                </a:lnTo>
                <a:lnTo>
                  <a:pt x="148673" y="1273"/>
                </a:lnTo>
                <a:lnTo>
                  <a:pt x="137215" y="319"/>
                </a:lnTo>
                <a:lnTo>
                  <a:pt x="126302" y="0"/>
                </a:lnTo>
                <a:close/>
              </a:path>
              <a:path w="173354" h="416560">
                <a:moveTo>
                  <a:pt x="166204" y="46291"/>
                </a:moveTo>
                <a:lnTo>
                  <a:pt x="136112" y="46291"/>
                </a:lnTo>
                <a:lnTo>
                  <a:pt x="143205" y="46468"/>
                </a:lnTo>
                <a:lnTo>
                  <a:pt x="150494" y="46993"/>
                </a:lnTo>
                <a:lnTo>
                  <a:pt x="157998" y="47855"/>
                </a:lnTo>
                <a:lnTo>
                  <a:pt x="165733" y="49047"/>
                </a:lnTo>
                <a:lnTo>
                  <a:pt x="166204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0374" y="3753459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1997"/>
                </a:lnTo>
                <a:lnTo>
                  <a:pt x="3049" y="230403"/>
                </a:lnTo>
                <a:lnTo>
                  <a:pt x="18479" y="267652"/>
                </a:lnTo>
                <a:lnTo>
                  <a:pt x="52196" y="292887"/>
                </a:lnTo>
                <a:lnTo>
                  <a:pt x="101058" y="302895"/>
                </a:lnTo>
                <a:lnTo>
                  <a:pt x="129155" y="299750"/>
                </a:lnTo>
                <a:lnTo>
                  <a:pt x="154151" y="290309"/>
                </a:lnTo>
                <a:lnTo>
                  <a:pt x="176057" y="274562"/>
                </a:lnTo>
                <a:lnTo>
                  <a:pt x="188944" y="259461"/>
                </a:lnTo>
                <a:lnTo>
                  <a:pt x="111250" y="259461"/>
                </a:lnTo>
                <a:lnTo>
                  <a:pt x="100413" y="258745"/>
                </a:lnTo>
                <a:lnTo>
                  <a:pt x="60710" y="234742"/>
                </a:lnTo>
                <a:lnTo>
                  <a:pt x="51066" y="197023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01"/>
                </a:moveTo>
                <a:lnTo>
                  <a:pt x="194882" y="252501"/>
                </a:lnTo>
                <a:lnTo>
                  <a:pt x="194882" y="296608"/>
                </a:lnTo>
                <a:lnTo>
                  <a:pt x="240030" y="296608"/>
                </a:lnTo>
                <a:lnTo>
                  <a:pt x="240030" y="252501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8" y="0"/>
                </a:lnTo>
                <a:lnTo>
                  <a:pt x="189738" y="158584"/>
                </a:lnTo>
                <a:lnTo>
                  <a:pt x="189221" y="176408"/>
                </a:lnTo>
                <a:lnTo>
                  <a:pt x="181547" y="216408"/>
                </a:lnTo>
                <a:lnTo>
                  <a:pt x="153544" y="247929"/>
                </a:lnTo>
                <a:lnTo>
                  <a:pt x="111250" y="259461"/>
                </a:lnTo>
                <a:lnTo>
                  <a:pt x="188944" y="259461"/>
                </a:lnTo>
                <a:lnTo>
                  <a:pt x="194882" y="252501"/>
                </a:lnTo>
                <a:lnTo>
                  <a:pt x="240030" y="252501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9367" y="3747173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58"/>
                </a:lnTo>
                <a:lnTo>
                  <a:pt x="51740" y="114898"/>
                </a:lnTo>
                <a:lnTo>
                  <a:pt x="63350" y="76261"/>
                </a:lnTo>
                <a:lnTo>
                  <a:pt x="98975" y="48515"/>
                </a:lnTo>
                <a:lnTo>
                  <a:pt x="99459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80" y="43434"/>
                </a:moveTo>
                <a:lnTo>
                  <a:pt x="128776" y="43434"/>
                </a:lnTo>
                <a:lnTo>
                  <a:pt x="138471" y="44003"/>
                </a:lnTo>
                <a:lnTo>
                  <a:pt x="147540" y="45707"/>
                </a:lnTo>
                <a:lnTo>
                  <a:pt x="180999" y="69573"/>
                </a:lnTo>
                <a:lnTo>
                  <a:pt x="189948" y="108286"/>
                </a:lnTo>
                <a:lnTo>
                  <a:pt x="190306" y="302895"/>
                </a:lnTo>
                <a:lnTo>
                  <a:pt x="240598" y="302895"/>
                </a:lnTo>
                <a:lnTo>
                  <a:pt x="240534" y="114898"/>
                </a:lnTo>
                <a:lnTo>
                  <a:pt x="237837" y="71920"/>
                </a:lnTo>
                <a:lnTo>
                  <a:pt x="231707" y="51919"/>
                </a:lnTo>
                <a:lnTo>
                  <a:pt x="227580" y="43434"/>
                </a:lnTo>
                <a:close/>
              </a:path>
              <a:path w="240665" h="302895">
                <a:moveTo>
                  <a:pt x="139349" y="0"/>
                </a:moveTo>
                <a:lnTo>
                  <a:pt x="110365" y="3018"/>
                </a:lnTo>
                <a:lnTo>
                  <a:pt x="84997" y="12082"/>
                </a:lnTo>
                <a:lnTo>
                  <a:pt x="63255" y="27201"/>
                </a:lnTo>
                <a:lnTo>
                  <a:pt x="45148" y="48387"/>
                </a:lnTo>
                <a:lnTo>
                  <a:pt x="99459" y="48387"/>
                </a:lnTo>
                <a:lnTo>
                  <a:pt x="113327" y="44702"/>
                </a:lnTo>
                <a:lnTo>
                  <a:pt x="128776" y="43434"/>
                </a:lnTo>
                <a:lnTo>
                  <a:pt x="227580" y="43434"/>
                </a:lnTo>
                <a:lnTo>
                  <a:pt x="227378" y="43018"/>
                </a:lnTo>
                <a:lnTo>
                  <a:pt x="199111" y="14792"/>
                </a:lnTo>
                <a:lnTo>
                  <a:pt x="152494" y="605"/>
                </a:lnTo>
                <a:lnTo>
                  <a:pt x="13934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72354" y="3747173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70" y="0"/>
                </a:moveTo>
                <a:lnTo>
                  <a:pt x="80867" y="10120"/>
                </a:lnTo>
                <a:lnTo>
                  <a:pt x="35920" y="40406"/>
                </a:lnTo>
                <a:lnTo>
                  <a:pt x="8962" y="90554"/>
                </a:lnTo>
                <a:lnTo>
                  <a:pt x="998" y="132490"/>
                </a:lnTo>
                <a:lnTo>
                  <a:pt x="0" y="155727"/>
                </a:lnTo>
                <a:lnTo>
                  <a:pt x="2305" y="190588"/>
                </a:lnTo>
                <a:lnTo>
                  <a:pt x="20774" y="247453"/>
                </a:lnTo>
                <a:lnTo>
                  <a:pt x="56886" y="286839"/>
                </a:lnTo>
                <a:lnTo>
                  <a:pt x="105711" y="306699"/>
                </a:lnTo>
                <a:lnTo>
                  <a:pt x="134589" y="309181"/>
                </a:lnTo>
                <a:lnTo>
                  <a:pt x="157872" y="307393"/>
                </a:lnTo>
                <a:lnTo>
                  <a:pt x="179282" y="302025"/>
                </a:lnTo>
                <a:lnTo>
                  <a:pt x="198799" y="293065"/>
                </a:lnTo>
                <a:lnTo>
                  <a:pt x="216402" y="280504"/>
                </a:lnTo>
                <a:lnTo>
                  <a:pt x="228354" y="268033"/>
                </a:lnTo>
                <a:lnTo>
                  <a:pt x="134018" y="268033"/>
                </a:lnTo>
                <a:lnTo>
                  <a:pt x="116512" y="266337"/>
                </a:lnTo>
                <a:lnTo>
                  <a:pt x="74296" y="240982"/>
                </a:lnTo>
                <a:lnTo>
                  <a:pt x="57150" y="205820"/>
                </a:lnTo>
                <a:lnTo>
                  <a:pt x="51436" y="154305"/>
                </a:lnTo>
                <a:lnTo>
                  <a:pt x="52918" y="126868"/>
                </a:lnTo>
                <a:lnTo>
                  <a:pt x="64777" y="83887"/>
                </a:lnTo>
                <a:lnTo>
                  <a:pt x="102521" y="47931"/>
                </a:lnTo>
                <a:lnTo>
                  <a:pt x="136964" y="41148"/>
                </a:lnTo>
                <a:lnTo>
                  <a:pt x="230103" y="41148"/>
                </a:lnTo>
                <a:lnTo>
                  <a:pt x="227821" y="37881"/>
                </a:lnTo>
                <a:lnTo>
                  <a:pt x="213837" y="24384"/>
                </a:lnTo>
                <a:lnTo>
                  <a:pt x="197428" y="13699"/>
                </a:lnTo>
                <a:lnTo>
                  <a:pt x="178795" y="6081"/>
                </a:lnTo>
                <a:lnTo>
                  <a:pt x="157966" y="1518"/>
                </a:lnTo>
                <a:lnTo>
                  <a:pt x="134970" y="0"/>
                </a:lnTo>
                <a:close/>
              </a:path>
              <a:path w="257809" h="309245">
                <a:moveTo>
                  <a:pt x="208592" y="194310"/>
                </a:moveTo>
                <a:lnTo>
                  <a:pt x="192468" y="239703"/>
                </a:lnTo>
                <a:lnTo>
                  <a:pt x="161237" y="263518"/>
                </a:lnTo>
                <a:lnTo>
                  <a:pt x="134018" y="268033"/>
                </a:lnTo>
                <a:lnTo>
                  <a:pt x="228354" y="268033"/>
                </a:lnTo>
                <a:lnTo>
                  <a:pt x="231464" y="264788"/>
                </a:lnTo>
                <a:lnTo>
                  <a:pt x="243363" y="246337"/>
                </a:lnTo>
                <a:lnTo>
                  <a:pt x="252116" y="225135"/>
                </a:lnTo>
                <a:lnTo>
                  <a:pt x="257741" y="201168"/>
                </a:lnTo>
                <a:lnTo>
                  <a:pt x="208592" y="194310"/>
                </a:lnTo>
                <a:close/>
              </a:path>
              <a:path w="257809" h="309245">
                <a:moveTo>
                  <a:pt x="230103" y="41148"/>
                </a:moveTo>
                <a:lnTo>
                  <a:pt x="136964" y="41148"/>
                </a:lnTo>
                <a:lnTo>
                  <a:pt x="149074" y="42092"/>
                </a:lnTo>
                <a:lnTo>
                  <a:pt x="160257" y="44919"/>
                </a:lnTo>
                <a:lnTo>
                  <a:pt x="194930" y="74995"/>
                </a:lnTo>
                <a:lnTo>
                  <a:pt x="204604" y="101155"/>
                </a:lnTo>
                <a:lnTo>
                  <a:pt x="253169" y="93725"/>
                </a:lnTo>
                <a:lnTo>
                  <a:pt x="247493" y="72563"/>
                </a:lnTo>
                <a:lnTo>
                  <a:pt x="239042" y="53944"/>
                </a:lnTo>
                <a:lnTo>
                  <a:pt x="230103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72971" y="364087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8117" y="37534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81080" y="374717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3"/>
                </a:lnTo>
                <a:lnTo>
                  <a:pt x="45801" y="32867"/>
                </a:lnTo>
                <a:lnTo>
                  <a:pt x="11434" y="83081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42"/>
                </a:lnTo>
                <a:lnTo>
                  <a:pt x="21569" y="247238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7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81" y="239737"/>
                </a:lnTo>
                <a:lnTo>
                  <a:pt x="57639" y="204393"/>
                </a:lnTo>
                <a:lnTo>
                  <a:pt x="51428" y="154686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5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7" y="268033"/>
                </a:lnTo>
                <a:lnTo>
                  <a:pt x="268098" y="222339"/>
                </a:lnTo>
                <a:lnTo>
                  <a:pt x="276670" y="177439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7" y="87555"/>
                </a:lnTo>
                <a:lnTo>
                  <a:pt x="255919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17776" y="3747173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58"/>
                </a:lnTo>
                <a:lnTo>
                  <a:pt x="51740" y="114898"/>
                </a:lnTo>
                <a:lnTo>
                  <a:pt x="63354" y="76261"/>
                </a:lnTo>
                <a:lnTo>
                  <a:pt x="98974" y="48515"/>
                </a:lnTo>
                <a:lnTo>
                  <a:pt x="99458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80" y="43434"/>
                </a:moveTo>
                <a:lnTo>
                  <a:pt x="128777" y="43434"/>
                </a:lnTo>
                <a:lnTo>
                  <a:pt x="138473" y="44003"/>
                </a:lnTo>
                <a:lnTo>
                  <a:pt x="147543" y="45707"/>
                </a:lnTo>
                <a:lnTo>
                  <a:pt x="180998" y="69573"/>
                </a:lnTo>
                <a:lnTo>
                  <a:pt x="189950" y="108286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6" y="114898"/>
                </a:lnTo>
                <a:lnTo>
                  <a:pt x="237832" y="71920"/>
                </a:lnTo>
                <a:lnTo>
                  <a:pt x="231708" y="51919"/>
                </a:lnTo>
                <a:lnTo>
                  <a:pt x="227580" y="43434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18"/>
                </a:lnTo>
                <a:lnTo>
                  <a:pt x="84999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58" y="48387"/>
                </a:lnTo>
                <a:lnTo>
                  <a:pt x="113327" y="44702"/>
                </a:lnTo>
                <a:lnTo>
                  <a:pt x="128777" y="43434"/>
                </a:lnTo>
                <a:lnTo>
                  <a:pt x="227580" y="43434"/>
                </a:lnTo>
                <a:lnTo>
                  <a:pt x="227378" y="43018"/>
                </a:lnTo>
                <a:lnTo>
                  <a:pt x="199110" y="14792"/>
                </a:lnTo>
                <a:lnTo>
                  <a:pt x="152497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18474" y="374717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2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5" y="75744"/>
                </a:lnTo>
                <a:lnTo>
                  <a:pt x="206883" y="101815"/>
                </a:lnTo>
                <a:lnTo>
                  <a:pt x="206794" y="108013"/>
                </a:lnTo>
                <a:lnTo>
                  <a:pt x="169775" y="124202"/>
                </a:lnTo>
                <a:lnTo>
                  <a:pt x="102880" y="133964"/>
                </a:lnTo>
                <a:lnTo>
                  <a:pt x="90746" y="135832"/>
                </a:lnTo>
                <a:lnTo>
                  <a:pt x="53012" y="146548"/>
                </a:lnTo>
                <a:lnTo>
                  <a:pt x="21410" y="168709"/>
                </a:lnTo>
                <a:lnTo>
                  <a:pt x="2490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25" y="307696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64"/>
                </a:lnTo>
                <a:lnTo>
                  <a:pt x="197009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71" y="268909"/>
                </a:lnTo>
                <a:lnTo>
                  <a:pt x="62282" y="249340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2" y="101815"/>
                </a:lnTo>
                <a:lnTo>
                  <a:pt x="252574" y="55806"/>
                </a:lnTo>
                <a:lnTo>
                  <a:pt x="249058" y="46786"/>
                </a:lnTo>
                <a:lnTo>
                  <a:pt x="246352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4"/>
                </a:lnTo>
                <a:lnTo>
                  <a:pt x="214388" y="285678"/>
                </a:lnTo>
                <a:lnTo>
                  <a:pt x="217155" y="294624"/>
                </a:lnTo>
                <a:lnTo>
                  <a:pt x="220599" y="302895"/>
                </a:lnTo>
                <a:lnTo>
                  <a:pt x="273177" y="302895"/>
                </a:lnTo>
                <a:lnTo>
                  <a:pt x="268966" y="294230"/>
                </a:lnTo>
                <a:lnTo>
                  <a:pt x="265495" y="285369"/>
                </a:lnTo>
                <a:lnTo>
                  <a:pt x="262798" y="276330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3" y="154305"/>
                </a:lnTo>
                <a:lnTo>
                  <a:pt x="206603" y="172593"/>
                </a:lnTo>
                <a:lnTo>
                  <a:pt x="206101" y="188092"/>
                </a:lnTo>
                <a:lnTo>
                  <a:pt x="192450" y="232958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6"/>
                </a:lnTo>
                <a:lnTo>
                  <a:pt x="258039" y="214401"/>
                </a:lnTo>
                <a:lnTo>
                  <a:pt x="257920" y="206501"/>
                </a:lnTo>
                <a:lnTo>
                  <a:pt x="257794" y="186268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4"/>
                </a:lnTo>
                <a:lnTo>
                  <a:pt x="49531" y="23217"/>
                </a:lnTo>
                <a:lnTo>
                  <a:pt x="17446" y="62874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5" y="41719"/>
                </a:lnTo>
                <a:lnTo>
                  <a:pt x="246352" y="41719"/>
                </a:lnTo>
                <a:lnTo>
                  <a:pt x="244720" y="38661"/>
                </a:lnTo>
                <a:lnTo>
                  <a:pt x="215691" y="13721"/>
                </a:lnTo>
                <a:lnTo>
                  <a:pt x="177179" y="2224"/>
                </a:lnTo>
                <a:lnTo>
                  <a:pt x="160811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77477" y="3640874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80436" y="364087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05582" y="37534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88555" y="364087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15" y="117105"/>
                </a:lnTo>
                <a:lnTo>
                  <a:pt x="33269" y="148947"/>
                </a:lnTo>
                <a:lnTo>
                  <a:pt x="8311" y="199357"/>
                </a:lnTo>
                <a:lnTo>
                  <a:pt x="923" y="239545"/>
                </a:lnTo>
                <a:lnTo>
                  <a:pt x="0" y="261264"/>
                </a:lnTo>
                <a:lnTo>
                  <a:pt x="1012" y="283232"/>
                </a:lnTo>
                <a:lnTo>
                  <a:pt x="9152" y="323417"/>
                </a:lnTo>
                <a:lnTo>
                  <a:pt x="25318" y="358046"/>
                </a:lnTo>
                <a:lnTo>
                  <a:pt x="62378" y="395947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36" y="412731"/>
                </a:lnTo>
                <a:lnTo>
                  <a:pt x="175513" y="404490"/>
                </a:lnTo>
                <a:lnTo>
                  <a:pt x="194570" y="390764"/>
                </a:lnTo>
                <a:lnTo>
                  <a:pt x="208038" y="374332"/>
                </a:lnTo>
                <a:lnTo>
                  <a:pt x="132291" y="374332"/>
                </a:lnTo>
                <a:lnTo>
                  <a:pt x="116472" y="372580"/>
                </a:lnTo>
                <a:lnTo>
                  <a:pt x="75522" y="346227"/>
                </a:lnTo>
                <a:lnTo>
                  <a:pt x="57442" y="310932"/>
                </a:lnTo>
                <a:lnTo>
                  <a:pt x="51435" y="261175"/>
                </a:lnTo>
                <a:lnTo>
                  <a:pt x="52839" y="233870"/>
                </a:lnTo>
                <a:lnTo>
                  <a:pt x="64086" y="190866"/>
                </a:lnTo>
                <a:lnTo>
                  <a:pt x="99209" y="154814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3" y="138499"/>
                </a:lnTo>
                <a:lnTo>
                  <a:pt x="191802" y="130681"/>
                </a:lnTo>
                <a:lnTo>
                  <a:pt x="150511" y="109143"/>
                </a:lnTo>
                <a:lnTo>
                  <a:pt x="138208" y="107011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4" y="155105"/>
                </a:lnTo>
                <a:lnTo>
                  <a:pt x="198227" y="192632"/>
                </a:lnTo>
                <a:lnTo>
                  <a:pt x="209984" y="237167"/>
                </a:lnTo>
                <a:lnTo>
                  <a:pt x="211450" y="265455"/>
                </a:lnTo>
                <a:lnTo>
                  <a:pt x="210004" y="291263"/>
                </a:lnTo>
                <a:lnTo>
                  <a:pt x="198468" y="332272"/>
                </a:lnTo>
                <a:lnTo>
                  <a:pt x="162813" y="367617"/>
                </a:lnTo>
                <a:lnTo>
                  <a:pt x="132291" y="374332"/>
                </a:lnTo>
                <a:lnTo>
                  <a:pt x="208038" y="374332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08109" y="374717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7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794" y="108013"/>
                </a:lnTo>
                <a:lnTo>
                  <a:pt x="169773" y="124202"/>
                </a:lnTo>
                <a:lnTo>
                  <a:pt x="102869" y="133964"/>
                </a:lnTo>
                <a:lnTo>
                  <a:pt x="90739" y="135832"/>
                </a:lnTo>
                <a:lnTo>
                  <a:pt x="53008" y="146548"/>
                </a:lnTo>
                <a:lnTo>
                  <a:pt x="21405" y="168709"/>
                </a:lnTo>
                <a:lnTo>
                  <a:pt x="2490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20" y="307696"/>
                </a:lnTo>
                <a:lnTo>
                  <a:pt x="101447" y="309181"/>
                </a:lnTo>
                <a:lnTo>
                  <a:pt x="116050" y="308572"/>
                </a:lnTo>
                <a:lnTo>
                  <a:pt x="156972" y="299364"/>
                </a:lnTo>
                <a:lnTo>
                  <a:pt x="197007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66" y="268909"/>
                </a:lnTo>
                <a:lnTo>
                  <a:pt x="62282" y="249340"/>
                </a:lnTo>
                <a:lnTo>
                  <a:pt x="53720" y="223164"/>
                </a:lnTo>
                <a:lnTo>
                  <a:pt x="53720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2" y="101815"/>
                </a:lnTo>
                <a:lnTo>
                  <a:pt x="252572" y="55806"/>
                </a:lnTo>
                <a:lnTo>
                  <a:pt x="249053" y="46786"/>
                </a:lnTo>
                <a:lnTo>
                  <a:pt x="246347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6" y="276054"/>
                </a:lnTo>
                <a:lnTo>
                  <a:pt x="214383" y="285678"/>
                </a:lnTo>
                <a:lnTo>
                  <a:pt x="217150" y="294624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0"/>
                </a:lnTo>
                <a:lnTo>
                  <a:pt x="265493" y="285369"/>
                </a:lnTo>
                <a:lnTo>
                  <a:pt x="262793" y="276330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3" y="154305"/>
                </a:lnTo>
                <a:lnTo>
                  <a:pt x="206603" y="172593"/>
                </a:lnTo>
                <a:lnTo>
                  <a:pt x="206100" y="188092"/>
                </a:lnTo>
                <a:lnTo>
                  <a:pt x="192450" y="232958"/>
                </a:lnTo>
                <a:lnTo>
                  <a:pt x="153503" y="262638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6"/>
                </a:lnTo>
                <a:lnTo>
                  <a:pt x="258036" y="214401"/>
                </a:lnTo>
                <a:lnTo>
                  <a:pt x="257918" y="206501"/>
                </a:lnTo>
                <a:lnTo>
                  <a:pt x="257793" y="186268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4"/>
                </a:lnTo>
                <a:lnTo>
                  <a:pt x="49530" y="23217"/>
                </a:lnTo>
                <a:lnTo>
                  <a:pt x="17445" y="62874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3" y="71424"/>
                </a:lnTo>
                <a:lnTo>
                  <a:pt x="104333" y="44850"/>
                </a:lnTo>
                <a:lnTo>
                  <a:pt x="135255" y="41719"/>
                </a:lnTo>
                <a:lnTo>
                  <a:pt x="246347" y="41719"/>
                </a:lnTo>
                <a:lnTo>
                  <a:pt x="244715" y="38661"/>
                </a:lnTo>
                <a:lnTo>
                  <a:pt x="215685" y="13721"/>
                </a:lnTo>
                <a:lnTo>
                  <a:pt x="177179" y="2224"/>
                </a:lnTo>
                <a:lnTo>
                  <a:pt x="160811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24241" y="364087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28" y="117105"/>
                </a:lnTo>
                <a:lnTo>
                  <a:pt x="33282" y="148947"/>
                </a:lnTo>
                <a:lnTo>
                  <a:pt x="8321" y="199357"/>
                </a:lnTo>
                <a:lnTo>
                  <a:pt x="924" y="239545"/>
                </a:lnTo>
                <a:lnTo>
                  <a:pt x="0" y="261264"/>
                </a:lnTo>
                <a:lnTo>
                  <a:pt x="1014" y="283232"/>
                </a:lnTo>
                <a:lnTo>
                  <a:pt x="9163" y="323417"/>
                </a:lnTo>
                <a:lnTo>
                  <a:pt x="25325" y="358046"/>
                </a:lnTo>
                <a:lnTo>
                  <a:pt x="62390" y="395947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43" y="412731"/>
                </a:lnTo>
                <a:lnTo>
                  <a:pt x="175522" y="404490"/>
                </a:lnTo>
                <a:lnTo>
                  <a:pt x="194577" y="390764"/>
                </a:lnTo>
                <a:lnTo>
                  <a:pt x="208039" y="374332"/>
                </a:lnTo>
                <a:lnTo>
                  <a:pt x="132304" y="374332"/>
                </a:lnTo>
                <a:lnTo>
                  <a:pt x="116479" y="372580"/>
                </a:lnTo>
                <a:lnTo>
                  <a:pt x="75535" y="346227"/>
                </a:lnTo>
                <a:lnTo>
                  <a:pt x="57444" y="310932"/>
                </a:lnTo>
                <a:lnTo>
                  <a:pt x="51435" y="261175"/>
                </a:lnTo>
                <a:lnTo>
                  <a:pt x="52841" y="233870"/>
                </a:lnTo>
                <a:lnTo>
                  <a:pt x="64091" y="190866"/>
                </a:lnTo>
                <a:lnTo>
                  <a:pt x="99216" y="154814"/>
                </a:lnTo>
                <a:lnTo>
                  <a:pt x="130018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5" y="138499"/>
                </a:lnTo>
                <a:lnTo>
                  <a:pt x="191808" y="130681"/>
                </a:lnTo>
                <a:lnTo>
                  <a:pt x="150517" y="109143"/>
                </a:lnTo>
                <a:lnTo>
                  <a:pt x="138210" y="107011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8" y="148018"/>
                </a:lnTo>
                <a:lnTo>
                  <a:pt x="146557" y="149788"/>
                </a:lnTo>
                <a:lnTo>
                  <a:pt x="161727" y="155105"/>
                </a:lnTo>
                <a:lnTo>
                  <a:pt x="198238" y="192632"/>
                </a:lnTo>
                <a:lnTo>
                  <a:pt x="209986" y="237167"/>
                </a:lnTo>
                <a:lnTo>
                  <a:pt x="211450" y="265455"/>
                </a:lnTo>
                <a:lnTo>
                  <a:pt x="210006" y="291263"/>
                </a:lnTo>
                <a:lnTo>
                  <a:pt x="198474" y="332272"/>
                </a:lnTo>
                <a:lnTo>
                  <a:pt x="162814" y="367617"/>
                </a:lnTo>
                <a:lnTo>
                  <a:pt x="132304" y="374332"/>
                </a:lnTo>
                <a:lnTo>
                  <a:pt x="208039" y="374332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44379" y="374717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287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3" y="10082"/>
                </a:lnTo>
                <a:lnTo>
                  <a:pt x="166398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78"/>
                </a:lnTo>
                <a:lnTo>
                  <a:pt x="154156" y="267121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9"/>
                </a:lnTo>
                <a:lnTo>
                  <a:pt x="263186" y="89034"/>
                </a:lnTo>
                <a:lnTo>
                  <a:pt x="251426" y="62658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58792" y="3747173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72"/>
                </a:lnTo>
                <a:lnTo>
                  <a:pt x="13873" y="255543"/>
                </a:lnTo>
                <a:lnTo>
                  <a:pt x="38671" y="285267"/>
                </a:lnTo>
                <a:lnTo>
                  <a:pt x="75869" y="303191"/>
                </a:lnTo>
                <a:lnTo>
                  <a:pt x="126784" y="309181"/>
                </a:lnTo>
                <a:lnTo>
                  <a:pt x="143767" y="308429"/>
                </a:lnTo>
                <a:lnTo>
                  <a:pt x="189357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0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47" y="66162"/>
                </a:lnTo>
                <a:lnTo>
                  <a:pt x="8609" y="85813"/>
                </a:lnTo>
                <a:lnTo>
                  <a:pt x="9268" y="95868"/>
                </a:lnTo>
                <a:lnTo>
                  <a:pt x="25767" y="133370"/>
                </a:lnTo>
                <a:lnTo>
                  <a:pt x="64724" y="158368"/>
                </a:lnTo>
                <a:lnTo>
                  <a:pt x="102945" y="170375"/>
                </a:lnTo>
                <a:lnTo>
                  <a:pt x="146935" y="182039"/>
                </a:lnTo>
                <a:lnTo>
                  <a:pt x="161686" y="186521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79" y="260114"/>
                </a:lnTo>
                <a:lnTo>
                  <a:pt x="126593" y="268033"/>
                </a:lnTo>
                <a:lnTo>
                  <a:pt x="227553" y="268033"/>
                </a:lnTo>
                <a:lnTo>
                  <a:pt x="245405" y="227966"/>
                </a:lnTo>
                <a:lnTo>
                  <a:pt x="246316" y="215646"/>
                </a:lnTo>
                <a:lnTo>
                  <a:pt x="24556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5" y="114939"/>
                </a:lnTo>
                <a:lnTo>
                  <a:pt x="88084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46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2" y="47577"/>
                </a:lnTo>
                <a:lnTo>
                  <a:pt x="121158" y="41148"/>
                </a:lnTo>
                <a:lnTo>
                  <a:pt x="219990" y="41148"/>
                </a:lnTo>
                <a:lnTo>
                  <a:pt x="217652" y="37337"/>
                </a:lnTo>
                <a:lnTo>
                  <a:pt x="178689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8" y="41148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4" y="69665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11" y="69665"/>
                </a:lnTo>
                <a:lnTo>
                  <a:pt x="228198" y="57497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65306" y="3640874"/>
            <a:ext cx="383540" cy="409575"/>
          </a:xfrm>
          <a:custGeom>
            <a:avLst/>
            <a:gdLst/>
            <a:ahLst/>
            <a:cxnLst/>
            <a:rect l="l" t="t" r="r" b="b"/>
            <a:pathLst>
              <a:path w="383539" h="409575">
                <a:moveTo>
                  <a:pt x="216509" y="0"/>
                </a:moveTo>
                <a:lnTo>
                  <a:pt x="156972" y="0"/>
                </a:lnTo>
                <a:lnTo>
                  <a:pt x="0" y="409194"/>
                </a:lnTo>
                <a:lnTo>
                  <a:pt x="57442" y="409194"/>
                </a:lnTo>
                <a:lnTo>
                  <a:pt x="101828" y="285178"/>
                </a:lnTo>
                <a:lnTo>
                  <a:pt x="332607" y="285178"/>
                </a:lnTo>
                <a:lnTo>
                  <a:pt x="314692" y="241173"/>
                </a:lnTo>
                <a:lnTo>
                  <a:pt x="117729" y="241173"/>
                </a:lnTo>
                <a:lnTo>
                  <a:pt x="162598" y="121069"/>
                </a:lnTo>
                <a:lnTo>
                  <a:pt x="169310" y="101575"/>
                </a:lnTo>
                <a:lnTo>
                  <a:pt x="175310" y="81961"/>
                </a:lnTo>
                <a:lnTo>
                  <a:pt x="180596" y="62206"/>
                </a:lnTo>
                <a:lnTo>
                  <a:pt x="185166" y="42291"/>
                </a:lnTo>
                <a:lnTo>
                  <a:pt x="233726" y="42291"/>
                </a:lnTo>
                <a:lnTo>
                  <a:pt x="216509" y="0"/>
                </a:lnTo>
                <a:close/>
              </a:path>
              <a:path w="383539" h="409575">
                <a:moveTo>
                  <a:pt x="332607" y="285178"/>
                </a:moveTo>
                <a:lnTo>
                  <a:pt x="274129" y="285178"/>
                </a:lnTo>
                <a:lnTo>
                  <a:pt x="321475" y="409194"/>
                </a:lnTo>
                <a:lnTo>
                  <a:pt x="383095" y="409194"/>
                </a:lnTo>
                <a:lnTo>
                  <a:pt x="332607" y="285178"/>
                </a:lnTo>
                <a:close/>
              </a:path>
              <a:path w="383539" h="409575">
                <a:moveTo>
                  <a:pt x="233726" y="42291"/>
                </a:moveTo>
                <a:lnTo>
                  <a:pt x="185166" y="42291"/>
                </a:lnTo>
                <a:lnTo>
                  <a:pt x="190798" y="60274"/>
                </a:lnTo>
                <a:lnTo>
                  <a:pt x="197553" y="80508"/>
                </a:lnTo>
                <a:lnTo>
                  <a:pt x="205448" y="102995"/>
                </a:lnTo>
                <a:lnTo>
                  <a:pt x="214503" y="127736"/>
                </a:lnTo>
                <a:lnTo>
                  <a:pt x="257175" y="241173"/>
                </a:lnTo>
                <a:lnTo>
                  <a:pt x="314692" y="241173"/>
                </a:lnTo>
                <a:lnTo>
                  <a:pt x="233726" y="42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63934" y="3640874"/>
            <a:ext cx="224790" cy="416559"/>
          </a:xfrm>
          <a:custGeom>
            <a:avLst/>
            <a:gdLst/>
            <a:ahLst/>
            <a:cxnLst/>
            <a:rect l="l" t="t" r="r" b="b"/>
            <a:pathLst>
              <a:path w="224789" h="416560">
                <a:moveTo>
                  <a:pt x="48577" y="286321"/>
                </a:moveTo>
                <a:lnTo>
                  <a:pt x="0" y="292988"/>
                </a:lnTo>
                <a:lnTo>
                  <a:pt x="1285" y="321672"/>
                </a:lnTo>
                <a:lnTo>
                  <a:pt x="6286" y="346578"/>
                </a:lnTo>
                <a:lnTo>
                  <a:pt x="27431" y="385089"/>
                </a:lnTo>
                <a:lnTo>
                  <a:pt x="62299" y="408324"/>
                </a:lnTo>
                <a:lnTo>
                  <a:pt x="109816" y="416051"/>
                </a:lnTo>
                <a:lnTo>
                  <a:pt x="127314" y="415124"/>
                </a:lnTo>
                <a:lnTo>
                  <a:pt x="172872" y="401281"/>
                </a:lnTo>
                <a:lnTo>
                  <a:pt x="205096" y="371567"/>
                </a:lnTo>
                <a:lnTo>
                  <a:pt x="206987" y="368046"/>
                </a:lnTo>
                <a:lnTo>
                  <a:pt x="109347" y="368046"/>
                </a:lnTo>
                <a:lnTo>
                  <a:pt x="96291" y="366957"/>
                </a:lnTo>
                <a:lnTo>
                  <a:pt x="59169" y="340155"/>
                </a:lnTo>
                <a:lnTo>
                  <a:pt x="50417" y="307971"/>
                </a:lnTo>
                <a:lnTo>
                  <a:pt x="48577" y="286321"/>
                </a:lnTo>
                <a:close/>
              </a:path>
              <a:path w="224789" h="416560">
                <a:moveTo>
                  <a:pt x="224599" y="0"/>
                </a:moveTo>
                <a:lnTo>
                  <a:pt x="170294" y="0"/>
                </a:lnTo>
                <a:lnTo>
                  <a:pt x="170205" y="286321"/>
                </a:lnTo>
                <a:lnTo>
                  <a:pt x="169954" y="298420"/>
                </a:lnTo>
                <a:lnTo>
                  <a:pt x="161406" y="340864"/>
                </a:lnTo>
                <a:lnTo>
                  <a:pt x="128258" y="365698"/>
                </a:lnTo>
                <a:lnTo>
                  <a:pt x="109347" y="368046"/>
                </a:lnTo>
                <a:lnTo>
                  <a:pt x="206987" y="368046"/>
                </a:lnTo>
                <a:lnTo>
                  <a:pt x="221511" y="324313"/>
                </a:lnTo>
                <a:lnTo>
                  <a:pt x="224496" y="282028"/>
                </a:lnTo>
                <a:lnTo>
                  <a:pt x="22459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32247" y="3640874"/>
            <a:ext cx="383540" cy="409575"/>
          </a:xfrm>
          <a:custGeom>
            <a:avLst/>
            <a:gdLst/>
            <a:ahLst/>
            <a:cxnLst/>
            <a:rect l="l" t="t" r="r" b="b"/>
            <a:pathLst>
              <a:path w="383539" h="409575">
                <a:moveTo>
                  <a:pt x="216509" y="0"/>
                </a:moveTo>
                <a:lnTo>
                  <a:pt x="156971" y="0"/>
                </a:lnTo>
                <a:lnTo>
                  <a:pt x="0" y="409194"/>
                </a:lnTo>
                <a:lnTo>
                  <a:pt x="57429" y="409194"/>
                </a:lnTo>
                <a:lnTo>
                  <a:pt x="101828" y="285178"/>
                </a:lnTo>
                <a:lnTo>
                  <a:pt x="332607" y="285178"/>
                </a:lnTo>
                <a:lnTo>
                  <a:pt x="314692" y="241173"/>
                </a:lnTo>
                <a:lnTo>
                  <a:pt x="117728" y="241173"/>
                </a:lnTo>
                <a:lnTo>
                  <a:pt x="162585" y="121069"/>
                </a:lnTo>
                <a:lnTo>
                  <a:pt x="169305" y="101575"/>
                </a:lnTo>
                <a:lnTo>
                  <a:pt x="175309" y="81961"/>
                </a:lnTo>
                <a:lnTo>
                  <a:pt x="180596" y="62206"/>
                </a:lnTo>
                <a:lnTo>
                  <a:pt x="185165" y="42291"/>
                </a:lnTo>
                <a:lnTo>
                  <a:pt x="233726" y="42291"/>
                </a:lnTo>
                <a:lnTo>
                  <a:pt x="216509" y="0"/>
                </a:lnTo>
                <a:close/>
              </a:path>
              <a:path w="383539" h="409575">
                <a:moveTo>
                  <a:pt x="332607" y="285178"/>
                </a:moveTo>
                <a:lnTo>
                  <a:pt x="274129" y="285178"/>
                </a:lnTo>
                <a:lnTo>
                  <a:pt x="321475" y="409194"/>
                </a:lnTo>
                <a:lnTo>
                  <a:pt x="383095" y="409194"/>
                </a:lnTo>
                <a:lnTo>
                  <a:pt x="332607" y="285178"/>
                </a:lnTo>
                <a:close/>
              </a:path>
              <a:path w="383539" h="409575">
                <a:moveTo>
                  <a:pt x="233726" y="42291"/>
                </a:moveTo>
                <a:lnTo>
                  <a:pt x="185165" y="42291"/>
                </a:lnTo>
                <a:lnTo>
                  <a:pt x="190791" y="60274"/>
                </a:lnTo>
                <a:lnTo>
                  <a:pt x="197543" y="80508"/>
                </a:lnTo>
                <a:lnTo>
                  <a:pt x="205441" y="102995"/>
                </a:lnTo>
                <a:lnTo>
                  <a:pt x="214502" y="127736"/>
                </a:lnTo>
                <a:lnTo>
                  <a:pt x="257175" y="241173"/>
                </a:lnTo>
                <a:lnTo>
                  <a:pt x="314692" y="241173"/>
                </a:lnTo>
                <a:lnTo>
                  <a:pt x="233726" y="42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16765" y="3640874"/>
            <a:ext cx="375285" cy="409575"/>
          </a:xfrm>
          <a:custGeom>
            <a:avLst/>
            <a:gdLst/>
            <a:ahLst/>
            <a:cxnLst/>
            <a:rect l="l" t="t" r="r" b="b"/>
            <a:pathLst>
              <a:path w="375285" h="409575">
                <a:moveTo>
                  <a:pt x="83350" y="0"/>
                </a:moveTo>
                <a:lnTo>
                  <a:pt x="18872" y="0"/>
                </a:lnTo>
                <a:lnTo>
                  <a:pt x="158114" y="196875"/>
                </a:lnTo>
                <a:lnTo>
                  <a:pt x="0" y="409194"/>
                </a:lnTo>
                <a:lnTo>
                  <a:pt x="65062" y="409194"/>
                </a:lnTo>
                <a:lnTo>
                  <a:pt x="168782" y="267271"/>
                </a:lnTo>
                <a:lnTo>
                  <a:pt x="172252" y="262412"/>
                </a:lnTo>
                <a:lnTo>
                  <a:pt x="176671" y="255993"/>
                </a:lnTo>
                <a:lnTo>
                  <a:pt x="182054" y="248022"/>
                </a:lnTo>
                <a:lnTo>
                  <a:pt x="188417" y="238506"/>
                </a:lnTo>
                <a:lnTo>
                  <a:pt x="253286" y="238506"/>
                </a:lnTo>
                <a:lnTo>
                  <a:pt x="221932" y="194500"/>
                </a:lnTo>
                <a:lnTo>
                  <a:pt x="251165" y="154495"/>
                </a:lnTo>
                <a:lnTo>
                  <a:pt x="190411" y="154495"/>
                </a:lnTo>
                <a:lnTo>
                  <a:pt x="184904" y="144899"/>
                </a:lnTo>
                <a:lnTo>
                  <a:pt x="177669" y="133403"/>
                </a:lnTo>
                <a:lnTo>
                  <a:pt x="168686" y="119998"/>
                </a:lnTo>
                <a:lnTo>
                  <a:pt x="157937" y="104673"/>
                </a:lnTo>
                <a:lnTo>
                  <a:pt x="83350" y="0"/>
                </a:lnTo>
                <a:close/>
              </a:path>
              <a:path w="375285" h="409575">
                <a:moveTo>
                  <a:pt x="253286" y="238506"/>
                </a:moveTo>
                <a:lnTo>
                  <a:pt x="188417" y="238506"/>
                </a:lnTo>
                <a:lnTo>
                  <a:pt x="192411" y="244665"/>
                </a:lnTo>
                <a:lnTo>
                  <a:pt x="196540" y="250850"/>
                </a:lnTo>
                <a:lnTo>
                  <a:pt x="200795" y="257054"/>
                </a:lnTo>
                <a:lnTo>
                  <a:pt x="308419" y="409194"/>
                </a:lnTo>
                <a:lnTo>
                  <a:pt x="374903" y="409194"/>
                </a:lnTo>
                <a:lnTo>
                  <a:pt x="253286" y="238506"/>
                </a:lnTo>
                <a:close/>
              </a:path>
              <a:path w="375285" h="409575">
                <a:moveTo>
                  <a:pt x="364058" y="0"/>
                </a:moveTo>
                <a:lnTo>
                  <a:pt x="304711" y="0"/>
                </a:lnTo>
                <a:lnTo>
                  <a:pt x="222986" y="108864"/>
                </a:lnTo>
                <a:lnTo>
                  <a:pt x="213930" y="120778"/>
                </a:lnTo>
                <a:lnTo>
                  <a:pt x="205484" y="132360"/>
                </a:lnTo>
                <a:lnTo>
                  <a:pt x="197645" y="143602"/>
                </a:lnTo>
                <a:lnTo>
                  <a:pt x="190411" y="154495"/>
                </a:lnTo>
                <a:lnTo>
                  <a:pt x="251165" y="154495"/>
                </a:lnTo>
                <a:lnTo>
                  <a:pt x="3640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42913" y="3753459"/>
            <a:ext cx="60960" cy="377825"/>
          </a:xfrm>
          <a:custGeom>
            <a:avLst/>
            <a:gdLst/>
            <a:ahLst/>
            <a:cxnLst/>
            <a:rect l="l" t="t" r="r" b="b"/>
            <a:pathLst>
              <a:path w="60960" h="377825">
                <a:moveTo>
                  <a:pt x="60578" y="0"/>
                </a:moveTo>
                <a:lnTo>
                  <a:pt x="3428" y="0"/>
                </a:lnTo>
                <a:lnTo>
                  <a:pt x="3428" y="57150"/>
                </a:lnTo>
                <a:lnTo>
                  <a:pt x="60578" y="57150"/>
                </a:lnTo>
                <a:lnTo>
                  <a:pt x="60578" y="0"/>
                </a:lnTo>
                <a:close/>
              </a:path>
              <a:path w="60960" h="377825">
                <a:moveTo>
                  <a:pt x="60578" y="239458"/>
                </a:moveTo>
                <a:lnTo>
                  <a:pt x="3428" y="239458"/>
                </a:lnTo>
                <a:lnTo>
                  <a:pt x="3428" y="296608"/>
                </a:lnTo>
                <a:lnTo>
                  <a:pt x="31915" y="296608"/>
                </a:lnTo>
                <a:lnTo>
                  <a:pt x="31059" y="308589"/>
                </a:lnTo>
                <a:lnTo>
                  <a:pt x="13858" y="347586"/>
                </a:lnTo>
                <a:lnTo>
                  <a:pt x="0" y="356235"/>
                </a:lnTo>
                <a:lnTo>
                  <a:pt x="13715" y="377761"/>
                </a:lnTo>
                <a:lnTo>
                  <a:pt x="49339" y="347662"/>
                </a:lnTo>
                <a:lnTo>
                  <a:pt x="60578" y="296608"/>
                </a:lnTo>
                <a:lnTo>
                  <a:pt x="60578" y="23945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53707" y="3634016"/>
            <a:ext cx="361315" cy="422909"/>
          </a:xfrm>
          <a:custGeom>
            <a:avLst/>
            <a:gdLst/>
            <a:ahLst/>
            <a:cxnLst/>
            <a:rect l="l" t="t" r="r" b="b"/>
            <a:pathLst>
              <a:path w="361315" h="422910">
                <a:moveTo>
                  <a:pt x="192887" y="0"/>
                </a:moveTo>
                <a:lnTo>
                  <a:pt x="141100" y="6154"/>
                </a:lnTo>
                <a:lnTo>
                  <a:pt x="93827" y="24663"/>
                </a:lnTo>
                <a:lnTo>
                  <a:pt x="53957" y="55098"/>
                </a:lnTo>
                <a:lnTo>
                  <a:pt x="24383" y="96964"/>
                </a:lnTo>
                <a:lnTo>
                  <a:pt x="6081" y="148609"/>
                </a:lnTo>
                <a:lnTo>
                  <a:pt x="0" y="208406"/>
                </a:lnTo>
                <a:lnTo>
                  <a:pt x="1355" y="237216"/>
                </a:lnTo>
                <a:lnTo>
                  <a:pt x="12178" y="292010"/>
                </a:lnTo>
                <a:lnTo>
                  <a:pt x="33645" y="342037"/>
                </a:lnTo>
                <a:lnTo>
                  <a:pt x="65113" y="381001"/>
                </a:lnTo>
                <a:lnTo>
                  <a:pt x="106834" y="407758"/>
                </a:lnTo>
                <a:lnTo>
                  <a:pt x="160555" y="421229"/>
                </a:lnTo>
                <a:lnTo>
                  <a:pt x="192024" y="422909"/>
                </a:lnTo>
                <a:lnTo>
                  <a:pt x="222722" y="420715"/>
                </a:lnTo>
                <a:lnTo>
                  <a:pt x="250959" y="414137"/>
                </a:lnTo>
                <a:lnTo>
                  <a:pt x="276732" y="403182"/>
                </a:lnTo>
                <a:lnTo>
                  <a:pt x="300037" y="387857"/>
                </a:lnTo>
                <a:lnTo>
                  <a:pt x="311801" y="376618"/>
                </a:lnTo>
                <a:lnTo>
                  <a:pt x="187553" y="376618"/>
                </a:lnTo>
                <a:lnTo>
                  <a:pt x="169242" y="375421"/>
                </a:lnTo>
                <a:lnTo>
                  <a:pt x="118300" y="357377"/>
                </a:lnTo>
                <a:lnTo>
                  <a:pt x="79777" y="317437"/>
                </a:lnTo>
                <a:lnTo>
                  <a:pt x="64525" y="278911"/>
                </a:lnTo>
                <a:lnTo>
                  <a:pt x="56952" y="233369"/>
                </a:lnTo>
                <a:lnTo>
                  <a:pt x="56006" y="208114"/>
                </a:lnTo>
                <a:lnTo>
                  <a:pt x="56811" y="188043"/>
                </a:lnTo>
                <a:lnTo>
                  <a:pt x="63287" y="148609"/>
                </a:lnTo>
                <a:lnTo>
                  <a:pt x="76419" y="111486"/>
                </a:lnTo>
                <a:lnTo>
                  <a:pt x="113299" y="68827"/>
                </a:lnTo>
                <a:lnTo>
                  <a:pt x="148732" y="51931"/>
                </a:lnTo>
                <a:lnTo>
                  <a:pt x="191935" y="46291"/>
                </a:lnTo>
                <a:lnTo>
                  <a:pt x="312943" y="46291"/>
                </a:lnTo>
                <a:lnTo>
                  <a:pt x="296037" y="31241"/>
                </a:lnTo>
                <a:lnTo>
                  <a:pt x="273945" y="17557"/>
                </a:lnTo>
                <a:lnTo>
                  <a:pt x="249391" y="7796"/>
                </a:lnTo>
                <a:lnTo>
                  <a:pt x="222372" y="1947"/>
                </a:lnTo>
                <a:lnTo>
                  <a:pt x="192887" y="0"/>
                </a:lnTo>
                <a:close/>
              </a:path>
              <a:path w="361315" h="422910">
                <a:moveTo>
                  <a:pt x="306895" y="272503"/>
                </a:moveTo>
                <a:lnTo>
                  <a:pt x="290676" y="317819"/>
                </a:lnTo>
                <a:lnTo>
                  <a:pt x="264312" y="350418"/>
                </a:lnTo>
                <a:lnTo>
                  <a:pt x="229438" y="370057"/>
                </a:lnTo>
                <a:lnTo>
                  <a:pt x="187553" y="376618"/>
                </a:lnTo>
                <a:lnTo>
                  <a:pt x="311801" y="376618"/>
                </a:lnTo>
                <a:lnTo>
                  <a:pt x="320418" y="368385"/>
                </a:lnTo>
                <a:lnTo>
                  <a:pt x="337404" y="344968"/>
                </a:lnTo>
                <a:lnTo>
                  <a:pt x="350993" y="317586"/>
                </a:lnTo>
                <a:lnTo>
                  <a:pt x="361188" y="286219"/>
                </a:lnTo>
                <a:lnTo>
                  <a:pt x="306895" y="272503"/>
                </a:lnTo>
                <a:close/>
              </a:path>
              <a:path w="361315" h="422910">
                <a:moveTo>
                  <a:pt x="312943" y="46291"/>
                </a:moveTo>
                <a:lnTo>
                  <a:pt x="191935" y="46291"/>
                </a:lnTo>
                <a:lnTo>
                  <a:pt x="211558" y="47560"/>
                </a:lnTo>
                <a:lnTo>
                  <a:pt x="229433" y="51373"/>
                </a:lnTo>
                <a:lnTo>
                  <a:pt x="272646" y="78352"/>
                </a:lnTo>
                <a:lnTo>
                  <a:pt x="293286" y="110850"/>
                </a:lnTo>
                <a:lnTo>
                  <a:pt x="301180" y="131635"/>
                </a:lnTo>
                <a:lnTo>
                  <a:pt x="354329" y="119062"/>
                </a:lnTo>
                <a:lnTo>
                  <a:pt x="344526" y="92360"/>
                </a:lnTo>
                <a:lnTo>
                  <a:pt x="331541" y="68827"/>
                </a:lnTo>
                <a:lnTo>
                  <a:pt x="315376" y="48457"/>
                </a:lnTo>
                <a:lnTo>
                  <a:pt x="312943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56723" y="374717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3"/>
                </a:lnTo>
                <a:lnTo>
                  <a:pt x="45801" y="32867"/>
                </a:lnTo>
                <a:lnTo>
                  <a:pt x="11434" y="83081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42"/>
                </a:lnTo>
                <a:lnTo>
                  <a:pt x="21569" y="247238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81" y="239737"/>
                </a:lnTo>
                <a:lnTo>
                  <a:pt x="57633" y="204393"/>
                </a:lnTo>
                <a:lnTo>
                  <a:pt x="51415" y="154686"/>
                </a:lnTo>
                <a:lnTo>
                  <a:pt x="52970" y="128108"/>
                </a:lnTo>
                <a:lnTo>
                  <a:pt x="65404" y="85673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5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4" y="85755"/>
                </a:lnTo>
                <a:lnTo>
                  <a:pt x="224735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6" y="222339"/>
                </a:lnTo>
                <a:lnTo>
                  <a:pt x="276659" y="177439"/>
                </a:lnTo>
                <a:lnTo>
                  <a:pt x="277729" y="150393"/>
                </a:lnTo>
                <a:lnTo>
                  <a:pt x="275303" y="117073"/>
                </a:lnTo>
                <a:lnTo>
                  <a:pt x="268031" y="87555"/>
                </a:lnTo>
                <a:lnTo>
                  <a:pt x="255917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93419" y="3747173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6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51" y="81111"/>
                </a:lnTo>
                <a:lnTo>
                  <a:pt x="176022" y="302895"/>
                </a:lnTo>
                <a:lnTo>
                  <a:pt x="226314" y="302895"/>
                </a:lnTo>
                <a:lnTo>
                  <a:pt x="226352" y="130127"/>
                </a:lnTo>
                <a:lnTo>
                  <a:pt x="231470" y="91270"/>
                </a:lnTo>
                <a:lnTo>
                  <a:pt x="258006" y="55124"/>
                </a:lnTo>
                <a:lnTo>
                  <a:pt x="264302" y="51816"/>
                </a:lnTo>
                <a:lnTo>
                  <a:pt x="218401" y="51816"/>
                </a:lnTo>
                <a:lnTo>
                  <a:pt x="214736" y="43434"/>
                </a:lnTo>
                <a:close/>
              </a:path>
              <a:path w="402590" h="302895">
                <a:moveTo>
                  <a:pt x="391136" y="43434"/>
                </a:moveTo>
                <a:lnTo>
                  <a:pt x="299084" y="43434"/>
                </a:lnTo>
                <a:lnTo>
                  <a:pt x="307457" y="43935"/>
                </a:lnTo>
                <a:lnTo>
                  <a:pt x="315288" y="45445"/>
                </a:lnTo>
                <a:lnTo>
                  <a:pt x="347091" y="72859"/>
                </a:lnTo>
                <a:lnTo>
                  <a:pt x="351981" y="113457"/>
                </a:lnTo>
                <a:lnTo>
                  <a:pt x="352044" y="302895"/>
                </a:lnTo>
                <a:lnTo>
                  <a:pt x="402336" y="302895"/>
                </a:lnTo>
                <a:lnTo>
                  <a:pt x="402312" y="99160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4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302" y="51816"/>
                </a:lnTo>
                <a:lnTo>
                  <a:pt x="270356" y="48634"/>
                </a:lnTo>
                <a:lnTo>
                  <a:pt x="284046" y="44735"/>
                </a:lnTo>
                <a:lnTo>
                  <a:pt x="299084" y="43434"/>
                </a:lnTo>
                <a:lnTo>
                  <a:pt x="391136" y="43434"/>
                </a:lnTo>
                <a:lnTo>
                  <a:pt x="388871" y="38240"/>
                </a:lnTo>
                <a:lnTo>
                  <a:pt x="378421" y="24384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3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4"/>
                </a:lnTo>
                <a:lnTo>
                  <a:pt x="214736" y="43434"/>
                </a:lnTo>
                <a:lnTo>
                  <a:pt x="213331" y="40221"/>
                </a:lnTo>
                <a:lnTo>
                  <a:pt x="177538" y="7672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69478" y="3747173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32"/>
                </a:lnTo>
                <a:lnTo>
                  <a:pt x="215182" y="271932"/>
                </a:lnTo>
                <a:lnTo>
                  <a:pt x="219055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690"/>
                </a:lnTo>
                <a:lnTo>
                  <a:pt x="51496" y="205974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6" y="86025"/>
                </a:lnTo>
                <a:lnTo>
                  <a:pt x="96821" y="46920"/>
                </a:lnTo>
                <a:lnTo>
                  <a:pt x="101200" y="45237"/>
                </a:lnTo>
                <a:lnTo>
                  <a:pt x="45720" y="45237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82" y="271932"/>
                </a:moveTo>
                <a:lnTo>
                  <a:pt x="50292" y="271932"/>
                </a:lnTo>
                <a:lnTo>
                  <a:pt x="57152" y="279651"/>
                </a:lnTo>
                <a:lnTo>
                  <a:pt x="93327" y="303228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46" y="289839"/>
                </a:lnTo>
                <a:lnTo>
                  <a:pt x="215182" y="271932"/>
                </a:lnTo>
                <a:close/>
              </a:path>
              <a:path w="257175" h="417195">
                <a:moveTo>
                  <a:pt x="220727" y="39433"/>
                </a:moveTo>
                <a:lnTo>
                  <a:pt x="126961" y="39433"/>
                </a:lnTo>
                <a:lnTo>
                  <a:pt x="142538" y="41185"/>
                </a:lnTo>
                <a:lnTo>
                  <a:pt x="156983" y="46445"/>
                </a:lnTo>
                <a:lnTo>
                  <a:pt x="192677" y="83372"/>
                </a:lnTo>
                <a:lnTo>
                  <a:pt x="204291" y="125704"/>
                </a:lnTo>
                <a:lnTo>
                  <a:pt x="205740" y="152209"/>
                </a:lnTo>
                <a:lnTo>
                  <a:pt x="204255" y="179907"/>
                </a:lnTo>
                <a:lnTo>
                  <a:pt x="192356" y="223663"/>
                </a:lnTo>
                <a:lnTo>
                  <a:pt x="155781" y="260958"/>
                </a:lnTo>
                <a:lnTo>
                  <a:pt x="124777" y="268033"/>
                </a:lnTo>
                <a:lnTo>
                  <a:pt x="219055" y="268033"/>
                </a:lnTo>
                <a:lnTo>
                  <a:pt x="240893" y="234124"/>
                </a:lnTo>
                <a:lnTo>
                  <a:pt x="253106" y="195472"/>
                </a:lnTo>
                <a:lnTo>
                  <a:pt x="257175" y="152400"/>
                </a:lnTo>
                <a:lnTo>
                  <a:pt x="256247" y="131622"/>
                </a:lnTo>
                <a:lnTo>
                  <a:pt x="248859" y="92683"/>
                </a:lnTo>
                <a:lnTo>
                  <a:pt x="224039" y="43002"/>
                </a:lnTo>
                <a:lnTo>
                  <a:pt x="220727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86"/>
                </a:lnTo>
                <a:lnTo>
                  <a:pt x="54063" y="34649"/>
                </a:lnTo>
                <a:lnTo>
                  <a:pt x="45720" y="45237"/>
                </a:lnTo>
                <a:lnTo>
                  <a:pt x="101200" y="45237"/>
                </a:lnTo>
                <a:lnTo>
                  <a:pt x="111429" y="41306"/>
                </a:lnTo>
                <a:lnTo>
                  <a:pt x="126961" y="39433"/>
                </a:lnTo>
                <a:lnTo>
                  <a:pt x="220727" y="39433"/>
                </a:lnTo>
                <a:lnTo>
                  <a:pt x="212208" y="30251"/>
                </a:lnTo>
                <a:lnTo>
                  <a:pt x="198602" y="19519"/>
                </a:lnTo>
                <a:lnTo>
                  <a:pt x="183541" y="10967"/>
                </a:lnTo>
                <a:lnTo>
                  <a:pt x="167366" y="4868"/>
                </a:lnTo>
                <a:lnTo>
                  <a:pt x="150067" y="1215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68468" y="374717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3"/>
                </a:lnTo>
                <a:lnTo>
                  <a:pt x="45814" y="32867"/>
                </a:lnTo>
                <a:lnTo>
                  <a:pt x="11435" y="83081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42"/>
                </a:lnTo>
                <a:lnTo>
                  <a:pt x="21574" y="247238"/>
                </a:lnTo>
                <a:lnTo>
                  <a:pt x="59082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3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9"/>
                </a:lnTo>
                <a:lnTo>
                  <a:pt x="276670" y="177439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85161" y="3747173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2"/>
                </a:lnTo>
                <a:lnTo>
                  <a:pt x="5578" y="236372"/>
                </a:lnTo>
                <a:lnTo>
                  <a:pt x="13877" y="255543"/>
                </a:lnTo>
                <a:lnTo>
                  <a:pt x="38671" y="285267"/>
                </a:lnTo>
                <a:lnTo>
                  <a:pt x="75874" y="303191"/>
                </a:lnTo>
                <a:lnTo>
                  <a:pt x="126784" y="309181"/>
                </a:lnTo>
                <a:lnTo>
                  <a:pt x="143769" y="308429"/>
                </a:lnTo>
                <a:lnTo>
                  <a:pt x="189356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6" y="220364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51" y="0"/>
                </a:moveTo>
                <a:lnTo>
                  <a:pt x="74206" y="5994"/>
                </a:lnTo>
                <a:lnTo>
                  <a:pt x="34922" y="26503"/>
                </a:lnTo>
                <a:lnTo>
                  <a:pt x="10853" y="66162"/>
                </a:lnTo>
                <a:lnTo>
                  <a:pt x="8622" y="85813"/>
                </a:lnTo>
                <a:lnTo>
                  <a:pt x="9279" y="95868"/>
                </a:lnTo>
                <a:lnTo>
                  <a:pt x="25775" y="133370"/>
                </a:lnTo>
                <a:lnTo>
                  <a:pt x="64724" y="158368"/>
                </a:lnTo>
                <a:lnTo>
                  <a:pt x="102950" y="170375"/>
                </a:lnTo>
                <a:lnTo>
                  <a:pt x="146947" y="182039"/>
                </a:lnTo>
                <a:lnTo>
                  <a:pt x="161699" y="186521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80" y="260114"/>
                </a:lnTo>
                <a:lnTo>
                  <a:pt x="126593" y="268033"/>
                </a:lnTo>
                <a:lnTo>
                  <a:pt x="227553" y="268033"/>
                </a:lnTo>
                <a:lnTo>
                  <a:pt x="245415" y="227966"/>
                </a:lnTo>
                <a:lnTo>
                  <a:pt x="246329" y="215646"/>
                </a:lnTo>
                <a:lnTo>
                  <a:pt x="24557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6" y="114939"/>
                </a:lnTo>
                <a:lnTo>
                  <a:pt x="88089" y="112173"/>
                </a:lnTo>
                <a:lnTo>
                  <a:pt x="82499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58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7" y="47577"/>
                </a:lnTo>
                <a:lnTo>
                  <a:pt x="121157" y="41148"/>
                </a:lnTo>
                <a:lnTo>
                  <a:pt x="219990" y="41148"/>
                </a:lnTo>
                <a:lnTo>
                  <a:pt x="217652" y="37337"/>
                </a:lnTo>
                <a:lnTo>
                  <a:pt x="178701" y="10096"/>
                </a:lnTo>
                <a:lnTo>
                  <a:pt x="134446" y="627"/>
                </a:lnTo>
                <a:lnTo>
                  <a:pt x="117551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7" y="41148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5" y="69665"/>
                </a:lnTo>
                <a:lnTo>
                  <a:pt x="185750" y="90297"/>
                </a:lnTo>
                <a:lnTo>
                  <a:pt x="234899" y="83438"/>
                </a:lnTo>
                <a:lnTo>
                  <a:pt x="232016" y="69665"/>
                </a:lnTo>
                <a:lnTo>
                  <a:pt x="228199" y="57497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90926" y="364087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16073" y="37534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903030" y="3747173"/>
            <a:ext cx="257810" cy="426720"/>
          </a:xfrm>
          <a:custGeom>
            <a:avLst/>
            <a:gdLst/>
            <a:ahLst/>
            <a:cxnLst/>
            <a:rect l="l" t="t" r="r" b="b"/>
            <a:pathLst>
              <a:path w="257809" h="426720">
                <a:moveTo>
                  <a:pt x="62865" y="390906"/>
                </a:moveTo>
                <a:lnTo>
                  <a:pt x="60007" y="426338"/>
                </a:lnTo>
                <a:lnTo>
                  <a:pt x="100495" y="426338"/>
                </a:lnTo>
                <a:lnTo>
                  <a:pt x="150078" y="417337"/>
                </a:lnTo>
                <a:lnTo>
                  <a:pt x="177321" y="391477"/>
                </a:lnTo>
                <a:lnTo>
                  <a:pt x="89433" y="391477"/>
                </a:lnTo>
                <a:lnTo>
                  <a:pt x="84578" y="391441"/>
                </a:lnTo>
                <a:lnTo>
                  <a:pt x="62865" y="390906"/>
                </a:lnTo>
                <a:close/>
              </a:path>
              <a:path w="257809" h="426720">
                <a:moveTo>
                  <a:pt x="104693" y="306406"/>
                </a:moveTo>
                <a:lnTo>
                  <a:pt x="91249" y="352044"/>
                </a:lnTo>
                <a:lnTo>
                  <a:pt x="100537" y="352345"/>
                </a:lnTo>
                <a:lnTo>
                  <a:pt x="108405" y="352958"/>
                </a:lnTo>
                <a:lnTo>
                  <a:pt x="131635" y="361759"/>
                </a:lnTo>
                <a:lnTo>
                  <a:pt x="133819" y="364337"/>
                </a:lnTo>
                <a:lnTo>
                  <a:pt x="134874" y="367284"/>
                </a:lnTo>
                <a:lnTo>
                  <a:pt x="134874" y="376047"/>
                </a:lnTo>
                <a:lnTo>
                  <a:pt x="89433" y="391477"/>
                </a:lnTo>
                <a:lnTo>
                  <a:pt x="177321" y="391477"/>
                </a:lnTo>
                <a:lnTo>
                  <a:pt x="180468" y="383606"/>
                </a:lnTo>
                <a:lnTo>
                  <a:pt x="181737" y="373481"/>
                </a:lnTo>
                <a:lnTo>
                  <a:pt x="180985" y="366424"/>
                </a:lnTo>
                <a:lnTo>
                  <a:pt x="154565" y="337699"/>
                </a:lnTo>
                <a:lnTo>
                  <a:pt x="133629" y="332613"/>
                </a:lnTo>
                <a:lnTo>
                  <a:pt x="140919" y="309181"/>
                </a:lnTo>
                <a:lnTo>
                  <a:pt x="134594" y="309181"/>
                </a:lnTo>
                <a:lnTo>
                  <a:pt x="105713" y="306699"/>
                </a:lnTo>
                <a:lnTo>
                  <a:pt x="104693" y="306406"/>
                </a:lnTo>
                <a:close/>
              </a:path>
              <a:path w="257809" h="426720">
                <a:moveTo>
                  <a:pt x="142875" y="302895"/>
                </a:moveTo>
                <a:lnTo>
                  <a:pt x="105727" y="302895"/>
                </a:lnTo>
                <a:lnTo>
                  <a:pt x="104693" y="306406"/>
                </a:lnTo>
                <a:lnTo>
                  <a:pt x="105713" y="306699"/>
                </a:lnTo>
                <a:lnTo>
                  <a:pt x="134594" y="309181"/>
                </a:lnTo>
                <a:lnTo>
                  <a:pt x="141073" y="308684"/>
                </a:lnTo>
                <a:lnTo>
                  <a:pt x="142875" y="302895"/>
                </a:lnTo>
                <a:close/>
              </a:path>
              <a:path w="257809" h="426720">
                <a:moveTo>
                  <a:pt x="141073" y="308684"/>
                </a:moveTo>
                <a:lnTo>
                  <a:pt x="134594" y="309181"/>
                </a:lnTo>
                <a:lnTo>
                  <a:pt x="140919" y="309181"/>
                </a:lnTo>
                <a:lnTo>
                  <a:pt x="141073" y="308684"/>
                </a:lnTo>
                <a:close/>
              </a:path>
              <a:path w="257809" h="426720">
                <a:moveTo>
                  <a:pt x="175818" y="302895"/>
                </a:moveTo>
                <a:lnTo>
                  <a:pt x="142875" y="302895"/>
                </a:lnTo>
                <a:lnTo>
                  <a:pt x="141073" y="308684"/>
                </a:lnTo>
                <a:lnTo>
                  <a:pt x="157877" y="307393"/>
                </a:lnTo>
                <a:lnTo>
                  <a:pt x="175818" y="302895"/>
                </a:lnTo>
                <a:close/>
              </a:path>
              <a:path w="257809" h="426720">
                <a:moveTo>
                  <a:pt x="134962" y="0"/>
                </a:moveTo>
                <a:lnTo>
                  <a:pt x="80866" y="10120"/>
                </a:lnTo>
                <a:lnTo>
                  <a:pt x="35923" y="40406"/>
                </a:lnTo>
                <a:lnTo>
                  <a:pt x="8963" y="90554"/>
                </a:lnTo>
                <a:lnTo>
                  <a:pt x="998" y="132490"/>
                </a:lnTo>
                <a:lnTo>
                  <a:pt x="0" y="155727"/>
                </a:lnTo>
                <a:lnTo>
                  <a:pt x="2306" y="190588"/>
                </a:lnTo>
                <a:lnTo>
                  <a:pt x="20777" y="247453"/>
                </a:lnTo>
                <a:lnTo>
                  <a:pt x="56886" y="286839"/>
                </a:lnTo>
                <a:lnTo>
                  <a:pt x="104693" y="306406"/>
                </a:lnTo>
                <a:lnTo>
                  <a:pt x="105727" y="302895"/>
                </a:lnTo>
                <a:lnTo>
                  <a:pt x="175818" y="302895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8" y="280504"/>
                </a:lnTo>
                <a:lnTo>
                  <a:pt x="228355" y="268033"/>
                </a:lnTo>
                <a:lnTo>
                  <a:pt x="134023" y="268033"/>
                </a:lnTo>
                <a:lnTo>
                  <a:pt x="116516" y="266337"/>
                </a:lnTo>
                <a:lnTo>
                  <a:pt x="74295" y="240982"/>
                </a:lnTo>
                <a:lnTo>
                  <a:pt x="57150" y="205820"/>
                </a:lnTo>
                <a:lnTo>
                  <a:pt x="51435" y="154305"/>
                </a:lnTo>
                <a:lnTo>
                  <a:pt x="52918" y="126868"/>
                </a:lnTo>
                <a:lnTo>
                  <a:pt x="64781" y="83887"/>
                </a:lnTo>
                <a:lnTo>
                  <a:pt x="102525" y="47931"/>
                </a:lnTo>
                <a:lnTo>
                  <a:pt x="136969" y="41148"/>
                </a:lnTo>
                <a:lnTo>
                  <a:pt x="230098" y="41148"/>
                </a:lnTo>
                <a:lnTo>
                  <a:pt x="227815" y="37881"/>
                </a:lnTo>
                <a:lnTo>
                  <a:pt x="213829" y="24384"/>
                </a:lnTo>
                <a:lnTo>
                  <a:pt x="197427" y="13699"/>
                </a:lnTo>
                <a:lnTo>
                  <a:pt x="178796" y="6081"/>
                </a:lnTo>
                <a:lnTo>
                  <a:pt x="157965" y="1518"/>
                </a:lnTo>
                <a:lnTo>
                  <a:pt x="134962" y="0"/>
                </a:lnTo>
                <a:close/>
              </a:path>
              <a:path w="257809" h="426720">
                <a:moveTo>
                  <a:pt x="208597" y="194310"/>
                </a:moveTo>
                <a:lnTo>
                  <a:pt x="192468" y="239703"/>
                </a:lnTo>
                <a:lnTo>
                  <a:pt x="161232" y="263518"/>
                </a:lnTo>
                <a:lnTo>
                  <a:pt x="134023" y="268033"/>
                </a:lnTo>
                <a:lnTo>
                  <a:pt x="228355" y="268033"/>
                </a:lnTo>
                <a:lnTo>
                  <a:pt x="231464" y="264788"/>
                </a:lnTo>
                <a:lnTo>
                  <a:pt x="243363" y="246337"/>
                </a:lnTo>
                <a:lnTo>
                  <a:pt x="252119" y="225135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09" h="426720">
                <a:moveTo>
                  <a:pt x="230098" y="41148"/>
                </a:moveTo>
                <a:lnTo>
                  <a:pt x="136969" y="41148"/>
                </a:lnTo>
                <a:lnTo>
                  <a:pt x="149078" y="42092"/>
                </a:lnTo>
                <a:lnTo>
                  <a:pt x="160258" y="44919"/>
                </a:lnTo>
                <a:lnTo>
                  <a:pt x="194933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3"/>
                </a:lnTo>
                <a:lnTo>
                  <a:pt x="239040" y="53944"/>
                </a:lnTo>
                <a:lnTo>
                  <a:pt x="23009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86494" y="3653447"/>
            <a:ext cx="273685" cy="403225"/>
          </a:xfrm>
          <a:custGeom>
            <a:avLst/>
            <a:gdLst/>
            <a:ahLst/>
            <a:cxnLst/>
            <a:rect l="l" t="t" r="r" b="b"/>
            <a:pathLst>
              <a:path w="273684" h="403225">
                <a:moveTo>
                  <a:pt x="246347" y="135445"/>
                </a:moveTo>
                <a:lnTo>
                  <a:pt x="135254" y="135445"/>
                </a:lnTo>
                <a:lnTo>
                  <a:pt x="153095" y="136499"/>
                </a:lnTo>
                <a:lnTo>
                  <a:pt x="168606" y="139669"/>
                </a:lnTo>
                <a:lnTo>
                  <a:pt x="203311" y="169470"/>
                </a:lnTo>
                <a:lnTo>
                  <a:pt x="206882" y="195541"/>
                </a:lnTo>
                <a:lnTo>
                  <a:pt x="206794" y="201739"/>
                </a:lnTo>
                <a:lnTo>
                  <a:pt x="169772" y="217928"/>
                </a:lnTo>
                <a:lnTo>
                  <a:pt x="102869" y="227690"/>
                </a:lnTo>
                <a:lnTo>
                  <a:pt x="90738" y="229558"/>
                </a:lnTo>
                <a:lnTo>
                  <a:pt x="53006" y="240274"/>
                </a:lnTo>
                <a:lnTo>
                  <a:pt x="21405" y="262435"/>
                </a:lnTo>
                <a:lnTo>
                  <a:pt x="2486" y="297534"/>
                </a:lnTo>
                <a:lnTo>
                  <a:pt x="0" y="318325"/>
                </a:lnTo>
                <a:lnTo>
                  <a:pt x="1643" y="336002"/>
                </a:lnTo>
                <a:lnTo>
                  <a:pt x="26302" y="379104"/>
                </a:lnTo>
                <a:lnTo>
                  <a:pt x="78415" y="401422"/>
                </a:lnTo>
                <a:lnTo>
                  <a:pt x="101434" y="402907"/>
                </a:lnTo>
                <a:lnTo>
                  <a:pt x="116045" y="402298"/>
                </a:lnTo>
                <a:lnTo>
                  <a:pt x="156972" y="393090"/>
                </a:lnTo>
                <a:lnTo>
                  <a:pt x="197007" y="370510"/>
                </a:lnTo>
                <a:lnTo>
                  <a:pt x="205854" y="363474"/>
                </a:lnTo>
                <a:lnTo>
                  <a:pt x="113537" y="363474"/>
                </a:lnTo>
                <a:lnTo>
                  <a:pt x="99766" y="362635"/>
                </a:lnTo>
                <a:lnTo>
                  <a:pt x="62282" y="343066"/>
                </a:lnTo>
                <a:lnTo>
                  <a:pt x="53721" y="316890"/>
                </a:lnTo>
                <a:lnTo>
                  <a:pt x="53721" y="308127"/>
                </a:lnTo>
                <a:lnTo>
                  <a:pt x="80581" y="276885"/>
                </a:lnTo>
                <a:lnTo>
                  <a:pt x="150304" y="262818"/>
                </a:lnTo>
                <a:lnTo>
                  <a:pt x="172592" y="258318"/>
                </a:lnTo>
                <a:lnTo>
                  <a:pt x="191452" y="253388"/>
                </a:lnTo>
                <a:lnTo>
                  <a:pt x="206882" y="248031"/>
                </a:lnTo>
                <a:lnTo>
                  <a:pt x="257746" y="248031"/>
                </a:lnTo>
                <a:lnTo>
                  <a:pt x="257642" y="195541"/>
                </a:lnTo>
                <a:lnTo>
                  <a:pt x="252572" y="149532"/>
                </a:lnTo>
                <a:lnTo>
                  <a:pt x="249053" y="140512"/>
                </a:lnTo>
                <a:lnTo>
                  <a:pt x="246347" y="135445"/>
                </a:lnTo>
                <a:close/>
              </a:path>
              <a:path w="273684" h="403225">
                <a:moveTo>
                  <a:pt x="260737" y="359473"/>
                </a:moveTo>
                <a:lnTo>
                  <a:pt x="210883" y="359473"/>
                </a:lnTo>
                <a:lnTo>
                  <a:pt x="212296" y="369780"/>
                </a:lnTo>
                <a:lnTo>
                  <a:pt x="214383" y="379404"/>
                </a:lnTo>
                <a:lnTo>
                  <a:pt x="217150" y="388350"/>
                </a:lnTo>
                <a:lnTo>
                  <a:pt x="220599" y="396621"/>
                </a:lnTo>
                <a:lnTo>
                  <a:pt x="273176" y="396621"/>
                </a:lnTo>
                <a:lnTo>
                  <a:pt x="268966" y="387956"/>
                </a:lnTo>
                <a:lnTo>
                  <a:pt x="265493" y="379095"/>
                </a:lnTo>
                <a:lnTo>
                  <a:pt x="262793" y="370056"/>
                </a:lnTo>
                <a:lnTo>
                  <a:pt x="260883" y="360807"/>
                </a:lnTo>
                <a:lnTo>
                  <a:pt x="260737" y="359473"/>
                </a:lnTo>
                <a:close/>
              </a:path>
              <a:path w="273684" h="403225">
                <a:moveTo>
                  <a:pt x="257746" y="248031"/>
                </a:moveTo>
                <a:lnTo>
                  <a:pt x="206882" y="248031"/>
                </a:lnTo>
                <a:lnTo>
                  <a:pt x="206590" y="266319"/>
                </a:lnTo>
                <a:lnTo>
                  <a:pt x="206089" y="281818"/>
                </a:lnTo>
                <a:lnTo>
                  <a:pt x="192450" y="326684"/>
                </a:lnTo>
                <a:lnTo>
                  <a:pt x="153503" y="356364"/>
                </a:lnTo>
                <a:lnTo>
                  <a:pt x="113537" y="363474"/>
                </a:lnTo>
                <a:lnTo>
                  <a:pt x="205854" y="363474"/>
                </a:lnTo>
                <a:lnTo>
                  <a:pt x="210883" y="359473"/>
                </a:lnTo>
                <a:lnTo>
                  <a:pt x="260737" y="359473"/>
                </a:lnTo>
                <a:lnTo>
                  <a:pt x="259509" y="348269"/>
                </a:lnTo>
                <a:lnTo>
                  <a:pt x="258529" y="329352"/>
                </a:lnTo>
                <a:lnTo>
                  <a:pt x="258036" y="308127"/>
                </a:lnTo>
                <a:lnTo>
                  <a:pt x="257918" y="300227"/>
                </a:lnTo>
                <a:lnTo>
                  <a:pt x="257793" y="279994"/>
                </a:lnTo>
                <a:lnTo>
                  <a:pt x="257746" y="248031"/>
                </a:lnTo>
                <a:close/>
              </a:path>
              <a:path w="273684" h="403225">
                <a:moveTo>
                  <a:pt x="142684" y="93725"/>
                </a:moveTo>
                <a:lnTo>
                  <a:pt x="90354" y="99630"/>
                </a:lnTo>
                <a:lnTo>
                  <a:pt x="49529" y="116943"/>
                </a:lnTo>
                <a:lnTo>
                  <a:pt x="17445" y="156600"/>
                </a:lnTo>
                <a:lnTo>
                  <a:pt x="8572" y="185165"/>
                </a:lnTo>
                <a:lnTo>
                  <a:pt x="57721" y="192024"/>
                </a:lnTo>
                <a:lnTo>
                  <a:pt x="62334" y="177377"/>
                </a:lnTo>
                <a:lnTo>
                  <a:pt x="68033" y="165150"/>
                </a:lnTo>
                <a:lnTo>
                  <a:pt x="104333" y="138576"/>
                </a:lnTo>
                <a:lnTo>
                  <a:pt x="135254" y="135445"/>
                </a:lnTo>
                <a:lnTo>
                  <a:pt x="246347" y="135445"/>
                </a:lnTo>
                <a:lnTo>
                  <a:pt x="244715" y="132387"/>
                </a:lnTo>
                <a:lnTo>
                  <a:pt x="215685" y="107447"/>
                </a:lnTo>
                <a:lnTo>
                  <a:pt x="177179" y="95950"/>
                </a:lnTo>
                <a:lnTo>
                  <a:pt x="160811" y="94280"/>
                </a:lnTo>
                <a:lnTo>
                  <a:pt x="142684" y="93725"/>
                </a:lnTo>
                <a:close/>
              </a:path>
              <a:path w="273684" h="403225">
                <a:moveTo>
                  <a:pt x="100114" y="1143"/>
                </a:moveTo>
                <a:lnTo>
                  <a:pt x="59347" y="18186"/>
                </a:lnTo>
                <a:lnTo>
                  <a:pt x="43433" y="64008"/>
                </a:lnTo>
                <a:lnTo>
                  <a:pt x="80581" y="64008"/>
                </a:lnTo>
                <a:lnTo>
                  <a:pt x="80391" y="55333"/>
                </a:lnTo>
                <a:lnTo>
                  <a:pt x="82384" y="48768"/>
                </a:lnTo>
                <a:lnTo>
                  <a:pt x="86486" y="44386"/>
                </a:lnTo>
                <a:lnTo>
                  <a:pt x="90297" y="39916"/>
                </a:lnTo>
                <a:lnTo>
                  <a:pt x="95440" y="37719"/>
                </a:lnTo>
                <a:lnTo>
                  <a:pt x="220822" y="37719"/>
                </a:lnTo>
                <a:lnTo>
                  <a:pt x="225313" y="27728"/>
                </a:lnTo>
                <a:lnTo>
                  <a:pt x="226213" y="24002"/>
                </a:lnTo>
                <a:lnTo>
                  <a:pt x="173354" y="24002"/>
                </a:lnTo>
                <a:lnTo>
                  <a:pt x="168070" y="23485"/>
                </a:lnTo>
                <a:lnTo>
                  <a:pt x="161936" y="21940"/>
                </a:lnTo>
                <a:lnTo>
                  <a:pt x="154961" y="19379"/>
                </a:lnTo>
                <a:lnTo>
                  <a:pt x="133071" y="9377"/>
                </a:lnTo>
                <a:lnTo>
                  <a:pt x="120529" y="4795"/>
                </a:lnTo>
                <a:lnTo>
                  <a:pt x="109539" y="2054"/>
                </a:lnTo>
                <a:lnTo>
                  <a:pt x="100114" y="1143"/>
                </a:lnTo>
                <a:close/>
              </a:path>
              <a:path w="273684" h="403225">
                <a:moveTo>
                  <a:pt x="220822" y="37719"/>
                </a:moveTo>
                <a:lnTo>
                  <a:pt x="101726" y="37719"/>
                </a:lnTo>
                <a:lnTo>
                  <a:pt x="106706" y="38344"/>
                </a:lnTo>
                <a:lnTo>
                  <a:pt x="112937" y="40228"/>
                </a:lnTo>
                <a:lnTo>
                  <a:pt x="120422" y="43382"/>
                </a:lnTo>
                <a:lnTo>
                  <a:pt x="142764" y="54638"/>
                </a:lnTo>
                <a:lnTo>
                  <a:pt x="154995" y="59521"/>
                </a:lnTo>
                <a:lnTo>
                  <a:pt x="165833" y="62456"/>
                </a:lnTo>
                <a:lnTo>
                  <a:pt x="175259" y="63436"/>
                </a:lnTo>
                <a:lnTo>
                  <a:pt x="186442" y="62437"/>
                </a:lnTo>
                <a:lnTo>
                  <a:pt x="196572" y="59447"/>
                </a:lnTo>
                <a:lnTo>
                  <a:pt x="205665" y="54472"/>
                </a:lnTo>
                <a:lnTo>
                  <a:pt x="213741" y="47523"/>
                </a:lnTo>
                <a:lnTo>
                  <a:pt x="220420" y="38613"/>
                </a:lnTo>
                <a:lnTo>
                  <a:pt x="220822" y="37719"/>
                </a:lnTo>
                <a:close/>
              </a:path>
              <a:path w="273684" h="403225">
                <a:moveTo>
                  <a:pt x="229743" y="0"/>
                </a:moveTo>
                <a:lnTo>
                  <a:pt x="193738" y="0"/>
                </a:lnTo>
                <a:lnTo>
                  <a:pt x="192404" y="9525"/>
                </a:lnTo>
                <a:lnTo>
                  <a:pt x="190207" y="16001"/>
                </a:lnTo>
                <a:lnTo>
                  <a:pt x="187071" y="19151"/>
                </a:lnTo>
                <a:lnTo>
                  <a:pt x="183921" y="22377"/>
                </a:lnTo>
                <a:lnTo>
                  <a:pt x="179349" y="24002"/>
                </a:lnTo>
                <a:lnTo>
                  <a:pt x="226213" y="24002"/>
                </a:lnTo>
                <a:lnTo>
                  <a:pt x="228421" y="14860"/>
                </a:lnTo>
                <a:lnTo>
                  <a:pt x="2297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02642" y="374717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45" y="0"/>
                </a:moveTo>
                <a:lnTo>
                  <a:pt x="88208" y="8213"/>
                </a:lnTo>
                <a:lnTo>
                  <a:pt x="45802" y="32867"/>
                </a:lnTo>
                <a:lnTo>
                  <a:pt x="11429" y="83081"/>
                </a:lnTo>
                <a:lnTo>
                  <a:pt x="106" y="153060"/>
                </a:lnTo>
                <a:lnTo>
                  <a:pt x="0" y="154686"/>
                </a:lnTo>
                <a:lnTo>
                  <a:pt x="2385" y="189842"/>
                </a:lnTo>
                <a:lnTo>
                  <a:pt x="21563" y="247238"/>
                </a:lnTo>
                <a:lnTo>
                  <a:pt x="59074" y="286801"/>
                </a:lnTo>
                <a:lnTo>
                  <a:pt x="109399" y="306698"/>
                </a:lnTo>
                <a:lnTo>
                  <a:pt x="139045" y="309181"/>
                </a:lnTo>
                <a:lnTo>
                  <a:pt x="158047" y="308053"/>
                </a:lnTo>
                <a:lnTo>
                  <a:pt x="210584" y="291084"/>
                </a:lnTo>
                <a:lnTo>
                  <a:pt x="240578" y="268033"/>
                </a:lnTo>
                <a:lnTo>
                  <a:pt x="139045" y="268033"/>
                </a:lnTo>
                <a:lnTo>
                  <a:pt x="120931" y="266263"/>
                </a:lnTo>
                <a:lnTo>
                  <a:pt x="76282" y="239737"/>
                </a:lnTo>
                <a:lnTo>
                  <a:pt x="57633" y="204393"/>
                </a:lnTo>
                <a:lnTo>
                  <a:pt x="51415" y="154686"/>
                </a:lnTo>
                <a:lnTo>
                  <a:pt x="52970" y="128108"/>
                </a:lnTo>
                <a:lnTo>
                  <a:pt x="65404" y="85673"/>
                </a:lnTo>
                <a:lnTo>
                  <a:pt x="104449" y="48731"/>
                </a:lnTo>
                <a:lnTo>
                  <a:pt x="139045" y="41719"/>
                </a:lnTo>
                <a:lnTo>
                  <a:pt x="240298" y="41719"/>
                </a:lnTo>
                <a:lnTo>
                  <a:pt x="238969" y="40005"/>
                </a:lnTo>
                <a:lnTo>
                  <a:pt x="218146" y="22502"/>
                </a:lnTo>
                <a:lnTo>
                  <a:pt x="194545" y="10001"/>
                </a:lnTo>
                <a:lnTo>
                  <a:pt x="168176" y="2500"/>
                </a:lnTo>
                <a:lnTo>
                  <a:pt x="139045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45" y="41719"/>
                </a:lnTo>
                <a:lnTo>
                  <a:pt x="156867" y="43488"/>
                </a:lnTo>
                <a:lnTo>
                  <a:pt x="173181" y="48793"/>
                </a:lnTo>
                <a:lnTo>
                  <a:pt x="212194" y="85755"/>
                </a:lnTo>
                <a:lnTo>
                  <a:pt x="224735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13" y="260958"/>
                </a:lnTo>
                <a:lnTo>
                  <a:pt x="139045" y="268033"/>
                </a:lnTo>
                <a:lnTo>
                  <a:pt x="240578" y="268033"/>
                </a:lnTo>
                <a:lnTo>
                  <a:pt x="268090" y="222339"/>
                </a:lnTo>
                <a:lnTo>
                  <a:pt x="276658" y="177439"/>
                </a:lnTo>
                <a:lnTo>
                  <a:pt x="277729" y="150393"/>
                </a:lnTo>
                <a:lnTo>
                  <a:pt x="275302" y="117073"/>
                </a:lnTo>
                <a:lnTo>
                  <a:pt x="268026" y="87555"/>
                </a:lnTo>
                <a:lnTo>
                  <a:pt x="255912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172483" y="3634016"/>
            <a:ext cx="159385" cy="422909"/>
          </a:xfrm>
          <a:custGeom>
            <a:avLst/>
            <a:gdLst/>
            <a:ahLst/>
            <a:cxnLst/>
            <a:rect l="l" t="t" r="r" b="b"/>
            <a:pathLst>
              <a:path w="159384" h="422910">
                <a:moveTo>
                  <a:pt x="159359" y="0"/>
                </a:moveTo>
                <a:lnTo>
                  <a:pt x="118872" y="0"/>
                </a:lnTo>
                <a:lnTo>
                  <a:pt x="0" y="422909"/>
                </a:lnTo>
                <a:lnTo>
                  <a:pt x="40487" y="422909"/>
                </a:lnTo>
                <a:lnTo>
                  <a:pt x="1593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6163" y="438562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09" y="0"/>
                </a:moveTo>
                <a:lnTo>
                  <a:pt x="82533" y="10299"/>
                </a:lnTo>
                <a:lnTo>
                  <a:pt x="38383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5" y="191148"/>
                </a:lnTo>
                <a:lnTo>
                  <a:pt x="21377" y="247217"/>
                </a:lnTo>
                <a:lnTo>
                  <a:pt x="58686" y="286678"/>
                </a:lnTo>
                <a:lnTo>
                  <a:pt x="110121" y="306681"/>
                </a:lnTo>
                <a:lnTo>
                  <a:pt x="140874" y="309181"/>
                </a:lnTo>
                <a:lnTo>
                  <a:pt x="165503" y="307611"/>
                </a:lnTo>
                <a:lnTo>
                  <a:pt x="207833" y="295079"/>
                </a:lnTo>
                <a:lnTo>
                  <a:pt x="240818" y="270350"/>
                </a:lnTo>
                <a:lnTo>
                  <a:pt x="242612" y="268033"/>
                </a:lnTo>
                <a:lnTo>
                  <a:pt x="140874" y="268033"/>
                </a:lnTo>
                <a:lnTo>
                  <a:pt x="123125" y="266410"/>
                </a:lnTo>
                <a:lnTo>
                  <a:pt x="79056" y="242138"/>
                </a:lnTo>
                <a:lnTo>
                  <a:pt x="54222" y="190404"/>
                </a:lnTo>
                <a:lnTo>
                  <a:pt x="51433" y="167462"/>
                </a:lnTo>
                <a:lnTo>
                  <a:pt x="272318" y="167462"/>
                </a:lnTo>
                <a:lnTo>
                  <a:pt x="272508" y="161556"/>
                </a:lnTo>
                <a:lnTo>
                  <a:pt x="272606" y="154127"/>
                </a:lnTo>
                <a:lnTo>
                  <a:pt x="270712" y="126314"/>
                </a:lnTo>
                <a:lnTo>
                  <a:pt x="54291" y="126314"/>
                </a:lnTo>
                <a:lnTo>
                  <a:pt x="56881" y="107864"/>
                </a:lnTo>
                <a:lnTo>
                  <a:pt x="80294" y="64300"/>
                </a:lnTo>
                <a:lnTo>
                  <a:pt x="121805" y="42595"/>
                </a:lnTo>
                <a:lnTo>
                  <a:pt x="138398" y="41148"/>
                </a:lnTo>
                <a:lnTo>
                  <a:pt x="235532" y="41148"/>
                </a:lnTo>
                <a:lnTo>
                  <a:pt x="234979" y="40398"/>
                </a:lnTo>
                <a:lnTo>
                  <a:pt x="214835" y="22711"/>
                </a:lnTo>
                <a:lnTo>
                  <a:pt x="191976" y="10088"/>
                </a:lnTo>
                <a:lnTo>
                  <a:pt x="166401" y="2520"/>
                </a:lnTo>
                <a:lnTo>
                  <a:pt x="138109" y="0"/>
                </a:lnTo>
                <a:close/>
              </a:path>
              <a:path w="273050" h="309245">
                <a:moveTo>
                  <a:pt x="218883" y="206895"/>
                </a:moveTo>
                <a:lnTo>
                  <a:pt x="197197" y="245091"/>
                </a:lnTo>
                <a:lnTo>
                  <a:pt x="154160" y="267123"/>
                </a:lnTo>
                <a:lnTo>
                  <a:pt x="140874" y="268033"/>
                </a:lnTo>
                <a:lnTo>
                  <a:pt x="242612" y="268033"/>
                </a:lnTo>
                <a:lnTo>
                  <a:pt x="253470" y="254012"/>
                </a:lnTo>
                <a:lnTo>
                  <a:pt x="263497" y="235141"/>
                </a:lnTo>
                <a:lnTo>
                  <a:pt x="270889" y="213753"/>
                </a:lnTo>
                <a:lnTo>
                  <a:pt x="218883" y="206895"/>
                </a:lnTo>
                <a:close/>
              </a:path>
              <a:path w="273050" h="309245">
                <a:moveTo>
                  <a:pt x="235532" y="41148"/>
                </a:moveTo>
                <a:lnTo>
                  <a:pt x="138398" y="41148"/>
                </a:lnTo>
                <a:lnTo>
                  <a:pt x="156593" y="42970"/>
                </a:lnTo>
                <a:lnTo>
                  <a:pt x="173020" y="48428"/>
                </a:lnTo>
                <a:lnTo>
                  <a:pt x="207535" y="80729"/>
                </a:lnTo>
                <a:lnTo>
                  <a:pt x="219456" y="126314"/>
                </a:lnTo>
                <a:lnTo>
                  <a:pt x="270712" y="126314"/>
                </a:lnTo>
                <a:lnTo>
                  <a:pt x="270250" y="119530"/>
                </a:lnTo>
                <a:lnTo>
                  <a:pt x="263187" y="89042"/>
                </a:lnTo>
                <a:lnTo>
                  <a:pt x="251427" y="62665"/>
                </a:lnTo>
                <a:lnTo>
                  <a:pt x="235532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0586" y="4385627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7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71"/>
                </a:lnTo>
                <a:lnTo>
                  <a:pt x="51739" y="114911"/>
                </a:lnTo>
                <a:lnTo>
                  <a:pt x="63349" y="76274"/>
                </a:lnTo>
                <a:lnTo>
                  <a:pt x="98974" y="48521"/>
                </a:lnTo>
                <a:lnTo>
                  <a:pt x="99434" y="48399"/>
                </a:lnTo>
                <a:lnTo>
                  <a:pt x="45147" y="48399"/>
                </a:lnTo>
                <a:lnTo>
                  <a:pt x="45147" y="6299"/>
                </a:lnTo>
                <a:close/>
              </a:path>
              <a:path w="240665" h="302895">
                <a:moveTo>
                  <a:pt x="227572" y="43434"/>
                </a:moveTo>
                <a:lnTo>
                  <a:pt x="128775" y="43434"/>
                </a:lnTo>
                <a:lnTo>
                  <a:pt x="138469" y="44005"/>
                </a:lnTo>
                <a:lnTo>
                  <a:pt x="147539" y="45713"/>
                </a:lnTo>
                <a:lnTo>
                  <a:pt x="180998" y="69585"/>
                </a:lnTo>
                <a:lnTo>
                  <a:pt x="189947" y="108297"/>
                </a:lnTo>
                <a:lnTo>
                  <a:pt x="190305" y="302895"/>
                </a:lnTo>
                <a:lnTo>
                  <a:pt x="240597" y="302895"/>
                </a:lnTo>
                <a:lnTo>
                  <a:pt x="240533" y="114911"/>
                </a:lnTo>
                <a:lnTo>
                  <a:pt x="237836" y="71920"/>
                </a:lnTo>
                <a:lnTo>
                  <a:pt x="231706" y="51930"/>
                </a:lnTo>
                <a:lnTo>
                  <a:pt x="227572" y="43434"/>
                </a:lnTo>
                <a:close/>
              </a:path>
              <a:path w="240665" h="302895">
                <a:moveTo>
                  <a:pt x="139348" y="0"/>
                </a:moveTo>
                <a:lnTo>
                  <a:pt x="110364" y="3020"/>
                </a:lnTo>
                <a:lnTo>
                  <a:pt x="84996" y="12088"/>
                </a:lnTo>
                <a:lnTo>
                  <a:pt x="63254" y="27212"/>
                </a:lnTo>
                <a:lnTo>
                  <a:pt x="45147" y="48399"/>
                </a:lnTo>
                <a:lnTo>
                  <a:pt x="99434" y="48399"/>
                </a:lnTo>
                <a:lnTo>
                  <a:pt x="113326" y="44704"/>
                </a:lnTo>
                <a:lnTo>
                  <a:pt x="128775" y="43434"/>
                </a:lnTo>
                <a:lnTo>
                  <a:pt x="227572" y="43434"/>
                </a:lnTo>
                <a:lnTo>
                  <a:pt x="227376" y="43030"/>
                </a:lnTo>
                <a:lnTo>
                  <a:pt x="199110" y="14800"/>
                </a:lnTo>
                <a:lnTo>
                  <a:pt x="152494" y="607"/>
                </a:lnTo>
                <a:lnTo>
                  <a:pt x="1393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99856" y="4288383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40" y="142405"/>
                </a:moveTo>
                <a:lnTo>
                  <a:pt x="37148" y="142405"/>
                </a:lnTo>
                <a:lnTo>
                  <a:pt x="37200" y="316141"/>
                </a:lnTo>
                <a:lnTo>
                  <a:pt x="40562" y="363691"/>
                </a:lnTo>
                <a:lnTo>
                  <a:pt x="64389" y="395478"/>
                </a:lnTo>
                <a:lnTo>
                  <a:pt x="106775" y="404139"/>
                </a:lnTo>
                <a:lnTo>
                  <a:pt x="115362" y="403855"/>
                </a:lnTo>
                <a:lnTo>
                  <a:pt x="124539" y="403009"/>
                </a:lnTo>
                <a:lnTo>
                  <a:pt x="134288" y="401610"/>
                </a:lnTo>
                <a:lnTo>
                  <a:pt x="144590" y="399669"/>
                </a:lnTo>
                <a:lnTo>
                  <a:pt x="138042" y="357289"/>
                </a:lnTo>
                <a:lnTo>
                  <a:pt x="108395" y="357289"/>
                </a:lnTo>
                <a:lnTo>
                  <a:pt x="102679" y="356044"/>
                </a:lnTo>
                <a:lnTo>
                  <a:pt x="87440" y="316141"/>
                </a:lnTo>
                <a:lnTo>
                  <a:pt x="87440" y="142405"/>
                </a:lnTo>
                <a:close/>
              </a:path>
              <a:path w="144780" h="404495">
                <a:moveTo>
                  <a:pt x="137732" y="355282"/>
                </a:moveTo>
                <a:lnTo>
                  <a:pt x="128681" y="356616"/>
                </a:lnTo>
                <a:lnTo>
                  <a:pt x="121348" y="357289"/>
                </a:lnTo>
                <a:lnTo>
                  <a:pt x="138042" y="357289"/>
                </a:lnTo>
                <a:lnTo>
                  <a:pt x="137732" y="355282"/>
                </a:lnTo>
                <a:close/>
              </a:path>
              <a:path w="144780" h="404495">
                <a:moveTo>
                  <a:pt x="137732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2" y="142405"/>
                </a:lnTo>
                <a:lnTo>
                  <a:pt x="137732" y="103543"/>
                </a:lnTo>
                <a:close/>
              </a:path>
              <a:path w="144780" h="404495">
                <a:moveTo>
                  <a:pt x="87440" y="0"/>
                </a:moveTo>
                <a:lnTo>
                  <a:pt x="37148" y="30200"/>
                </a:lnTo>
                <a:lnTo>
                  <a:pt x="37148" y="103543"/>
                </a:lnTo>
                <a:lnTo>
                  <a:pt x="87440" y="103543"/>
                </a:lnTo>
                <a:lnTo>
                  <a:pt x="8744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86642" y="4385627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7929"/>
                </a:lnTo>
                <a:lnTo>
                  <a:pt x="50811" y="132323"/>
                </a:lnTo>
                <a:lnTo>
                  <a:pt x="58672" y="89357"/>
                </a:lnTo>
                <a:lnTo>
                  <a:pt x="83959" y="57602"/>
                </a:lnTo>
                <a:lnTo>
                  <a:pt x="106674" y="52019"/>
                </a:lnTo>
                <a:lnTo>
                  <a:pt x="147221" y="52019"/>
                </a:lnTo>
                <a:lnTo>
                  <a:pt x="147334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90" h="302895">
                <a:moveTo>
                  <a:pt x="147221" y="52019"/>
                </a:moveTo>
                <a:lnTo>
                  <a:pt x="106674" y="52019"/>
                </a:lnTo>
                <a:lnTo>
                  <a:pt x="115818" y="52662"/>
                </a:lnTo>
                <a:lnTo>
                  <a:pt x="124962" y="54590"/>
                </a:lnTo>
                <a:lnTo>
                  <a:pt x="134106" y="57805"/>
                </a:lnTo>
                <a:lnTo>
                  <a:pt x="143250" y="62306"/>
                </a:lnTo>
                <a:lnTo>
                  <a:pt x="147221" y="52019"/>
                </a:lnTo>
                <a:close/>
              </a:path>
              <a:path w="161290" h="302895">
                <a:moveTo>
                  <a:pt x="109443" y="0"/>
                </a:moveTo>
                <a:lnTo>
                  <a:pt x="69633" y="16465"/>
                </a:lnTo>
                <a:lnTo>
                  <a:pt x="45148" y="51727"/>
                </a:lnTo>
                <a:lnTo>
                  <a:pt x="147334" y="51727"/>
                </a:lnTo>
                <a:lnTo>
                  <a:pt x="161157" y="15913"/>
                </a:lnTo>
                <a:lnTo>
                  <a:pt x="148067" y="8968"/>
                </a:lnTo>
                <a:lnTo>
                  <a:pt x="135086" y="3994"/>
                </a:lnTo>
                <a:lnTo>
                  <a:pt x="122211" y="1000"/>
                </a:lnTo>
                <a:lnTo>
                  <a:pt x="1094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60957" y="438562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78" y="90803"/>
                </a:lnTo>
                <a:lnTo>
                  <a:pt x="0" y="157073"/>
                </a:lnTo>
                <a:lnTo>
                  <a:pt x="2374" y="191148"/>
                </a:lnTo>
                <a:lnTo>
                  <a:pt x="21372" y="247217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6" y="307611"/>
                </a:lnTo>
                <a:lnTo>
                  <a:pt x="207826" y="295079"/>
                </a:lnTo>
                <a:lnTo>
                  <a:pt x="240808" y="270350"/>
                </a:lnTo>
                <a:lnTo>
                  <a:pt x="24260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44" y="242138"/>
                </a:lnTo>
                <a:lnTo>
                  <a:pt x="54211" y="190404"/>
                </a:lnTo>
                <a:lnTo>
                  <a:pt x="51422" y="167462"/>
                </a:lnTo>
                <a:lnTo>
                  <a:pt x="272313" y="167462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10" y="126314"/>
                </a:lnTo>
                <a:lnTo>
                  <a:pt x="54279" y="126314"/>
                </a:lnTo>
                <a:lnTo>
                  <a:pt x="56870" y="107864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1" y="10088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95"/>
                </a:moveTo>
                <a:lnTo>
                  <a:pt x="197194" y="245091"/>
                </a:lnTo>
                <a:lnTo>
                  <a:pt x="154151" y="267123"/>
                </a:lnTo>
                <a:lnTo>
                  <a:pt x="140868" y="268033"/>
                </a:lnTo>
                <a:lnTo>
                  <a:pt x="242602" y="268033"/>
                </a:lnTo>
                <a:lnTo>
                  <a:pt x="253461" y="254012"/>
                </a:lnTo>
                <a:lnTo>
                  <a:pt x="263488" y="235141"/>
                </a:lnTo>
                <a:lnTo>
                  <a:pt x="270878" y="213753"/>
                </a:lnTo>
                <a:lnTo>
                  <a:pt x="218871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84" y="42970"/>
                </a:lnTo>
                <a:lnTo>
                  <a:pt x="173010" y="48428"/>
                </a:lnTo>
                <a:lnTo>
                  <a:pt x="207531" y="80729"/>
                </a:lnTo>
                <a:lnTo>
                  <a:pt x="219455" y="126314"/>
                </a:lnTo>
                <a:lnTo>
                  <a:pt x="270710" y="126314"/>
                </a:lnTo>
                <a:lnTo>
                  <a:pt x="270247" y="119530"/>
                </a:lnTo>
                <a:lnTo>
                  <a:pt x="263182" y="89042"/>
                </a:lnTo>
                <a:lnTo>
                  <a:pt x="251420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75841" y="4385627"/>
            <a:ext cx="261620" cy="422909"/>
          </a:xfrm>
          <a:custGeom>
            <a:avLst/>
            <a:gdLst/>
            <a:ahLst/>
            <a:cxnLst/>
            <a:rect l="l" t="t" r="r" b="b"/>
            <a:pathLst>
              <a:path w="261619" h="422910">
                <a:moveTo>
                  <a:pt x="10287" y="327469"/>
                </a:moveTo>
                <a:lnTo>
                  <a:pt x="17586" y="369322"/>
                </a:lnTo>
                <a:lnTo>
                  <a:pt x="41821" y="399097"/>
                </a:lnTo>
                <a:lnTo>
                  <a:pt x="79478" y="416971"/>
                </a:lnTo>
                <a:lnTo>
                  <a:pt x="127355" y="422910"/>
                </a:lnTo>
                <a:lnTo>
                  <a:pt x="148767" y="421858"/>
                </a:lnTo>
                <a:lnTo>
                  <a:pt x="186339" y="413469"/>
                </a:lnTo>
                <a:lnTo>
                  <a:pt x="228900" y="386375"/>
                </a:lnTo>
                <a:lnTo>
                  <a:pt x="233215" y="381190"/>
                </a:lnTo>
                <a:lnTo>
                  <a:pt x="127063" y="381190"/>
                </a:lnTo>
                <a:lnTo>
                  <a:pt x="111707" y="380317"/>
                </a:lnTo>
                <a:lnTo>
                  <a:pt x="69599" y="361320"/>
                </a:lnTo>
                <a:lnTo>
                  <a:pt x="58864" y="334327"/>
                </a:lnTo>
                <a:lnTo>
                  <a:pt x="10287" y="327469"/>
                </a:lnTo>
                <a:close/>
              </a:path>
              <a:path w="261619" h="422910">
                <a:moveTo>
                  <a:pt x="261131" y="264033"/>
                </a:moveTo>
                <a:lnTo>
                  <a:pt x="210312" y="264033"/>
                </a:lnTo>
                <a:lnTo>
                  <a:pt x="210189" y="286431"/>
                </a:lnTo>
                <a:lnTo>
                  <a:pt x="209540" y="304612"/>
                </a:lnTo>
                <a:lnTo>
                  <a:pt x="196910" y="350594"/>
                </a:lnTo>
                <a:lnTo>
                  <a:pt x="157986" y="377704"/>
                </a:lnTo>
                <a:lnTo>
                  <a:pt x="127063" y="381190"/>
                </a:lnTo>
                <a:lnTo>
                  <a:pt x="233215" y="381190"/>
                </a:lnTo>
                <a:lnTo>
                  <a:pt x="253262" y="343576"/>
                </a:lnTo>
                <a:lnTo>
                  <a:pt x="260299" y="294530"/>
                </a:lnTo>
                <a:lnTo>
                  <a:pt x="261131" y="264033"/>
                </a:lnTo>
                <a:close/>
              </a:path>
              <a:path w="261619" h="422910">
                <a:moveTo>
                  <a:pt x="128397" y="0"/>
                </a:moveTo>
                <a:lnTo>
                  <a:pt x="75033" y="10978"/>
                </a:lnTo>
                <a:lnTo>
                  <a:pt x="34112" y="43133"/>
                </a:lnTo>
                <a:lnTo>
                  <a:pt x="8642" y="93217"/>
                </a:lnTo>
                <a:lnTo>
                  <a:pt x="963" y="132359"/>
                </a:lnTo>
                <a:lnTo>
                  <a:pt x="0" y="153162"/>
                </a:lnTo>
                <a:lnTo>
                  <a:pt x="2091" y="182864"/>
                </a:lnTo>
                <a:lnTo>
                  <a:pt x="18848" y="235691"/>
                </a:lnTo>
                <a:lnTo>
                  <a:pt x="51991" y="278104"/>
                </a:lnTo>
                <a:lnTo>
                  <a:pt x="99348" y="300143"/>
                </a:lnTo>
                <a:lnTo>
                  <a:pt x="128206" y="302895"/>
                </a:lnTo>
                <a:lnTo>
                  <a:pt x="151765" y="300466"/>
                </a:lnTo>
                <a:lnTo>
                  <a:pt x="173297" y="293179"/>
                </a:lnTo>
                <a:lnTo>
                  <a:pt x="192811" y="281035"/>
                </a:lnTo>
                <a:lnTo>
                  <a:pt x="210312" y="264033"/>
                </a:lnTo>
                <a:lnTo>
                  <a:pt x="261131" y="264033"/>
                </a:lnTo>
                <a:lnTo>
                  <a:pt x="261175" y="261175"/>
                </a:lnTo>
                <a:lnTo>
                  <a:pt x="132689" y="261175"/>
                </a:lnTo>
                <a:lnTo>
                  <a:pt x="115988" y="259500"/>
                </a:lnTo>
                <a:lnTo>
                  <a:pt x="74587" y="234416"/>
                </a:lnTo>
                <a:lnTo>
                  <a:pt x="57224" y="199844"/>
                </a:lnTo>
                <a:lnTo>
                  <a:pt x="51435" y="149555"/>
                </a:lnTo>
                <a:lnTo>
                  <a:pt x="52899" y="124421"/>
                </a:lnTo>
                <a:lnTo>
                  <a:pt x="64615" y="84089"/>
                </a:lnTo>
                <a:lnTo>
                  <a:pt x="100896" y="48515"/>
                </a:lnTo>
                <a:lnTo>
                  <a:pt x="131927" y="41732"/>
                </a:lnTo>
                <a:lnTo>
                  <a:pt x="213777" y="41732"/>
                </a:lnTo>
                <a:lnTo>
                  <a:pt x="196723" y="24120"/>
                </a:lnTo>
                <a:lnTo>
                  <a:pt x="176250" y="10721"/>
                </a:lnTo>
                <a:lnTo>
                  <a:pt x="153472" y="2680"/>
                </a:lnTo>
                <a:lnTo>
                  <a:pt x="128397" y="0"/>
                </a:lnTo>
                <a:close/>
              </a:path>
              <a:path w="261619" h="422910">
                <a:moveTo>
                  <a:pt x="213777" y="41732"/>
                </a:moveTo>
                <a:lnTo>
                  <a:pt x="131927" y="41732"/>
                </a:lnTo>
                <a:lnTo>
                  <a:pt x="148320" y="43448"/>
                </a:lnTo>
                <a:lnTo>
                  <a:pt x="163490" y="48601"/>
                </a:lnTo>
                <a:lnTo>
                  <a:pt x="200692" y="84720"/>
                </a:lnTo>
                <a:lnTo>
                  <a:pt x="212796" y="125685"/>
                </a:lnTo>
                <a:lnTo>
                  <a:pt x="214216" y="149555"/>
                </a:lnTo>
                <a:lnTo>
                  <a:pt x="214202" y="153162"/>
                </a:lnTo>
                <a:lnTo>
                  <a:pt x="208454" y="200459"/>
                </a:lnTo>
                <a:lnTo>
                  <a:pt x="190881" y="234607"/>
                </a:lnTo>
                <a:lnTo>
                  <a:pt x="149334" y="259515"/>
                </a:lnTo>
                <a:lnTo>
                  <a:pt x="132689" y="261175"/>
                </a:lnTo>
                <a:lnTo>
                  <a:pt x="261175" y="261175"/>
                </a:lnTo>
                <a:lnTo>
                  <a:pt x="261175" y="42875"/>
                </a:lnTo>
                <a:lnTo>
                  <a:pt x="214884" y="42875"/>
                </a:lnTo>
                <a:lnTo>
                  <a:pt x="213777" y="41732"/>
                </a:lnTo>
                <a:close/>
              </a:path>
              <a:path w="261619" h="422910">
                <a:moveTo>
                  <a:pt x="261175" y="6299"/>
                </a:moveTo>
                <a:lnTo>
                  <a:pt x="214884" y="6299"/>
                </a:lnTo>
                <a:lnTo>
                  <a:pt x="214884" y="42875"/>
                </a:lnTo>
                <a:lnTo>
                  <a:pt x="261175" y="42875"/>
                </a:lnTo>
                <a:lnTo>
                  <a:pt x="261175" y="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96071" y="438562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3" y="41732"/>
                </a:moveTo>
                <a:lnTo>
                  <a:pt x="135255" y="41732"/>
                </a:lnTo>
                <a:lnTo>
                  <a:pt x="153094" y="42786"/>
                </a:lnTo>
                <a:lnTo>
                  <a:pt x="168602" y="45956"/>
                </a:lnTo>
                <a:lnTo>
                  <a:pt x="203311" y="75757"/>
                </a:lnTo>
                <a:lnTo>
                  <a:pt x="206883" y="101828"/>
                </a:lnTo>
                <a:lnTo>
                  <a:pt x="206883" y="103644"/>
                </a:lnTo>
                <a:lnTo>
                  <a:pt x="169772" y="124210"/>
                </a:lnTo>
                <a:lnTo>
                  <a:pt x="102867" y="133977"/>
                </a:lnTo>
                <a:lnTo>
                  <a:pt x="90733" y="135845"/>
                </a:lnTo>
                <a:lnTo>
                  <a:pt x="53006" y="146561"/>
                </a:lnTo>
                <a:lnTo>
                  <a:pt x="21405" y="168717"/>
                </a:lnTo>
                <a:lnTo>
                  <a:pt x="2486" y="203820"/>
                </a:lnTo>
                <a:lnTo>
                  <a:pt x="0" y="224612"/>
                </a:lnTo>
                <a:lnTo>
                  <a:pt x="1643" y="242286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7" y="269748"/>
                </a:lnTo>
                <a:lnTo>
                  <a:pt x="99764" y="268911"/>
                </a:lnTo>
                <a:lnTo>
                  <a:pt x="62277" y="249353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3" y="164604"/>
                </a:lnTo>
                <a:lnTo>
                  <a:pt x="191452" y="159675"/>
                </a:lnTo>
                <a:lnTo>
                  <a:pt x="206883" y="154317"/>
                </a:lnTo>
                <a:lnTo>
                  <a:pt x="257746" y="154317"/>
                </a:lnTo>
                <a:lnTo>
                  <a:pt x="257641" y="101828"/>
                </a:lnTo>
                <a:lnTo>
                  <a:pt x="252572" y="55819"/>
                </a:lnTo>
                <a:lnTo>
                  <a:pt x="249051" y="46799"/>
                </a:lnTo>
                <a:lnTo>
                  <a:pt x="246343" y="41732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6" y="276055"/>
                </a:lnTo>
                <a:lnTo>
                  <a:pt x="214383" y="285683"/>
                </a:lnTo>
                <a:lnTo>
                  <a:pt x="217150" y="294629"/>
                </a:lnTo>
                <a:lnTo>
                  <a:pt x="220599" y="302895"/>
                </a:lnTo>
                <a:lnTo>
                  <a:pt x="273177" y="302895"/>
                </a:lnTo>
                <a:lnTo>
                  <a:pt x="268966" y="294232"/>
                </a:lnTo>
                <a:lnTo>
                  <a:pt x="265492" y="285369"/>
                </a:lnTo>
                <a:lnTo>
                  <a:pt x="262793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17"/>
                </a:moveTo>
                <a:lnTo>
                  <a:pt x="206883" y="154317"/>
                </a:lnTo>
                <a:lnTo>
                  <a:pt x="206590" y="172605"/>
                </a:lnTo>
                <a:lnTo>
                  <a:pt x="206089" y="188104"/>
                </a:lnTo>
                <a:lnTo>
                  <a:pt x="192450" y="232965"/>
                </a:lnTo>
                <a:lnTo>
                  <a:pt x="153503" y="262638"/>
                </a:lnTo>
                <a:lnTo>
                  <a:pt x="113537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5"/>
                </a:lnTo>
                <a:lnTo>
                  <a:pt x="258529" y="235632"/>
                </a:lnTo>
                <a:lnTo>
                  <a:pt x="258036" y="214414"/>
                </a:lnTo>
                <a:lnTo>
                  <a:pt x="257918" y="206514"/>
                </a:lnTo>
                <a:lnTo>
                  <a:pt x="257793" y="186280"/>
                </a:lnTo>
                <a:lnTo>
                  <a:pt x="257746" y="154317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15"/>
                </a:lnTo>
                <a:lnTo>
                  <a:pt x="49530" y="23225"/>
                </a:lnTo>
                <a:lnTo>
                  <a:pt x="17445" y="62885"/>
                </a:lnTo>
                <a:lnTo>
                  <a:pt x="8572" y="91440"/>
                </a:lnTo>
                <a:lnTo>
                  <a:pt x="57721" y="98298"/>
                </a:lnTo>
                <a:lnTo>
                  <a:pt x="62329" y="83659"/>
                </a:lnTo>
                <a:lnTo>
                  <a:pt x="68029" y="71435"/>
                </a:lnTo>
                <a:lnTo>
                  <a:pt x="104328" y="44862"/>
                </a:lnTo>
                <a:lnTo>
                  <a:pt x="135255" y="41732"/>
                </a:lnTo>
                <a:lnTo>
                  <a:pt x="246343" y="41732"/>
                </a:lnTo>
                <a:lnTo>
                  <a:pt x="244709" y="38674"/>
                </a:lnTo>
                <a:lnTo>
                  <a:pt x="215683" y="13734"/>
                </a:lnTo>
                <a:lnTo>
                  <a:pt x="177174" y="2230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70992" y="427934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86"/>
                </a:moveTo>
                <a:lnTo>
                  <a:pt x="74315" y="117103"/>
                </a:lnTo>
                <a:lnTo>
                  <a:pt x="33269" y="148942"/>
                </a:lnTo>
                <a:lnTo>
                  <a:pt x="8311" y="199357"/>
                </a:lnTo>
                <a:lnTo>
                  <a:pt x="923" y="239545"/>
                </a:lnTo>
                <a:lnTo>
                  <a:pt x="0" y="261264"/>
                </a:lnTo>
                <a:lnTo>
                  <a:pt x="1012" y="283227"/>
                </a:lnTo>
                <a:lnTo>
                  <a:pt x="9152" y="323415"/>
                </a:lnTo>
                <a:lnTo>
                  <a:pt x="25318" y="358046"/>
                </a:lnTo>
                <a:lnTo>
                  <a:pt x="62378" y="395947"/>
                </a:lnTo>
                <a:lnTo>
                  <a:pt x="110082" y="414251"/>
                </a:lnTo>
                <a:lnTo>
                  <a:pt x="127440" y="415467"/>
                </a:lnTo>
                <a:lnTo>
                  <a:pt x="153136" y="412719"/>
                </a:lnTo>
                <a:lnTo>
                  <a:pt x="175513" y="404479"/>
                </a:lnTo>
                <a:lnTo>
                  <a:pt x="194570" y="390757"/>
                </a:lnTo>
                <a:lnTo>
                  <a:pt x="208048" y="374319"/>
                </a:lnTo>
                <a:lnTo>
                  <a:pt x="132291" y="374319"/>
                </a:lnTo>
                <a:lnTo>
                  <a:pt x="116472" y="372569"/>
                </a:lnTo>
                <a:lnTo>
                  <a:pt x="75522" y="346227"/>
                </a:lnTo>
                <a:lnTo>
                  <a:pt x="57442" y="310927"/>
                </a:lnTo>
                <a:lnTo>
                  <a:pt x="51435" y="261175"/>
                </a:lnTo>
                <a:lnTo>
                  <a:pt x="52839" y="233870"/>
                </a:lnTo>
                <a:lnTo>
                  <a:pt x="64086" y="190866"/>
                </a:lnTo>
                <a:lnTo>
                  <a:pt x="99209" y="154814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3" y="138499"/>
                </a:lnTo>
                <a:lnTo>
                  <a:pt x="191802" y="130681"/>
                </a:lnTo>
                <a:lnTo>
                  <a:pt x="150511" y="109137"/>
                </a:lnTo>
                <a:lnTo>
                  <a:pt x="138208" y="107001"/>
                </a:lnTo>
                <a:lnTo>
                  <a:pt x="125154" y="106286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81"/>
                </a:lnTo>
                <a:lnTo>
                  <a:pt x="257170" y="409181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7"/>
                </a:lnTo>
                <a:lnTo>
                  <a:pt x="161714" y="155100"/>
                </a:lnTo>
                <a:lnTo>
                  <a:pt x="198227" y="192632"/>
                </a:lnTo>
                <a:lnTo>
                  <a:pt x="209984" y="237167"/>
                </a:lnTo>
                <a:lnTo>
                  <a:pt x="211450" y="265455"/>
                </a:lnTo>
                <a:lnTo>
                  <a:pt x="210004" y="291263"/>
                </a:lnTo>
                <a:lnTo>
                  <a:pt x="198468" y="332272"/>
                </a:lnTo>
                <a:lnTo>
                  <a:pt x="162813" y="367611"/>
                </a:lnTo>
                <a:lnTo>
                  <a:pt x="132291" y="374319"/>
                </a:lnTo>
                <a:lnTo>
                  <a:pt x="208048" y="374319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791117" y="438562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8"/>
                </a:lnTo>
                <a:lnTo>
                  <a:pt x="21383" y="247217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19" y="270350"/>
                </a:lnTo>
                <a:lnTo>
                  <a:pt x="242613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38"/>
                </a:lnTo>
                <a:lnTo>
                  <a:pt x="54224" y="190404"/>
                </a:lnTo>
                <a:lnTo>
                  <a:pt x="51435" y="167462"/>
                </a:lnTo>
                <a:lnTo>
                  <a:pt x="272326" y="167462"/>
                </a:lnTo>
                <a:lnTo>
                  <a:pt x="272516" y="161556"/>
                </a:lnTo>
                <a:lnTo>
                  <a:pt x="272605" y="154127"/>
                </a:lnTo>
                <a:lnTo>
                  <a:pt x="270711" y="126314"/>
                </a:lnTo>
                <a:lnTo>
                  <a:pt x="54292" y="126314"/>
                </a:lnTo>
                <a:lnTo>
                  <a:pt x="56883" y="107864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4" y="22711"/>
                </a:lnTo>
                <a:lnTo>
                  <a:pt x="191977" y="10088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201" y="245091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3" y="268033"/>
                </a:lnTo>
                <a:lnTo>
                  <a:pt x="253469" y="254012"/>
                </a:lnTo>
                <a:lnTo>
                  <a:pt x="263496" y="235141"/>
                </a:lnTo>
                <a:lnTo>
                  <a:pt x="270891" y="213753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404" y="41148"/>
                </a:lnTo>
                <a:lnTo>
                  <a:pt x="156596" y="42970"/>
                </a:lnTo>
                <a:lnTo>
                  <a:pt x="173023" y="48428"/>
                </a:lnTo>
                <a:lnTo>
                  <a:pt x="207538" y="80729"/>
                </a:lnTo>
                <a:lnTo>
                  <a:pt x="219456" y="126314"/>
                </a:lnTo>
                <a:lnTo>
                  <a:pt x="270711" y="126314"/>
                </a:lnTo>
                <a:lnTo>
                  <a:pt x="270249" y="119530"/>
                </a:lnTo>
                <a:lnTo>
                  <a:pt x="263186" y="89042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67748" y="438562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8"/>
                </a:lnTo>
                <a:lnTo>
                  <a:pt x="21383" y="247217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19" y="270350"/>
                </a:lnTo>
                <a:lnTo>
                  <a:pt x="242613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38"/>
                </a:lnTo>
                <a:lnTo>
                  <a:pt x="54224" y="190404"/>
                </a:lnTo>
                <a:lnTo>
                  <a:pt x="51435" y="167462"/>
                </a:lnTo>
                <a:lnTo>
                  <a:pt x="272313" y="167462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11" y="126314"/>
                </a:lnTo>
                <a:lnTo>
                  <a:pt x="54292" y="126314"/>
                </a:lnTo>
                <a:lnTo>
                  <a:pt x="56881" y="107864"/>
                </a:lnTo>
                <a:lnTo>
                  <a:pt x="80289" y="64300"/>
                </a:lnTo>
                <a:lnTo>
                  <a:pt x="121805" y="42595"/>
                </a:lnTo>
                <a:lnTo>
                  <a:pt x="138404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4" y="22711"/>
                </a:lnTo>
                <a:lnTo>
                  <a:pt x="191977" y="10088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196" y="245091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3" y="268033"/>
                </a:lnTo>
                <a:lnTo>
                  <a:pt x="253469" y="254012"/>
                </a:lnTo>
                <a:lnTo>
                  <a:pt x="263496" y="235141"/>
                </a:lnTo>
                <a:lnTo>
                  <a:pt x="270890" y="213753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404" y="41148"/>
                </a:lnTo>
                <a:lnTo>
                  <a:pt x="156596" y="42970"/>
                </a:lnTo>
                <a:lnTo>
                  <a:pt x="173023" y="48428"/>
                </a:lnTo>
                <a:lnTo>
                  <a:pt x="207536" y="80729"/>
                </a:lnTo>
                <a:lnTo>
                  <a:pt x="219456" y="126314"/>
                </a:lnTo>
                <a:lnTo>
                  <a:pt x="270711" y="126314"/>
                </a:lnTo>
                <a:lnTo>
                  <a:pt x="270249" y="119530"/>
                </a:lnTo>
                <a:lnTo>
                  <a:pt x="263186" y="89042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02164" y="4385627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74"/>
                </a:lnTo>
                <a:lnTo>
                  <a:pt x="50792" y="130134"/>
                </a:lnTo>
                <a:lnTo>
                  <a:pt x="58293" y="87261"/>
                </a:lnTo>
                <a:lnTo>
                  <a:pt x="84391" y="54584"/>
                </a:lnTo>
                <a:lnTo>
                  <a:pt x="97715" y="48209"/>
                </a:lnTo>
                <a:lnTo>
                  <a:pt x="45148" y="48209"/>
                </a:lnTo>
                <a:lnTo>
                  <a:pt x="45148" y="6299"/>
                </a:lnTo>
                <a:close/>
              </a:path>
              <a:path w="402589" h="302895">
                <a:moveTo>
                  <a:pt x="214743" y="43434"/>
                </a:moveTo>
                <a:lnTo>
                  <a:pt x="123545" y="43434"/>
                </a:lnTo>
                <a:lnTo>
                  <a:pt x="136507" y="44487"/>
                </a:lnTo>
                <a:lnTo>
                  <a:pt x="147534" y="47640"/>
                </a:lnTo>
                <a:lnTo>
                  <a:pt x="172953" y="81124"/>
                </a:lnTo>
                <a:lnTo>
                  <a:pt x="176022" y="302895"/>
                </a:lnTo>
                <a:lnTo>
                  <a:pt x="226313" y="302895"/>
                </a:lnTo>
                <a:lnTo>
                  <a:pt x="226353" y="130134"/>
                </a:lnTo>
                <a:lnTo>
                  <a:pt x="231470" y="91282"/>
                </a:lnTo>
                <a:lnTo>
                  <a:pt x="258006" y="55135"/>
                </a:lnTo>
                <a:lnTo>
                  <a:pt x="264294" y="51828"/>
                </a:lnTo>
                <a:lnTo>
                  <a:pt x="218414" y="51828"/>
                </a:lnTo>
                <a:lnTo>
                  <a:pt x="214743" y="43434"/>
                </a:lnTo>
                <a:close/>
              </a:path>
              <a:path w="402589" h="302895">
                <a:moveTo>
                  <a:pt x="391134" y="43434"/>
                </a:moveTo>
                <a:lnTo>
                  <a:pt x="299085" y="43434"/>
                </a:lnTo>
                <a:lnTo>
                  <a:pt x="307463" y="43935"/>
                </a:lnTo>
                <a:lnTo>
                  <a:pt x="315294" y="45446"/>
                </a:lnTo>
                <a:lnTo>
                  <a:pt x="347090" y="72872"/>
                </a:lnTo>
                <a:lnTo>
                  <a:pt x="351981" y="113464"/>
                </a:lnTo>
                <a:lnTo>
                  <a:pt x="352044" y="302895"/>
                </a:lnTo>
                <a:lnTo>
                  <a:pt x="402336" y="302895"/>
                </a:lnTo>
                <a:lnTo>
                  <a:pt x="402312" y="99171"/>
                </a:lnTo>
                <a:lnTo>
                  <a:pt x="400837" y="75828"/>
                </a:lnTo>
                <a:lnTo>
                  <a:pt x="396347" y="55397"/>
                </a:lnTo>
                <a:lnTo>
                  <a:pt x="391134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2" y="3235"/>
                </a:lnTo>
                <a:lnTo>
                  <a:pt x="259083" y="12946"/>
                </a:lnTo>
                <a:lnTo>
                  <a:pt x="237436" y="29141"/>
                </a:lnTo>
                <a:lnTo>
                  <a:pt x="218414" y="51828"/>
                </a:lnTo>
                <a:lnTo>
                  <a:pt x="264294" y="51828"/>
                </a:lnTo>
                <a:lnTo>
                  <a:pt x="270356" y="48641"/>
                </a:lnTo>
                <a:lnTo>
                  <a:pt x="284046" y="44737"/>
                </a:lnTo>
                <a:lnTo>
                  <a:pt x="299085" y="43434"/>
                </a:lnTo>
                <a:lnTo>
                  <a:pt x="391134" y="43434"/>
                </a:lnTo>
                <a:lnTo>
                  <a:pt x="388877" y="38252"/>
                </a:lnTo>
                <a:lnTo>
                  <a:pt x="378434" y="24396"/>
                </a:lnTo>
                <a:lnTo>
                  <a:pt x="365274" y="13710"/>
                </a:lnTo>
                <a:lnTo>
                  <a:pt x="349523" y="6088"/>
                </a:lnTo>
                <a:lnTo>
                  <a:pt x="331200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74" y="7442"/>
                </a:lnTo>
                <a:lnTo>
                  <a:pt x="61358" y="28584"/>
                </a:lnTo>
                <a:lnTo>
                  <a:pt x="45148" y="48209"/>
                </a:lnTo>
                <a:lnTo>
                  <a:pt x="97715" y="48209"/>
                </a:lnTo>
                <a:lnTo>
                  <a:pt x="103182" y="46223"/>
                </a:lnTo>
                <a:lnTo>
                  <a:pt x="113168" y="44131"/>
                </a:lnTo>
                <a:lnTo>
                  <a:pt x="123545" y="43434"/>
                </a:lnTo>
                <a:lnTo>
                  <a:pt x="214743" y="43434"/>
                </a:lnTo>
                <a:lnTo>
                  <a:pt x="213343" y="4023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61078" y="438562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2" y="41732"/>
                </a:moveTo>
                <a:lnTo>
                  <a:pt x="135255" y="41732"/>
                </a:lnTo>
                <a:lnTo>
                  <a:pt x="153095" y="42786"/>
                </a:lnTo>
                <a:lnTo>
                  <a:pt x="168606" y="45956"/>
                </a:lnTo>
                <a:lnTo>
                  <a:pt x="203317" y="75757"/>
                </a:lnTo>
                <a:lnTo>
                  <a:pt x="206895" y="101828"/>
                </a:lnTo>
                <a:lnTo>
                  <a:pt x="206895" y="103644"/>
                </a:lnTo>
                <a:lnTo>
                  <a:pt x="169775" y="124210"/>
                </a:lnTo>
                <a:lnTo>
                  <a:pt x="102875" y="133977"/>
                </a:lnTo>
                <a:lnTo>
                  <a:pt x="90741" y="135845"/>
                </a:lnTo>
                <a:lnTo>
                  <a:pt x="53008" y="146561"/>
                </a:lnTo>
                <a:lnTo>
                  <a:pt x="21410" y="168717"/>
                </a:lnTo>
                <a:lnTo>
                  <a:pt x="2490" y="203820"/>
                </a:lnTo>
                <a:lnTo>
                  <a:pt x="0" y="224612"/>
                </a:lnTo>
                <a:lnTo>
                  <a:pt x="1643" y="242286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1"/>
                </a:lnTo>
                <a:lnTo>
                  <a:pt x="62284" y="249353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81" y="183172"/>
                </a:lnTo>
                <a:lnTo>
                  <a:pt x="150317" y="169105"/>
                </a:lnTo>
                <a:lnTo>
                  <a:pt x="172605" y="164604"/>
                </a:lnTo>
                <a:lnTo>
                  <a:pt x="191465" y="159675"/>
                </a:lnTo>
                <a:lnTo>
                  <a:pt x="206895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52" y="41732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8" y="276055"/>
                </a:lnTo>
                <a:lnTo>
                  <a:pt x="214390" y="285683"/>
                </a:lnTo>
                <a:lnTo>
                  <a:pt x="217161" y="294629"/>
                </a:lnTo>
                <a:lnTo>
                  <a:pt x="220611" y="302895"/>
                </a:lnTo>
                <a:lnTo>
                  <a:pt x="273189" y="302895"/>
                </a:lnTo>
                <a:lnTo>
                  <a:pt x="268972" y="294232"/>
                </a:lnTo>
                <a:lnTo>
                  <a:pt x="265495" y="285369"/>
                </a:lnTo>
                <a:lnTo>
                  <a:pt x="262799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17"/>
                </a:moveTo>
                <a:lnTo>
                  <a:pt x="206895" y="154317"/>
                </a:lnTo>
                <a:lnTo>
                  <a:pt x="206603" y="172605"/>
                </a:lnTo>
                <a:lnTo>
                  <a:pt x="206101" y="188104"/>
                </a:lnTo>
                <a:lnTo>
                  <a:pt x="192450" y="232965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5"/>
                </a:lnTo>
                <a:lnTo>
                  <a:pt x="258535" y="235632"/>
                </a:lnTo>
                <a:lnTo>
                  <a:pt x="258039" y="214414"/>
                </a:lnTo>
                <a:lnTo>
                  <a:pt x="257920" y="206514"/>
                </a:lnTo>
                <a:lnTo>
                  <a:pt x="257794" y="186280"/>
                </a:lnTo>
                <a:lnTo>
                  <a:pt x="257746" y="154317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15"/>
                </a:lnTo>
                <a:lnTo>
                  <a:pt x="49530" y="23225"/>
                </a:lnTo>
                <a:lnTo>
                  <a:pt x="17445" y="62885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9"/>
                </a:lnTo>
                <a:lnTo>
                  <a:pt x="68035" y="71435"/>
                </a:lnTo>
                <a:lnTo>
                  <a:pt x="104340" y="44862"/>
                </a:lnTo>
                <a:lnTo>
                  <a:pt x="135255" y="41732"/>
                </a:lnTo>
                <a:lnTo>
                  <a:pt x="246352" y="41732"/>
                </a:lnTo>
                <a:lnTo>
                  <a:pt x="244720" y="38674"/>
                </a:lnTo>
                <a:lnTo>
                  <a:pt x="215691" y="13734"/>
                </a:lnTo>
                <a:lnTo>
                  <a:pt x="177185" y="2230"/>
                </a:lnTo>
                <a:lnTo>
                  <a:pt x="160816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96079" y="4279341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21225" y="439192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595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47044" y="4279341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81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59731" y="4391926"/>
            <a:ext cx="60960" cy="377825"/>
          </a:xfrm>
          <a:custGeom>
            <a:avLst/>
            <a:gdLst/>
            <a:ahLst/>
            <a:cxnLst/>
            <a:rect l="l" t="t" r="r" b="b"/>
            <a:pathLst>
              <a:path w="60960" h="377825">
                <a:moveTo>
                  <a:pt x="60578" y="0"/>
                </a:moveTo>
                <a:lnTo>
                  <a:pt x="3428" y="0"/>
                </a:lnTo>
                <a:lnTo>
                  <a:pt x="3428" y="57150"/>
                </a:lnTo>
                <a:lnTo>
                  <a:pt x="60578" y="57150"/>
                </a:lnTo>
                <a:lnTo>
                  <a:pt x="60578" y="0"/>
                </a:lnTo>
                <a:close/>
              </a:path>
              <a:path w="60960" h="377825">
                <a:moveTo>
                  <a:pt x="60578" y="239458"/>
                </a:moveTo>
                <a:lnTo>
                  <a:pt x="3428" y="239458"/>
                </a:lnTo>
                <a:lnTo>
                  <a:pt x="3428" y="296595"/>
                </a:lnTo>
                <a:lnTo>
                  <a:pt x="31902" y="296595"/>
                </a:lnTo>
                <a:lnTo>
                  <a:pt x="31046" y="308578"/>
                </a:lnTo>
                <a:lnTo>
                  <a:pt x="13858" y="347583"/>
                </a:lnTo>
                <a:lnTo>
                  <a:pt x="0" y="356222"/>
                </a:lnTo>
                <a:lnTo>
                  <a:pt x="13715" y="377748"/>
                </a:lnTo>
                <a:lnTo>
                  <a:pt x="49370" y="347583"/>
                </a:lnTo>
                <a:lnTo>
                  <a:pt x="60578" y="296595"/>
                </a:lnTo>
                <a:lnTo>
                  <a:pt x="60578" y="23945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10156" y="4279341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81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26354" y="4385627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71"/>
                </a:lnTo>
                <a:lnTo>
                  <a:pt x="51740" y="114911"/>
                </a:lnTo>
                <a:lnTo>
                  <a:pt x="63354" y="76274"/>
                </a:lnTo>
                <a:lnTo>
                  <a:pt x="98979" y="48521"/>
                </a:lnTo>
                <a:lnTo>
                  <a:pt x="99438" y="48399"/>
                </a:lnTo>
                <a:lnTo>
                  <a:pt x="45148" y="48399"/>
                </a:lnTo>
                <a:lnTo>
                  <a:pt x="45148" y="6299"/>
                </a:lnTo>
                <a:close/>
              </a:path>
              <a:path w="240664" h="302895">
                <a:moveTo>
                  <a:pt x="227579" y="43434"/>
                </a:moveTo>
                <a:lnTo>
                  <a:pt x="128778" y="43434"/>
                </a:lnTo>
                <a:lnTo>
                  <a:pt x="138473" y="44005"/>
                </a:lnTo>
                <a:lnTo>
                  <a:pt x="147543" y="45713"/>
                </a:lnTo>
                <a:lnTo>
                  <a:pt x="180996" y="69585"/>
                </a:lnTo>
                <a:lnTo>
                  <a:pt x="189950" y="108297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6" y="114911"/>
                </a:lnTo>
                <a:lnTo>
                  <a:pt x="237832" y="71920"/>
                </a:lnTo>
                <a:lnTo>
                  <a:pt x="231709" y="51930"/>
                </a:lnTo>
                <a:lnTo>
                  <a:pt x="227579" y="43434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20"/>
                </a:lnTo>
                <a:lnTo>
                  <a:pt x="84999" y="12088"/>
                </a:lnTo>
                <a:lnTo>
                  <a:pt x="63256" y="27212"/>
                </a:lnTo>
                <a:lnTo>
                  <a:pt x="45148" y="48399"/>
                </a:lnTo>
                <a:lnTo>
                  <a:pt x="99438" y="48399"/>
                </a:lnTo>
                <a:lnTo>
                  <a:pt x="113329" y="44704"/>
                </a:lnTo>
                <a:lnTo>
                  <a:pt x="128778" y="43434"/>
                </a:lnTo>
                <a:lnTo>
                  <a:pt x="227579" y="43434"/>
                </a:lnTo>
                <a:lnTo>
                  <a:pt x="227383" y="43030"/>
                </a:lnTo>
                <a:lnTo>
                  <a:pt x="199110" y="14800"/>
                </a:lnTo>
                <a:lnTo>
                  <a:pt x="152495" y="607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25342" y="427934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86"/>
                </a:moveTo>
                <a:lnTo>
                  <a:pt x="74328" y="117103"/>
                </a:lnTo>
                <a:lnTo>
                  <a:pt x="33277" y="148942"/>
                </a:lnTo>
                <a:lnTo>
                  <a:pt x="8321" y="199357"/>
                </a:lnTo>
                <a:lnTo>
                  <a:pt x="924" y="239545"/>
                </a:lnTo>
                <a:lnTo>
                  <a:pt x="0" y="261264"/>
                </a:lnTo>
                <a:lnTo>
                  <a:pt x="1014" y="283227"/>
                </a:lnTo>
                <a:lnTo>
                  <a:pt x="9163" y="323415"/>
                </a:lnTo>
                <a:lnTo>
                  <a:pt x="25325" y="358046"/>
                </a:lnTo>
                <a:lnTo>
                  <a:pt x="62390" y="395947"/>
                </a:lnTo>
                <a:lnTo>
                  <a:pt x="110082" y="414251"/>
                </a:lnTo>
                <a:lnTo>
                  <a:pt x="127440" y="415467"/>
                </a:lnTo>
                <a:lnTo>
                  <a:pt x="153143" y="412719"/>
                </a:lnTo>
                <a:lnTo>
                  <a:pt x="175522" y="404479"/>
                </a:lnTo>
                <a:lnTo>
                  <a:pt x="194577" y="390757"/>
                </a:lnTo>
                <a:lnTo>
                  <a:pt x="208049" y="374319"/>
                </a:lnTo>
                <a:lnTo>
                  <a:pt x="132304" y="374319"/>
                </a:lnTo>
                <a:lnTo>
                  <a:pt x="116479" y="372569"/>
                </a:lnTo>
                <a:lnTo>
                  <a:pt x="75535" y="346227"/>
                </a:lnTo>
                <a:lnTo>
                  <a:pt x="57444" y="310927"/>
                </a:lnTo>
                <a:lnTo>
                  <a:pt x="51435" y="261175"/>
                </a:lnTo>
                <a:lnTo>
                  <a:pt x="52841" y="233870"/>
                </a:lnTo>
                <a:lnTo>
                  <a:pt x="64091" y="190866"/>
                </a:lnTo>
                <a:lnTo>
                  <a:pt x="99211" y="154814"/>
                </a:lnTo>
                <a:lnTo>
                  <a:pt x="130018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5" y="138499"/>
                </a:lnTo>
                <a:lnTo>
                  <a:pt x="191808" y="130681"/>
                </a:lnTo>
                <a:lnTo>
                  <a:pt x="150517" y="109137"/>
                </a:lnTo>
                <a:lnTo>
                  <a:pt x="138210" y="107001"/>
                </a:lnTo>
                <a:lnTo>
                  <a:pt x="125154" y="106286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81"/>
                </a:lnTo>
                <a:lnTo>
                  <a:pt x="257170" y="409181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8" y="148018"/>
                </a:lnTo>
                <a:lnTo>
                  <a:pt x="146552" y="149787"/>
                </a:lnTo>
                <a:lnTo>
                  <a:pt x="161722" y="155100"/>
                </a:lnTo>
                <a:lnTo>
                  <a:pt x="198233" y="192632"/>
                </a:lnTo>
                <a:lnTo>
                  <a:pt x="209985" y="237167"/>
                </a:lnTo>
                <a:lnTo>
                  <a:pt x="211450" y="265455"/>
                </a:lnTo>
                <a:lnTo>
                  <a:pt x="210006" y="291263"/>
                </a:lnTo>
                <a:lnTo>
                  <a:pt x="198474" y="332272"/>
                </a:lnTo>
                <a:lnTo>
                  <a:pt x="162814" y="367611"/>
                </a:lnTo>
                <a:lnTo>
                  <a:pt x="132304" y="374319"/>
                </a:lnTo>
                <a:lnTo>
                  <a:pt x="208049" y="374319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45479" y="438562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8"/>
                </a:lnTo>
                <a:lnTo>
                  <a:pt x="21372" y="247217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50"/>
                </a:lnTo>
                <a:lnTo>
                  <a:pt x="242613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24" y="190404"/>
                </a:lnTo>
                <a:lnTo>
                  <a:pt x="51435" y="167462"/>
                </a:lnTo>
                <a:lnTo>
                  <a:pt x="272313" y="167462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11" y="126314"/>
                </a:lnTo>
                <a:lnTo>
                  <a:pt x="54292" y="126314"/>
                </a:lnTo>
                <a:lnTo>
                  <a:pt x="56881" y="107864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3" y="10088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196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3" y="268033"/>
                </a:lnTo>
                <a:lnTo>
                  <a:pt x="253469" y="254012"/>
                </a:lnTo>
                <a:lnTo>
                  <a:pt x="263496" y="235141"/>
                </a:lnTo>
                <a:lnTo>
                  <a:pt x="270891" y="213753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70"/>
                </a:lnTo>
                <a:lnTo>
                  <a:pt x="173020" y="48428"/>
                </a:lnTo>
                <a:lnTo>
                  <a:pt x="207531" y="80729"/>
                </a:lnTo>
                <a:lnTo>
                  <a:pt x="219456" y="126314"/>
                </a:lnTo>
                <a:lnTo>
                  <a:pt x="270711" y="126314"/>
                </a:lnTo>
                <a:lnTo>
                  <a:pt x="270249" y="119530"/>
                </a:lnTo>
                <a:lnTo>
                  <a:pt x="263186" y="89042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45606" y="4391926"/>
            <a:ext cx="277495" cy="297180"/>
          </a:xfrm>
          <a:custGeom>
            <a:avLst/>
            <a:gdLst/>
            <a:ahLst/>
            <a:cxnLst/>
            <a:rect l="l" t="t" r="r" b="b"/>
            <a:pathLst>
              <a:path w="277495" h="297179">
                <a:moveTo>
                  <a:pt x="69811" y="0"/>
                </a:moveTo>
                <a:lnTo>
                  <a:pt x="8000" y="0"/>
                </a:lnTo>
                <a:lnTo>
                  <a:pt x="108305" y="142963"/>
                </a:lnTo>
                <a:lnTo>
                  <a:pt x="0" y="296595"/>
                </a:lnTo>
                <a:lnTo>
                  <a:pt x="61442" y="296595"/>
                </a:lnTo>
                <a:lnTo>
                  <a:pt x="140690" y="183159"/>
                </a:lnTo>
                <a:lnTo>
                  <a:pt x="197846" y="183159"/>
                </a:lnTo>
                <a:lnTo>
                  <a:pt x="169735" y="142963"/>
                </a:lnTo>
                <a:lnTo>
                  <a:pt x="198500" y="102196"/>
                </a:lnTo>
                <a:lnTo>
                  <a:pt x="137071" y="102196"/>
                </a:lnTo>
                <a:lnTo>
                  <a:pt x="133052" y="95478"/>
                </a:lnTo>
                <a:lnTo>
                  <a:pt x="128303" y="87885"/>
                </a:lnTo>
                <a:lnTo>
                  <a:pt x="122842" y="79399"/>
                </a:lnTo>
                <a:lnTo>
                  <a:pt x="116628" y="69913"/>
                </a:lnTo>
                <a:lnTo>
                  <a:pt x="69811" y="0"/>
                </a:lnTo>
                <a:close/>
              </a:path>
              <a:path w="277495" h="297179">
                <a:moveTo>
                  <a:pt x="197846" y="183159"/>
                </a:moveTo>
                <a:lnTo>
                  <a:pt x="140690" y="183159"/>
                </a:lnTo>
                <a:lnTo>
                  <a:pt x="154686" y="205168"/>
                </a:lnTo>
                <a:lnTo>
                  <a:pt x="216026" y="296595"/>
                </a:lnTo>
                <a:lnTo>
                  <a:pt x="277177" y="296595"/>
                </a:lnTo>
                <a:lnTo>
                  <a:pt x="197846" y="183159"/>
                </a:lnTo>
                <a:close/>
              </a:path>
              <a:path w="277495" h="297179">
                <a:moveTo>
                  <a:pt x="270611" y="0"/>
                </a:moveTo>
                <a:lnTo>
                  <a:pt x="209169" y="0"/>
                </a:lnTo>
                <a:lnTo>
                  <a:pt x="159766" y="70002"/>
                </a:lnTo>
                <a:lnTo>
                  <a:pt x="143250" y="93484"/>
                </a:lnTo>
                <a:lnTo>
                  <a:pt x="137071" y="102196"/>
                </a:lnTo>
                <a:lnTo>
                  <a:pt x="198500" y="102196"/>
                </a:lnTo>
                <a:lnTo>
                  <a:pt x="27061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48501" y="438562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7" y="41732"/>
                </a:moveTo>
                <a:lnTo>
                  <a:pt x="135254" y="41732"/>
                </a:lnTo>
                <a:lnTo>
                  <a:pt x="153095" y="42786"/>
                </a:lnTo>
                <a:lnTo>
                  <a:pt x="168606" y="45956"/>
                </a:lnTo>
                <a:lnTo>
                  <a:pt x="203311" y="75757"/>
                </a:lnTo>
                <a:lnTo>
                  <a:pt x="206883" y="101828"/>
                </a:lnTo>
                <a:lnTo>
                  <a:pt x="206794" y="108026"/>
                </a:lnTo>
                <a:lnTo>
                  <a:pt x="169773" y="124210"/>
                </a:lnTo>
                <a:lnTo>
                  <a:pt x="102869" y="133977"/>
                </a:lnTo>
                <a:lnTo>
                  <a:pt x="90739" y="135845"/>
                </a:lnTo>
                <a:lnTo>
                  <a:pt x="53008" y="146561"/>
                </a:lnTo>
                <a:lnTo>
                  <a:pt x="21405" y="168717"/>
                </a:lnTo>
                <a:lnTo>
                  <a:pt x="2490" y="203820"/>
                </a:lnTo>
                <a:lnTo>
                  <a:pt x="0" y="224612"/>
                </a:lnTo>
                <a:lnTo>
                  <a:pt x="1643" y="242286"/>
                </a:lnTo>
                <a:lnTo>
                  <a:pt x="26308" y="285383"/>
                </a:lnTo>
                <a:lnTo>
                  <a:pt x="78420" y="307698"/>
                </a:lnTo>
                <a:lnTo>
                  <a:pt x="101447" y="309181"/>
                </a:lnTo>
                <a:lnTo>
                  <a:pt x="116050" y="308572"/>
                </a:lnTo>
                <a:lnTo>
                  <a:pt x="156971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66" y="268911"/>
                </a:lnTo>
                <a:lnTo>
                  <a:pt x="62282" y="249353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2" y="164604"/>
                </a:lnTo>
                <a:lnTo>
                  <a:pt x="191452" y="159675"/>
                </a:lnTo>
                <a:lnTo>
                  <a:pt x="206883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2" y="55819"/>
                </a:lnTo>
                <a:lnTo>
                  <a:pt x="249053" y="46799"/>
                </a:lnTo>
                <a:lnTo>
                  <a:pt x="246347" y="41732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8" y="302895"/>
                </a:lnTo>
                <a:lnTo>
                  <a:pt x="273177" y="302895"/>
                </a:lnTo>
                <a:lnTo>
                  <a:pt x="268966" y="294232"/>
                </a:lnTo>
                <a:lnTo>
                  <a:pt x="265492" y="285369"/>
                </a:lnTo>
                <a:lnTo>
                  <a:pt x="262793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17"/>
                </a:moveTo>
                <a:lnTo>
                  <a:pt x="206883" y="154317"/>
                </a:lnTo>
                <a:lnTo>
                  <a:pt x="206603" y="172605"/>
                </a:lnTo>
                <a:lnTo>
                  <a:pt x="206100" y="188104"/>
                </a:lnTo>
                <a:lnTo>
                  <a:pt x="192450" y="232965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5"/>
                </a:lnTo>
                <a:lnTo>
                  <a:pt x="258529" y="235632"/>
                </a:lnTo>
                <a:lnTo>
                  <a:pt x="258036" y="214414"/>
                </a:lnTo>
                <a:lnTo>
                  <a:pt x="257918" y="206514"/>
                </a:lnTo>
                <a:lnTo>
                  <a:pt x="257793" y="186280"/>
                </a:lnTo>
                <a:lnTo>
                  <a:pt x="257746" y="154317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15"/>
                </a:lnTo>
                <a:lnTo>
                  <a:pt x="49530" y="23225"/>
                </a:lnTo>
                <a:lnTo>
                  <a:pt x="17445" y="62885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9"/>
                </a:lnTo>
                <a:lnTo>
                  <a:pt x="68035" y="71435"/>
                </a:lnTo>
                <a:lnTo>
                  <a:pt x="104335" y="44862"/>
                </a:lnTo>
                <a:lnTo>
                  <a:pt x="135254" y="41732"/>
                </a:lnTo>
                <a:lnTo>
                  <a:pt x="246347" y="41732"/>
                </a:lnTo>
                <a:lnTo>
                  <a:pt x="244715" y="38674"/>
                </a:lnTo>
                <a:lnTo>
                  <a:pt x="215685" y="13734"/>
                </a:lnTo>
                <a:lnTo>
                  <a:pt x="177179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68643" y="4385627"/>
            <a:ext cx="257810" cy="426720"/>
          </a:xfrm>
          <a:custGeom>
            <a:avLst/>
            <a:gdLst/>
            <a:ahLst/>
            <a:cxnLst/>
            <a:rect l="l" t="t" r="r" b="b"/>
            <a:pathLst>
              <a:path w="257809" h="426720">
                <a:moveTo>
                  <a:pt x="62864" y="390906"/>
                </a:moveTo>
                <a:lnTo>
                  <a:pt x="60007" y="426339"/>
                </a:lnTo>
                <a:lnTo>
                  <a:pt x="100482" y="426339"/>
                </a:lnTo>
                <a:lnTo>
                  <a:pt x="150065" y="417337"/>
                </a:lnTo>
                <a:lnTo>
                  <a:pt x="177320" y="391477"/>
                </a:lnTo>
                <a:lnTo>
                  <a:pt x="89433" y="391477"/>
                </a:lnTo>
                <a:lnTo>
                  <a:pt x="84571" y="391441"/>
                </a:lnTo>
                <a:lnTo>
                  <a:pt x="62864" y="390906"/>
                </a:lnTo>
                <a:close/>
              </a:path>
              <a:path w="257809" h="426720">
                <a:moveTo>
                  <a:pt x="104692" y="306408"/>
                </a:moveTo>
                <a:lnTo>
                  <a:pt x="91249" y="352044"/>
                </a:lnTo>
                <a:lnTo>
                  <a:pt x="100532" y="352347"/>
                </a:lnTo>
                <a:lnTo>
                  <a:pt x="108400" y="352963"/>
                </a:lnTo>
                <a:lnTo>
                  <a:pt x="131622" y="361759"/>
                </a:lnTo>
                <a:lnTo>
                  <a:pt x="133819" y="364337"/>
                </a:lnTo>
                <a:lnTo>
                  <a:pt x="134861" y="367284"/>
                </a:lnTo>
                <a:lnTo>
                  <a:pt x="134861" y="376047"/>
                </a:lnTo>
                <a:lnTo>
                  <a:pt x="89433" y="391477"/>
                </a:lnTo>
                <a:lnTo>
                  <a:pt x="177320" y="391477"/>
                </a:lnTo>
                <a:lnTo>
                  <a:pt x="180467" y="383606"/>
                </a:lnTo>
                <a:lnTo>
                  <a:pt x="181736" y="373481"/>
                </a:lnTo>
                <a:lnTo>
                  <a:pt x="180983" y="366424"/>
                </a:lnTo>
                <a:lnTo>
                  <a:pt x="154560" y="337699"/>
                </a:lnTo>
                <a:lnTo>
                  <a:pt x="133629" y="332613"/>
                </a:lnTo>
                <a:lnTo>
                  <a:pt x="140919" y="309181"/>
                </a:lnTo>
                <a:lnTo>
                  <a:pt x="134581" y="309181"/>
                </a:lnTo>
                <a:lnTo>
                  <a:pt x="105706" y="306700"/>
                </a:lnTo>
                <a:lnTo>
                  <a:pt x="104692" y="306408"/>
                </a:lnTo>
                <a:close/>
              </a:path>
              <a:path w="257809" h="426720">
                <a:moveTo>
                  <a:pt x="142875" y="302895"/>
                </a:moveTo>
                <a:lnTo>
                  <a:pt x="105727" y="302895"/>
                </a:lnTo>
                <a:lnTo>
                  <a:pt x="104692" y="306408"/>
                </a:lnTo>
                <a:lnTo>
                  <a:pt x="105706" y="306700"/>
                </a:lnTo>
                <a:lnTo>
                  <a:pt x="134581" y="309181"/>
                </a:lnTo>
                <a:lnTo>
                  <a:pt x="141074" y="308683"/>
                </a:lnTo>
                <a:lnTo>
                  <a:pt x="142875" y="302895"/>
                </a:lnTo>
                <a:close/>
              </a:path>
              <a:path w="257809" h="426720">
                <a:moveTo>
                  <a:pt x="141074" y="308683"/>
                </a:moveTo>
                <a:lnTo>
                  <a:pt x="134581" y="309181"/>
                </a:lnTo>
                <a:lnTo>
                  <a:pt x="140919" y="309181"/>
                </a:lnTo>
                <a:lnTo>
                  <a:pt x="141074" y="308683"/>
                </a:lnTo>
                <a:close/>
              </a:path>
              <a:path w="257809" h="426720">
                <a:moveTo>
                  <a:pt x="175811" y="302895"/>
                </a:moveTo>
                <a:lnTo>
                  <a:pt x="142875" y="302895"/>
                </a:lnTo>
                <a:lnTo>
                  <a:pt x="141074" y="308683"/>
                </a:lnTo>
                <a:lnTo>
                  <a:pt x="157864" y="307394"/>
                </a:lnTo>
                <a:lnTo>
                  <a:pt x="175811" y="302895"/>
                </a:lnTo>
                <a:close/>
              </a:path>
              <a:path w="257809" h="426720">
                <a:moveTo>
                  <a:pt x="134962" y="0"/>
                </a:moveTo>
                <a:lnTo>
                  <a:pt x="80859" y="10131"/>
                </a:lnTo>
                <a:lnTo>
                  <a:pt x="35912" y="40419"/>
                </a:lnTo>
                <a:lnTo>
                  <a:pt x="8958" y="90567"/>
                </a:lnTo>
                <a:lnTo>
                  <a:pt x="998" y="132503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81" y="286844"/>
                </a:lnTo>
                <a:lnTo>
                  <a:pt x="104692" y="306408"/>
                </a:lnTo>
                <a:lnTo>
                  <a:pt x="105727" y="302895"/>
                </a:lnTo>
                <a:lnTo>
                  <a:pt x="175811" y="302895"/>
                </a:lnTo>
                <a:lnTo>
                  <a:pt x="179274" y="302026"/>
                </a:lnTo>
                <a:lnTo>
                  <a:pt x="198791" y="293070"/>
                </a:lnTo>
                <a:lnTo>
                  <a:pt x="216395" y="280517"/>
                </a:lnTo>
                <a:lnTo>
                  <a:pt x="228355" y="268033"/>
                </a:lnTo>
                <a:lnTo>
                  <a:pt x="134010" y="268033"/>
                </a:lnTo>
                <a:lnTo>
                  <a:pt x="116510" y="266339"/>
                </a:lnTo>
                <a:lnTo>
                  <a:pt x="74295" y="240995"/>
                </a:lnTo>
                <a:lnTo>
                  <a:pt x="57145" y="205833"/>
                </a:lnTo>
                <a:lnTo>
                  <a:pt x="51434" y="154317"/>
                </a:lnTo>
                <a:lnTo>
                  <a:pt x="52916" y="126881"/>
                </a:lnTo>
                <a:lnTo>
                  <a:pt x="64770" y="83899"/>
                </a:lnTo>
                <a:lnTo>
                  <a:pt x="102512" y="47937"/>
                </a:lnTo>
                <a:lnTo>
                  <a:pt x="136956" y="41148"/>
                </a:lnTo>
                <a:lnTo>
                  <a:pt x="230089" y="41148"/>
                </a:lnTo>
                <a:lnTo>
                  <a:pt x="227815" y="37894"/>
                </a:lnTo>
                <a:lnTo>
                  <a:pt x="213829" y="24396"/>
                </a:lnTo>
                <a:lnTo>
                  <a:pt x="197422" y="13710"/>
                </a:lnTo>
                <a:lnTo>
                  <a:pt x="178792" y="6088"/>
                </a:lnTo>
                <a:lnTo>
                  <a:pt x="157963" y="1520"/>
                </a:lnTo>
                <a:lnTo>
                  <a:pt x="134962" y="0"/>
                </a:lnTo>
                <a:close/>
              </a:path>
              <a:path w="257809" h="426720">
                <a:moveTo>
                  <a:pt x="208597" y="194310"/>
                </a:moveTo>
                <a:lnTo>
                  <a:pt x="192466" y="239715"/>
                </a:lnTo>
                <a:lnTo>
                  <a:pt x="161231" y="263525"/>
                </a:lnTo>
                <a:lnTo>
                  <a:pt x="134010" y="268033"/>
                </a:lnTo>
                <a:lnTo>
                  <a:pt x="228355" y="268033"/>
                </a:lnTo>
                <a:lnTo>
                  <a:pt x="231457" y="264795"/>
                </a:lnTo>
                <a:lnTo>
                  <a:pt x="243355" y="246343"/>
                </a:lnTo>
                <a:lnTo>
                  <a:pt x="252108" y="225141"/>
                </a:lnTo>
                <a:lnTo>
                  <a:pt x="257733" y="201168"/>
                </a:lnTo>
                <a:lnTo>
                  <a:pt x="208597" y="194310"/>
                </a:lnTo>
                <a:close/>
              </a:path>
              <a:path w="257809" h="426720">
                <a:moveTo>
                  <a:pt x="230089" y="41148"/>
                </a:moveTo>
                <a:lnTo>
                  <a:pt x="136956" y="41148"/>
                </a:lnTo>
                <a:lnTo>
                  <a:pt x="149072" y="42094"/>
                </a:lnTo>
                <a:lnTo>
                  <a:pt x="160254" y="44926"/>
                </a:lnTo>
                <a:lnTo>
                  <a:pt x="194922" y="75003"/>
                </a:lnTo>
                <a:lnTo>
                  <a:pt x="204597" y="101168"/>
                </a:lnTo>
                <a:lnTo>
                  <a:pt x="253161" y="93726"/>
                </a:lnTo>
                <a:lnTo>
                  <a:pt x="247491" y="72570"/>
                </a:lnTo>
                <a:lnTo>
                  <a:pt x="239039" y="53955"/>
                </a:lnTo>
                <a:lnTo>
                  <a:pt x="23008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952094" y="4291901"/>
            <a:ext cx="273685" cy="403225"/>
          </a:xfrm>
          <a:custGeom>
            <a:avLst/>
            <a:gdLst/>
            <a:ahLst/>
            <a:cxnLst/>
            <a:rect l="l" t="t" r="r" b="b"/>
            <a:pathLst>
              <a:path w="273684" h="403225">
                <a:moveTo>
                  <a:pt x="246355" y="135458"/>
                </a:moveTo>
                <a:lnTo>
                  <a:pt x="135254" y="135458"/>
                </a:lnTo>
                <a:lnTo>
                  <a:pt x="153101" y="136512"/>
                </a:lnTo>
                <a:lnTo>
                  <a:pt x="168613" y="139682"/>
                </a:lnTo>
                <a:lnTo>
                  <a:pt x="203323" y="169483"/>
                </a:lnTo>
                <a:lnTo>
                  <a:pt x="206895" y="195554"/>
                </a:lnTo>
                <a:lnTo>
                  <a:pt x="206895" y="197370"/>
                </a:lnTo>
                <a:lnTo>
                  <a:pt x="169775" y="217936"/>
                </a:lnTo>
                <a:lnTo>
                  <a:pt x="102880" y="227703"/>
                </a:lnTo>
                <a:lnTo>
                  <a:pt x="90746" y="229571"/>
                </a:lnTo>
                <a:lnTo>
                  <a:pt x="53012" y="240287"/>
                </a:lnTo>
                <a:lnTo>
                  <a:pt x="21416" y="262443"/>
                </a:lnTo>
                <a:lnTo>
                  <a:pt x="2492" y="297546"/>
                </a:lnTo>
                <a:lnTo>
                  <a:pt x="0" y="318338"/>
                </a:lnTo>
                <a:lnTo>
                  <a:pt x="1643" y="336012"/>
                </a:lnTo>
                <a:lnTo>
                  <a:pt x="26321" y="379109"/>
                </a:lnTo>
                <a:lnTo>
                  <a:pt x="78426" y="401424"/>
                </a:lnTo>
                <a:lnTo>
                  <a:pt x="101447" y="402907"/>
                </a:lnTo>
                <a:lnTo>
                  <a:pt x="116057" y="402298"/>
                </a:lnTo>
                <a:lnTo>
                  <a:pt x="156972" y="393103"/>
                </a:lnTo>
                <a:lnTo>
                  <a:pt x="197014" y="370516"/>
                </a:lnTo>
                <a:lnTo>
                  <a:pt x="205867" y="363474"/>
                </a:lnTo>
                <a:lnTo>
                  <a:pt x="113538" y="363474"/>
                </a:lnTo>
                <a:lnTo>
                  <a:pt x="99771" y="362637"/>
                </a:lnTo>
                <a:lnTo>
                  <a:pt x="62284" y="343079"/>
                </a:lnTo>
                <a:lnTo>
                  <a:pt x="53733" y="316903"/>
                </a:lnTo>
                <a:lnTo>
                  <a:pt x="53733" y="308140"/>
                </a:lnTo>
                <a:lnTo>
                  <a:pt x="80594" y="276898"/>
                </a:lnTo>
                <a:lnTo>
                  <a:pt x="150317" y="262831"/>
                </a:lnTo>
                <a:lnTo>
                  <a:pt x="172605" y="258330"/>
                </a:lnTo>
                <a:lnTo>
                  <a:pt x="191465" y="253401"/>
                </a:lnTo>
                <a:lnTo>
                  <a:pt x="206895" y="248043"/>
                </a:lnTo>
                <a:lnTo>
                  <a:pt x="257746" y="248043"/>
                </a:lnTo>
                <a:lnTo>
                  <a:pt x="257642" y="195554"/>
                </a:lnTo>
                <a:lnTo>
                  <a:pt x="252579" y="149545"/>
                </a:lnTo>
                <a:lnTo>
                  <a:pt x="249062" y="140525"/>
                </a:lnTo>
                <a:lnTo>
                  <a:pt x="246355" y="135458"/>
                </a:lnTo>
                <a:close/>
              </a:path>
              <a:path w="273684" h="403225">
                <a:moveTo>
                  <a:pt x="260749" y="359473"/>
                </a:moveTo>
                <a:lnTo>
                  <a:pt x="210896" y="359473"/>
                </a:lnTo>
                <a:lnTo>
                  <a:pt x="212303" y="369781"/>
                </a:lnTo>
                <a:lnTo>
                  <a:pt x="214391" y="379409"/>
                </a:lnTo>
                <a:lnTo>
                  <a:pt x="217161" y="388355"/>
                </a:lnTo>
                <a:lnTo>
                  <a:pt x="220611" y="396621"/>
                </a:lnTo>
                <a:lnTo>
                  <a:pt x="273189" y="396621"/>
                </a:lnTo>
                <a:lnTo>
                  <a:pt x="268972" y="387958"/>
                </a:lnTo>
                <a:lnTo>
                  <a:pt x="265495" y="379095"/>
                </a:lnTo>
                <a:lnTo>
                  <a:pt x="262799" y="370062"/>
                </a:lnTo>
                <a:lnTo>
                  <a:pt x="260896" y="360807"/>
                </a:lnTo>
                <a:lnTo>
                  <a:pt x="260749" y="359473"/>
                </a:lnTo>
                <a:close/>
              </a:path>
              <a:path w="273684" h="403225">
                <a:moveTo>
                  <a:pt x="257746" y="248043"/>
                </a:moveTo>
                <a:lnTo>
                  <a:pt x="206895" y="248043"/>
                </a:lnTo>
                <a:lnTo>
                  <a:pt x="206603" y="266331"/>
                </a:lnTo>
                <a:lnTo>
                  <a:pt x="206101" y="281830"/>
                </a:lnTo>
                <a:lnTo>
                  <a:pt x="192450" y="326691"/>
                </a:lnTo>
                <a:lnTo>
                  <a:pt x="153510" y="356364"/>
                </a:lnTo>
                <a:lnTo>
                  <a:pt x="113538" y="363474"/>
                </a:lnTo>
                <a:lnTo>
                  <a:pt x="205867" y="363474"/>
                </a:lnTo>
                <a:lnTo>
                  <a:pt x="210896" y="359473"/>
                </a:lnTo>
                <a:lnTo>
                  <a:pt x="260749" y="359473"/>
                </a:lnTo>
                <a:lnTo>
                  <a:pt x="259519" y="348271"/>
                </a:lnTo>
                <a:lnTo>
                  <a:pt x="258535" y="329358"/>
                </a:lnTo>
                <a:lnTo>
                  <a:pt x="258039" y="308140"/>
                </a:lnTo>
                <a:lnTo>
                  <a:pt x="257920" y="300240"/>
                </a:lnTo>
                <a:lnTo>
                  <a:pt x="257794" y="280006"/>
                </a:lnTo>
                <a:lnTo>
                  <a:pt x="257746" y="248043"/>
                </a:lnTo>
                <a:close/>
              </a:path>
              <a:path w="273684" h="403225">
                <a:moveTo>
                  <a:pt x="142697" y="93726"/>
                </a:moveTo>
                <a:lnTo>
                  <a:pt x="90356" y="99641"/>
                </a:lnTo>
                <a:lnTo>
                  <a:pt x="49536" y="116951"/>
                </a:lnTo>
                <a:lnTo>
                  <a:pt x="17446" y="156611"/>
                </a:lnTo>
                <a:lnTo>
                  <a:pt x="8572" y="185166"/>
                </a:lnTo>
                <a:lnTo>
                  <a:pt x="57734" y="192024"/>
                </a:lnTo>
                <a:lnTo>
                  <a:pt x="62342" y="177385"/>
                </a:lnTo>
                <a:lnTo>
                  <a:pt x="68041" y="165161"/>
                </a:lnTo>
                <a:lnTo>
                  <a:pt x="104340" y="138588"/>
                </a:lnTo>
                <a:lnTo>
                  <a:pt x="135254" y="135458"/>
                </a:lnTo>
                <a:lnTo>
                  <a:pt x="246355" y="135458"/>
                </a:lnTo>
                <a:lnTo>
                  <a:pt x="244722" y="132400"/>
                </a:lnTo>
                <a:lnTo>
                  <a:pt x="215696" y="107460"/>
                </a:lnTo>
                <a:lnTo>
                  <a:pt x="177187" y="95956"/>
                </a:lnTo>
                <a:lnTo>
                  <a:pt x="160822" y="94282"/>
                </a:lnTo>
                <a:lnTo>
                  <a:pt x="142697" y="93726"/>
                </a:lnTo>
                <a:close/>
              </a:path>
              <a:path w="273684" h="403225">
                <a:moveTo>
                  <a:pt x="100114" y="1155"/>
                </a:moveTo>
                <a:lnTo>
                  <a:pt x="59347" y="18199"/>
                </a:lnTo>
                <a:lnTo>
                  <a:pt x="43433" y="64008"/>
                </a:lnTo>
                <a:lnTo>
                  <a:pt x="80594" y="64008"/>
                </a:lnTo>
                <a:lnTo>
                  <a:pt x="80391" y="55346"/>
                </a:lnTo>
                <a:lnTo>
                  <a:pt x="82397" y="48780"/>
                </a:lnTo>
                <a:lnTo>
                  <a:pt x="86487" y="44399"/>
                </a:lnTo>
                <a:lnTo>
                  <a:pt x="90309" y="39916"/>
                </a:lnTo>
                <a:lnTo>
                  <a:pt x="95440" y="37731"/>
                </a:lnTo>
                <a:lnTo>
                  <a:pt x="220829" y="37731"/>
                </a:lnTo>
                <a:lnTo>
                  <a:pt x="225321" y="27739"/>
                </a:lnTo>
                <a:lnTo>
                  <a:pt x="226221" y="24015"/>
                </a:lnTo>
                <a:lnTo>
                  <a:pt x="173354" y="24015"/>
                </a:lnTo>
                <a:lnTo>
                  <a:pt x="168070" y="23498"/>
                </a:lnTo>
                <a:lnTo>
                  <a:pt x="161937" y="21953"/>
                </a:lnTo>
                <a:lnTo>
                  <a:pt x="154966" y="19391"/>
                </a:lnTo>
                <a:lnTo>
                  <a:pt x="133077" y="9390"/>
                </a:lnTo>
                <a:lnTo>
                  <a:pt x="120530" y="4808"/>
                </a:lnTo>
                <a:lnTo>
                  <a:pt x="109539" y="2067"/>
                </a:lnTo>
                <a:lnTo>
                  <a:pt x="100114" y="1155"/>
                </a:lnTo>
                <a:close/>
              </a:path>
              <a:path w="273684" h="403225">
                <a:moveTo>
                  <a:pt x="220829" y="37731"/>
                </a:moveTo>
                <a:lnTo>
                  <a:pt x="101739" y="37731"/>
                </a:lnTo>
                <a:lnTo>
                  <a:pt x="106718" y="38357"/>
                </a:lnTo>
                <a:lnTo>
                  <a:pt x="112950" y="40241"/>
                </a:lnTo>
                <a:lnTo>
                  <a:pt x="120434" y="43394"/>
                </a:lnTo>
                <a:lnTo>
                  <a:pt x="142770" y="54646"/>
                </a:lnTo>
                <a:lnTo>
                  <a:pt x="154997" y="59529"/>
                </a:lnTo>
                <a:lnTo>
                  <a:pt x="165833" y="62467"/>
                </a:lnTo>
                <a:lnTo>
                  <a:pt x="175259" y="63449"/>
                </a:lnTo>
                <a:lnTo>
                  <a:pt x="186448" y="62450"/>
                </a:lnTo>
                <a:lnTo>
                  <a:pt x="196578" y="59459"/>
                </a:lnTo>
                <a:lnTo>
                  <a:pt x="205672" y="54485"/>
                </a:lnTo>
                <a:lnTo>
                  <a:pt x="213753" y="47536"/>
                </a:lnTo>
                <a:lnTo>
                  <a:pt x="220427" y="38626"/>
                </a:lnTo>
                <a:lnTo>
                  <a:pt x="220829" y="37731"/>
                </a:lnTo>
                <a:close/>
              </a:path>
              <a:path w="273684" h="403225">
                <a:moveTo>
                  <a:pt x="229755" y="0"/>
                </a:moveTo>
                <a:lnTo>
                  <a:pt x="193738" y="0"/>
                </a:lnTo>
                <a:lnTo>
                  <a:pt x="192404" y="9537"/>
                </a:lnTo>
                <a:lnTo>
                  <a:pt x="190220" y="16001"/>
                </a:lnTo>
                <a:lnTo>
                  <a:pt x="187071" y="19151"/>
                </a:lnTo>
                <a:lnTo>
                  <a:pt x="183934" y="22390"/>
                </a:lnTo>
                <a:lnTo>
                  <a:pt x="179362" y="24015"/>
                </a:lnTo>
                <a:lnTo>
                  <a:pt x="226221" y="24015"/>
                </a:lnTo>
                <a:lnTo>
                  <a:pt x="228432" y="14867"/>
                </a:lnTo>
                <a:lnTo>
                  <a:pt x="2297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268242" y="438562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1" y="32867"/>
                </a:lnTo>
                <a:lnTo>
                  <a:pt x="11434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49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5"/>
                </a:lnTo>
                <a:lnTo>
                  <a:pt x="210584" y="291084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38" y="266265"/>
                </a:lnTo>
                <a:lnTo>
                  <a:pt x="76281" y="239750"/>
                </a:lnTo>
                <a:lnTo>
                  <a:pt x="57639" y="204406"/>
                </a:lnTo>
                <a:lnTo>
                  <a:pt x="51428" y="154698"/>
                </a:lnTo>
                <a:lnTo>
                  <a:pt x="52980" y="128121"/>
                </a:lnTo>
                <a:lnTo>
                  <a:pt x="65406" y="85686"/>
                </a:lnTo>
                <a:lnTo>
                  <a:pt x="104455" y="48744"/>
                </a:lnTo>
                <a:lnTo>
                  <a:pt x="139058" y="41732"/>
                </a:lnTo>
                <a:lnTo>
                  <a:pt x="240298" y="41732"/>
                </a:lnTo>
                <a:lnTo>
                  <a:pt x="238968" y="40017"/>
                </a:lnTo>
                <a:lnTo>
                  <a:pt x="218146" y="22513"/>
                </a:lnTo>
                <a:lnTo>
                  <a:pt x="194547" y="10007"/>
                </a:lnTo>
                <a:lnTo>
                  <a:pt x="168181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32"/>
                </a:moveTo>
                <a:lnTo>
                  <a:pt x="139058" y="41732"/>
                </a:lnTo>
                <a:lnTo>
                  <a:pt x="156880" y="43499"/>
                </a:lnTo>
                <a:lnTo>
                  <a:pt x="173192" y="48801"/>
                </a:lnTo>
                <a:lnTo>
                  <a:pt x="212199" y="85768"/>
                </a:lnTo>
                <a:lnTo>
                  <a:pt x="224736" y="127304"/>
                </a:lnTo>
                <a:lnTo>
                  <a:pt x="226214" y="154698"/>
                </a:lnTo>
                <a:lnTo>
                  <a:pt x="224752" y="180293"/>
                </a:lnTo>
                <a:lnTo>
                  <a:pt x="212317" y="223585"/>
                </a:lnTo>
                <a:lnTo>
                  <a:pt x="173324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098" y="222350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6"/>
                </a:lnTo>
                <a:lnTo>
                  <a:pt x="268037" y="87568"/>
                </a:lnTo>
                <a:lnTo>
                  <a:pt x="255919" y="61871"/>
                </a:lnTo>
                <a:lnTo>
                  <a:pt x="240298" y="4173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47152" y="438562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8"/>
                </a:lnTo>
                <a:lnTo>
                  <a:pt x="21372" y="247217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50"/>
                </a:lnTo>
                <a:lnTo>
                  <a:pt x="242613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24" y="190404"/>
                </a:lnTo>
                <a:lnTo>
                  <a:pt x="51435" y="167462"/>
                </a:lnTo>
                <a:lnTo>
                  <a:pt x="272313" y="167462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11" y="126314"/>
                </a:lnTo>
                <a:lnTo>
                  <a:pt x="54292" y="126314"/>
                </a:lnTo>
                <a:lnTo>
                  <a:pt x="56881" y="107864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3" y="10088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196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3" y="268033"/>
                </a:lnTo>
                <a:lnTo>
                  <a:pt x="253469" y="254012"/>
                </a:lnTo>
                <a:lnTo>
                  <a:pt x="263496" y="235141"/>
                </a:lnTo>
                <a:lnTo>
                  <a:pt x="270891" y="213753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70"/>
                </a:lnTo>
                <a:lnTo>
                  <a:pt x="173020" y="48428"/>
                </a:lnTo>
                <a:lnTo>
                  <a:pt x="207531" y="80729"/>
                </a:lnTo>
                <a:lnTo>
                  <a:pt x="219456" y="126314"/>
                </a:lnTo>
                <a:lnTo>
                  <a:pt x="270711" y="126314"/>
                </a:lnTo>
                <a:lnTo>
                  <a:pt x="270249" y="119530"/>
                </a:lnTo>
                <a:lnTo>
                  <a:pt x="263186" y="89042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225497" y="4385627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62" y="0"/>
                </a:moveTo>
                <a:lnTo>
                  <a:pt x="80859" y="10131"/>
                </a:lnTo>
                <a:lnTo>
                  <a:pt x="35912" y="40419"/>
                </a:lnTo>
                <a:lnTo>
                  <a:pt x="8958" y="90567"/>
                </a:lnTo>
                <a:lnTo>
                  <a:pt x="998" y="132503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79" y="286844"/>
                </a:lnTo>
                <a:lnTo>
                  <a:pt x="105701" y="306700"/>
                </a:lnTo>
                <a:lnTo>
                  <a:pt x="134581" y="309181"/>
                </a:lnTo>
                <a:lnTo>
                  <a:pt x="157864" y="307394"/>
                </a:lnTo>
                <a:lnTo>
                  <a:pt x="179274" y="302026"/>
                </a:lnTo>
                <a:lnTo>
                  <a:pt x="198791" y="293070"/>
                </a:lnTo>
                <a:lnTo>
                  <a:pt x="216395" y="280517"/>
                </a:lnTo>
                <a:lnTo>
                  <a:pt x="228355" y="268033"/>
                </a:lnTo>
                <a:lnTo>
                  <a:pt x="134010" y="268033"/>
                </a:lnTo>
                <a:lnTo>
                  <a:pt x="116505" y="266339"/>
                </a:lnTo>
                <a:lnTo>
                  <a:pt x="74295" y="240995"/>
                </a:lnTo>
                <a:lnTo>
                  <a:pt x="57145" y="205833"/>
                </a:lnTo>
                <a:lnTo>
                  <a:pt x="51434" y="154317"/>
                </a:lnTo>
                <a:lnTo>
                  <a:pt x="52916" y="126881"/>
                </a:lnTo>
                <a:lnTo>
                  <a:pt x="64770" y="83899"/>
                </a:lnTo>
                <a:lnTo>
                  <a:pt x="102512" y="47937"/>
                </a:lnTo>
                <a:lnTo>
                  <a:pt x="136956" y="41148"/>
                </a:lnTo>
                <a:lnTo>
                  <a:pt x="230081" y="41148"/>
                </a:lnTo>
                <a:lnTo>
                  <a:pt x="227808" y="37894"/>
                </a:lnTo>
                <a:lnTo>
                  <a:pt x="213829" y="24396"/>
                </a:lnTo>
                <a:lnTo>
                  <a:pt x="197420" y="13710"/>
                </a:lnTo>
                <a:lnTo>
                  <a:pt x="178787" y="6088"/>
                </a:lnTo>
                <a:lnTo>
                  <a:pt x="157958" y="1520"/>
                </a:lnTo>
                <a:lnTo>
                  <a:pt x="134962" y="0"/>
                </a:lnTo>
                <a:close/>
              </a:path>
              <a:path w="257809" h="309245">
                <a:moveTo>
                  <a:pt x="208584" y="194310"/>
                </a:moveTo>
                <a:lnTo>
                  <a:pt x="192461" y="239715"/>
                </a:lnTo>
                <a:lnTo>
                  <a:pt x="161224" y="263525"/>
                </a:lnTo>
                <a:lnTo>
                  <a:pt x="134010" y="268033"/>
                </a:lnTo>
                <a:lnTo>
                  <a:pt x="228355" y="268033"/>
                </a:lnTo>
                <a:lnTo>
                  <a:pt x="231457" y="264795"/>
                </a:lnTo>
                <a:lnTo>
                  <a:pt x="243355" y="246343"/>
                </a:lnTo>
                <a:lnTo>
                  <a:pt x="252108" y="225141"/>
                </a:lnTo>
                <a:lnTo>
                  <a:pt x="257733" y="201168"/>
                </a:lnTo>
                <a:lnTo>
                  <a:pt x="208584" y="194310"/>
                </a:lnTo>
                <a:close/>
              </a:path>
              <a:path w="257809" h="309245">
                <a:moveTo>
                  <a:pt x="230081" y="41148"/>
                </a:moveTo>
                <a:lnTo>
                  <a:pt x="136956" y="41148"/>
                </a:lnTo>
                <a:lnTo>
                  <a:pt x="149065" y="42094"/>
                </a:lnTo>
                <a:lnTo>
                  <a:pt x="160245" y="44926"/>
                </a:lnTo>
                <a:lnTo>
                  <a:pt x="194921" y="75003"/>
                </a:lnTo>
                <a:lnTo>
                  <a:pt x="204584" y="101168"/>
                </a:lnTo>
                <a:lnTo>
                  <a:pt x="253161" y="93726"/>
                </a:lnTo>
                <a:lnTo>
                  <a:pt x="247484" y="72570"/>
                </a:lnTo>
                <a:lnTo>
                  <a:pt x="239029" y="53955"/>
                </a:lnTo>
                <a:lnTo>
                  <a:pt x="23008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507241" y="438562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8"/>
                </a:lnTo>
                <a:lnTo>
                  <a:pt x="45814" y="32867"/>
                </a:lnTo>
                <a:lnTo>
                  <a:pt x="11435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49"/>
                </a:lnTo>
                <a:lnTo>
                  <a:pt x="21574" y="247244"/>
                </a:lnTo>
                <a:lnTo>
                  <a:pt x="59082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0" y="308055"/>
                </a:lnTo>
                <a:lnTo>
                  <a:pt x="210597" y="291084"/>
                </a:lnTo>
                <a:lnTo>
                  <a:pt x="240598" y="268033"/>
                </a:lnTo>
                <a:lnTo>
                  <a:pt x="139058" y="268033"/>
                </a:lnTo>
                <a:lnTo>
                  <a:pt x="120944" y="266265"/>
                </a:lnTo>
                <a:lnTo>
                  <a:pt x="76294" y="239750"/>
                </a:lnTo>
                <a:lnTo>
                  <a:pt x="57646" y="204406"/>
                </a:lnTo>
                <a:lnTo>
                  <a:pt x="51428" y="154698"/>
                </a:lnTo>
                <a:lnTo>
                  <a:pt x="52982" y="128121"/>
                </a:lnTo>
                <a:lnTo>
                  <a:pt x="65417" y="85686"/>
                </a:lnTo>
                <a:lnTo>
                  <a:pt x="104461" y="48744"/>
                </a:lnTo>
                <a:lnTo>
                  <a:pt x="139058" y="41732"/>
                </a:lnTo>
                <a:lnTo>
                  <a:pt x="240310" y="41732"/>
                </a:lnTo>
                <a:lnTo>
                  <a:pt x="238981" y="40017"/>
                </a:lnTo>
                <a:lnTo>
                  <a:pt x="218159" y="22513"/>
                </a:lnTo>
                <a:lnTo>
                  <a:pt x="194558" y="10007"/>
                </a:lnTo>
                <a:lnTo>
                  <a:pt x="168188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32"/>
                </a:moveTo>
                <a:lnTo>
                  <a:pt x="139058" y="41732"/>
                </a:lnTo>
                <a:lnTo>
                  <a:pt x="156880" y="43499"/>
                </a:lnTo>
                <a:lnTo>
                  <a:pt x="173194" y="48801"/>
                </a:lnTo>
                <a:lnTo>
                  <a:pt x="212205" y="85768"/>
                </a:lnTo>
                <a:lnTo>
                  <a:pt x="224737" y="127304"/>
                </a:lnTo>
                <a:lnTo>
                  <a:pt x="226214" y="154698"/>
                </a:lnTo>
                <a:lnTo>
                  <a:pt x="224754" y="180293"/>
                </a:lnTo>
                <a:lnTo>
                  <a:pt x="212328" y="223585"/>
                </a:lnTo>
                <a:lnTo>
                  <a:pt x="173326" y="260964"/>
                </a:lnTo>
                <a:lnTo>
                  <a:pt x="139058" y="268033"/>
                </a:lnTo>
                <a:lnTo>
                  <a:pt x="240598" y="268033"/>
                </a:lnTo>
                <a:lnTo>
                  <a:pt x="268098" y="222350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6"/>
                </a:lnTo>
                <a:lnTo>
                  <a:pt x="268039" y="87568"/>
                </a:lnTo>
                <a:lnTo>
                  <a:pt x="255925" y="61871"/>
                </a:lnTo>
                <a:lnTo>
                  <a:pt x="240310" y="4173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843950" y="4385627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1071"/>
                </a:lnTo>
                <a:lnTo>
                  <a:pt x="51739" y="114911"/>
                </a:lnTo>
                <a:lnTo>
                  <a:pt x="63348" y="76274"/>
                </a:lnTo>
                <a:lnTo>
                  <a:pt x="98974" y="48521"/>
                </a:lnTo>
                <a:lnTo>
                  <a:pt x="99433" y="48399"/>
                </a:lnTo>
                <a:lnTo>
                  <a:pt x="45148" y="48399"/>
                </a:lnTo>
                <a:lnTo>
                  <a:pt x="45148" y="6299"/>
                </a:lnTo>
                <a:close/>
              </a:path>
              <a:path w="240665" h="302895">
                <a:moveTo>
                  <a:pt x="227568" y="43434"/>
                </a:moveTo>
                <a:lnTo>
                  <a:pt x="128777" y="43434"/>
                </a:lnTo>
                <a:lnTo>
                  <a:pt x="138471" y="44005"/>
                </a:lnTo>
                <a:lnTo>
                  <a:pt x="147539" y="45713"/>
                </a:lnTo>
                <a:lnTo>
                  <a:pt x="180996" y="69585"/>
                </a:lnTo>
                <a:lnTo>
                  <a:pt x="189950" y="108297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6" y="114911"/>
                </a:lnTo>
                <a:lnTo>
                  <a:pt x="237832" y="71920"/>
                </a:lnTo>
                <a:lnTo>
                  <a:pt x="231703" y="51930"/>
                </a:lnTo>
                <a:lnTo>
                  <a:pt x="227568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8"/>
                </a:lnTo>
                <a:lnTo>
                  <a:pt x="63256" y="27212"/>
                </a:lnTo>
                <a:lnTo>
                  <a:pt x="45148" y="48399"/>
                </a:lnTo>
                <a:lnTo>
                  <a:pt x="99433" y="48399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68" y="43434"/>
                </a:lnTo>
                <a:lnTo>
                  <a:pt x="227372" y="43030"/>
                </a:lnTo>
                <a:lnTo>
                  <a:pt x="199109" y="14800"/>
                </a:lnTo>
                <a:lnTo>
                  <a:pt x="152490" y="607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41790" y="4385627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24"/>
                </a:moveTo>
                <a:lnTo>
                  <a:pt x="0" y="214325"/>
                </a:lnTo>
                <a:lnTo>
                  <a:pt x="5570" y="236379"/>
                </a:lnTo>
                <a:lnTo>
                  <a:pt x="13868" y="255550"/>
                </a:lnTo>
                <a:lnTo>
                  <a:pt x="38671" y="285280"/>
                </a:lnTo>
                <a:lnTo>
                  <a:pt x="75868" y="303193"/>
                </a:lnTo>
                <a:lnTo>
                  <a:pt x="126771" y="309181"/>
                </a:lnTo>
                <a:lnTo>
                  <a:pt x="143762" y="308430"/>
                </a:lnTo>
                <a:lnTo>
                  <a:pt x="189356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80" y="268033"/>
                </a:lnTo>
                <a:lnTo>
                  <a:pt x="110369" y="267034"/>
                </a:lnTo>
                <a:lnTo>
                  <a:pt x="73063" y="252133"/>
                </a:lnTo>
                <a:lnTo>
                  <a:pt x="52739" y="220377"/>
                </a:lnTo>
                <a:lnTo>
                  <a:pt x="49720" y="206324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7"/>
                </a:lnTo>
                <a:lnTo>
                  <a:pt x="34915" y="26510"/>
                </a:lnTo>
                <a:lnTo>
                  <a:pt x="10847" y="66174"/>
                </a:lnTo>
                <a:lnTo>
                  <a:pt x="8609" y="85826"/>
                </a:lnTo>
                <a:lnTo>
                  <a:pt x="9266" y="95880"/>
                </a:lnTo>
                <a:lnTo>
                  <a:pt x="25762" y="133383"/>
                </a:lnTo>
                <a:lnTo>
                  <a:pt x="64719" y="158380"/>
                </a:lnTo>
                <a:lnTo>
                  <a:pt x="102945" y="170382"/>
                </a:lnTo>
                <a:lnTo>
                  <a:pt x="146935" y="182046"/>
                </a:lnTo>
                <a:lnTo>
                  <a:pt x="161686" y="186532"/>
                </a:lnTo>
                <a:lnTo>
                  <a:pt x="193937" y="212841"/>
                </a:lnTo>
                <a:lnTo>
                  <a:pt x="194881" y="220891"/>
                </a:lnTo>
                <a:lnTo>
                  <a:pt x="193830" y="230089"/>
                </a:lnTo>
                <a:lnTo>
                  <a:pt x="168579" y="260125"/>
                </a:lnTo>
                <a:lnTo>
                  <a:pt x="126580" y="268033"/>
                </a:lnTo>
                <a:lnTo>
                  <a:pt x="227560" y="268033"/>
                </a:lnTo>
                <a:lnTo>
                  <a:pt x="245403" y="227978"/>
                </a:lnTo>
                <a:lnTo>
                  <a:pt x="246316" y="215658"/>
                </a:lnTo>
                <a:lnTo>
                  <a:pt x="245564" y="203334"/>
                </a:lnTo>
                <a:lnTo>
                  <a:pt x="227648" y="164609"/>
                </a:lnTo>
                <a:lnTo>
                  <a:pt x="188500" y="141570"/>
                </a:lnTo>
                <a:lnTo>
                  <a:pt x="151351" y="129928"/>
                </a:lnTo>
                <a:lnTo>
                  <a:pt x="97304" y="114952"/>
                </a:lnTo>
                <a:lnTo>
                  <a:pt x="88077" y="112186"/>
                </a:lnTo>
                <a:lnTo>
                  <a:pt x="82486" y="110312"/>
                </a:lnTo>
                <a:lnTo>
                  <a:pt x="73723" y="106781"/>
                </a:lnTo>
                <a:lnTo>
                  <a:pt x="67335" y="102311"/>
                </a:lnTo>
                <a:lnTo>
                  <a:pt x="63246" y="96977"/>
                </a:lnTo>
                <a:lnTo>
                  <a:pt x="59156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17" y="47582"/>
                </a:lnTo>
                <a:lnTo>
                  <a:pt x="121157" y="41148"/>
                </a:lnTo>
                <a:lnTo>
                  <a:pt x="219983" y="41148"/>
                </a:lnTo>
                <a:lnTo>
                  <a:pt x="217652" y="37350"/>
                </a:lnTo>
                <a:lnTo>
                  <a:pt x="178688" y="10109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3" y="41148"/>
                </a:moveTo>
                <a:lnTo>
                  <a:pt x="121157" y="41148"/>
                </a:lnTo>
                <a:lnTo>
                  <a:pt x="134962" y="41954"/>
                </a:lnTo>
                <a:lnTo>
                  <a:pt x="147100" y="44378"/>
                </a:lnTo>
                <a:lnTo>
                  <a:pt x="179243" y="69673"/>
                </a:lnTo>
                <a:lnTo>
                  <a:pt x="185737" y="90309"/>
                </a:lnTo>
                <a:lnTo>
                  <a:pt x="234886" y="83451"/>
                </a:lnTo>
                <a:lnTo>
                  <a:pt x="232005" y="69673"/>
                </a:lnTo>
                <a:lnTo>
                  <a:pt x="228193" y="57505"/>
                </a:lnTo>
                <a:lnTo>
                  <a:pt x="223395" y="46707"/>
                </a:lnTo>
                <a:lnTo>
                  <a:pt x="219983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46399" y="4391926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1" y="0"/>
                </a:moveTo>
                <a:lnTo>
                  <a:pt x="0" y="0"/>
                </a:lnTo>
                <a:lnTo>
                  <a:pt x="109" y="191997"/>
                </a:lnTo>
                <a:lnTo>
                  <a:pt x="3048" y="230403"/>
                </a:lnTo>
                <a:lnTo>
                  <a:pt x="18478" y="267639"/>
                </a:lnTo>
                <a:lnTo>
                  <a:pt x="52197" y="292887"/>
                </a:lnTo>
                <a:lnTo>
                  <a:pt x="101053" y="302882"/>
                </a:lnTo>
                <a:lnTo>
                  <a:pt x="129151" y="299737"/>
                </a:lnTo>
                <a:lnTo>
                  <a:pt x="154149" y="290298"/>
                </a:lnTo>
                <a:lnTo>
                  <a:pt x="176056" y="274555"/>
                </a:lnTo>
                <a:lnTo>
                  <a:pt x="188951" y="259448"/>
                </a:lnTo>
                <a:lnTo>
                  <a:pt x="111251" y="259448"/>
                </a:lnTo>
                <a:lnTo>
                  <a:pt x="100413" y="258732"/>
                </a:lnTo>
                <a:lnTo>
                  <a:pt x="60713" y="234737"/>
                </a:lnTo>
                <a:lnTo>
                  <a:pt x="51063" y="197018"/>
                </a:lnTo>
                <a:lnTo>
                  <a:pt x="50291" y="164109"/>
                </a:lnTo>
                <a:lnTo>
                  <a:pt x="50291" y="0"/>
                </a:lnTo>
                <a:close/>
              </a:path>
              <a:path w="240029" h="302895">
                <a:moveTo>
                  <a:pt x="240029" y="252501"/>
                </a:moveTo>
                <a:lnTo>
                  <a:pt x="194881" y="252501"/>
                </a:lnTo>
                <a:lnTo>
                  <a:pt x="194881" y="296595"/>
                </a:lnTo>
                <a:lnTo>
                  <a:pt x="240029" y="296595"/>
                </a:lnTo>
                <a:lnTo>
                  <a:pt x="240029" y="252501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2" y="176408"/>
                </a:lnTo>
                <a:lnTo>
                  <a:pt x="181546" y="216408"/>
                </a:lnTo>
                <a:lnTo>
                  <a:pt x="153542" y="247929"/>
                </a:lnTo>
                <a:lnTo>
                  <a:pt x="111251" y="259448"/>
                </a:lnTo>
                <a:lnTo>
                  <a:pt x="188951" y="259448"/>
                </a:lnTo>
                <a:lnTo>
                  <a:pt x="194881" y="252501"/>
                </a:lnTo>
                <a:lnTo>
                  <a:pt x="240029" y="252501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789388" y="4279341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81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863785" y="4288383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1"/>
                </a:lnTo>
                <a:lnTo>
                  <a:pt x="64388" y="395478"/>
                </a:lnTo>
                <a:lnTo>
                  <a:pt x="106781" y="404139"/>
                </a:lnTo>
                <a:lnTo>
                  <a:pt x="115362" y="403855"/>
                </a:lnTo>
                <a:lnTo>
                  <a:pt x="124537" y="403009"/>
                </a:lnTo>
                <a:lnTo>
                  <a:pt x="134286" y="401610"/>
                </a:lnTo>
                <a:lnTo>
                  <a:pt x="144589" y="399669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6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33990" y="438562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52" y="41732"/>
                </a:moveTo>
                <a:lnTo>
                  <a:pt x="135254" y="41732"/>
                </a:lnTo>
                <a:lnTo>
                  <a:pt x="153101" y="42786"/>
                </a:lnTo>
                <a:lnTo>
                  <a:pt x="168613" y="45956"/>
                </a:lnTo>
                <a:lnTo>
                  <a:pt x="203317" y="75757"/>
                </a:lnTo>
                <a:lnTo>
                  <a:pt x="206883" y="101828"/>
                </a:lnTo>
                <a:lnTo>
                  <a:pt x="206794" y="108026"/>
                </a:lnTo>
                <a:lnTo>
                  <a:pt x="169775" y="124210"/>
                </a:lnTo>
                <a:lnTo>
                  <a:pt x="102880" y="133977"/>
                </a:lnTo>
                <a:lnTo>
                  <a:pt x="90746" y="135845"/>
                </a:lnTo>
                <a:lnTo>
                  <a:pt x="53012" y="146561"/>
                </a:lnTo>
                <a:lnTo>
                  <a:pt x="21415" y="168717"/>
                </a:lnTo>
                <a:lnTo>
                  <a:pt x="2490" y="203820"/>
                </a:lnTo>
                <a:lnTo>
                  <a:pt x="0" y="224612"/>
                </a:lnTo>
                <a:lnTo>
                  <a:pt x="1643" y="242286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14" y="276790"/>
                </a:lnTo>
                <a:lnTo>
                  <a:pt x="205867" y="269748"/>
                </a:lnTo>
                <a:lnTo>
                  <a:pt x="113538" y="269748"/>
                </a:lnTo>
                <a:lnTo>
                  <a:pt x="99771" y="268911"/>
                </a:lnTo>
                <a:lnTo>
                  <a:pt x="62282" y="249353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9" y="169105"/>
                </a:lnTo>
                <a:lnTo>
                  <a:pt x="172594" y="164604"/>
                </a:lnTo>
                <a:lnTo>
                  <a:pt x="191452" y="159675"/>
                </a:lnTo>
                <a:lnTo>
                  <a:pt x="206883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52" y="41732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5"/>
                </a:lnTo>
                <a:lnTo>
                  <a:pt x="214390" y="285683"/>
                </a:lnTo>
                <a:lnTo>
                  <a:pt x="217155" y="294629"/>
                </a:lnTo>
                <a:lnTo>
                  <a:pt x="220599" y="302895"/>
                </a:lnTo>
                <a:lnTo>
                  <a:pt x="273189" y="302895"/>
                </a:lnTo>
                <a:lnTo>
                  <a:pt x="268972" y="294232"/>
                </a:lnTo>
                <a:lnTo>
                  <a:pt x="265495" y="285369"/>
                </a:lnTo>
                <a:lnTo>
                  <a:pt x="262799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17"/>
                </a:moveTo>
                <a:lnTo>
                  <a:pt x="206883" y="154317"/>
                </a:lnTo>
                <a:lnTo>
                  <a:pt x="206603" y="172605"/>
                </a:lnTo>
                <a:lnTo>
                  <a:pt x="206101" y="188104"/>
                </a:lnTo>
                <a:lnTo>
                  <a:pt x="192450" y="232965"/>
                </a:lnTo>
                <a:lnTo>
                  <a:pt x="153510" y="262638"/>
                </a:lnTo>
                <a:lnTo>
                  <a:pt x="113538" y="269748"/>
                </a:lnTo>
                <a:lnTo>
                  <a:pt x="205867" y="269748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5"/>
                </a:lnTo>
                <a:lnTo>
                  <a:pt x="258535" y="235632"/>
                </a:lnTo>
                <a:lnTo>
                  <a:pt x="258039" y="214414"/>
                </a:lnTo>
                <a:lnTo>
                  <a:pt x="257920" y="206514"/>
                </a:lnTo>
                <a:lnTo>
                  <a:pt x="257794" y="186280"/>
                </a:lnTo>
                <a:lnTo>
                  <a:pt x="257746" y="154317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15"/>
                </a:lnTo>
                <a:lnTo>
                  <a:pt x="49536" y="23225"/>
                </a:lnTo>
                <a:lnTo>
                  <a:pt x="17446" y="62885"/>
                </a:lnTo>
                <a:lnTo>
                  <a:pt x="8572" y="91440"/>
                </a:lnTo>
                <a:lnTo>
                  <a:pt x="57734" y="98298"/>
                </a:lnTo>
                <a:lnTo>
                  <a:pt x="62342" y="83659"/>
                </a:lnTo>
                <a:lnTo>
                  <a:pt x="68041" y="71435"/>
                </a:lnTo>
                <a:lnTo>
                  <a:pt x="104340" y="44862"/>
                </a:lnTo>
                <a:lnTo>
                  <a:pt x="135254" y="41732"/>
                </a:lnTo>
                <a:lnTo>
                  <a:pt x="246352" y="41732"/>
                </a:lnTo>
                <a:lnTo>
                  <a:pt x="244720" y="38674"/>
                </a:lnTo>
                <a:lnTo>
                  <a:pt x="215691" y="13734"/>
                </a:lnTo>
                <a:lnTo>
                  <a:pt x="177180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2738" y="5024094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7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58"/>
                </a:lnTo>
                <a:lnTo>
                  <a:pt x="51739" y="114904"/>
                </a:lnTo>
                <a:lnTo>
                  <a:pt x="63349" y="76263"/>
                </a:lnTo>
                <a:lnTo>
                  <a:pt x="98974" y="48520"/>
                </a:lnTo>
                <a:lnTo>
                  <a:pt x="99476" y="48387"/>
                </a:lnTo>
                <a:lnTo>
                  <a:pt x="45147" y="48387"/>
                </a:lnTo>
                <a:lnTo>
                  <a:pt x="45147" y="6286"/>
                </a:lnTo>
                <a:close/>
              </a:path>
              <a:path w="240665" h="302895">
                <a:moveTo>
                  <a:pt x="227576" y="43433"/>
                </a:moveTo>
                <a:lnTo>
                  <a:pt x="128775" y="43433"/>
                </a:lnTo>
                <a:lnTo>
                  <a:pt x="138469" y="44004"/>
                </a:lnTo>
                <a:lnTo>
                  <a:pt x="147539" y="45708"/>
                </a:lnTo>
                <a:lnTo>
                  <a:pt x="180998" y="69573"/>
                </a:lnTo>
                <a:lnTo>
                  <a:pt x="189948" y="108286"/>
                </a:lnTo>
                <a:lnTo>
                  <a:pt x="190306" y="302894"/>
                </a:lnTo>
                <a:lnTo>
                  <a:pt x="240598" y="302894"/>
                </a:lnTo>
                <a:lnTo>
                  <a:pt x="240534" y="114904"/>
                </a:lnTo>
                <a:lnTo>
                  <a:pt x="237837" y="71920"/>
                </a:lnTo>
                <a:lnTo>
                  <a:pt x="231706" y="51928"/>
                </a:lnTo>
                <a:lnTo>
                  <a:pt x="227576" y="43433"/>
                </a:lnTo>
                <a:close/>
              </a:path>
              <a:path w="240665" h="302895">
                <a:moveTo>
                  <a:pt x="139348" y="0"/>
                </a:moveTo>
                <a:lnTo>
                  <a:pt x="110365" y="3020"/>
                </a:lnTo>
                <a:lnTo>
                  <a:pt x="84997" y="12087"/>
                </a:lnTo>
                <a:lnTo>
                  <a:pt x="63254" y="27206"/>
                </a:lnTo>
                <a:lnTo>
                  <a:pt x="45147" y="48387"/>
                </a:lnTo>
                <a:lnTo>
                  <a:pt x="99476" y="48387"/>
                </a:lnTo>
                <a:lnTo>
                  <a:pt x="113326" y="44704"/>
                </a:lnTo>
                <a:lnTo>
                  <a:pt x="128775" y="43433"/>
                </a:lnTo>
                <a:lnTo>
                  <a:pt x="227576" y="43433"/>
                </a:lnTo>
                <a:lnTo>
                  <a:pt x="227377" y="43025"/>
                </a:lnTo>
                <a:lnTo>
                  <a:pt x="199110" y="14798"/>
                </a:lnTo>
                <a:lnTo>
                  <a:pt x="152494" y="605"/>
                </a:lnTo>
                <a:lnTo>
                  <a:pt x="1393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1732" y="5024094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6" y="0"/>
                </a:moveTo>
                <a:lnTo>
                  <a:pt x="88217" y="8218"/>
                </a:lnTo>
                <a:lnTo>
                  <a:pt x="45807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70" y="247244"/>
                </a:lnTo>
                <a:lnTo>
                  <a:pt x="59078" y="286801"/>
                </a:lnTo>
                <a:lnTo>
                  <a:pt x="109408" y="306698"/>
                </a:lnTo>
                <a:lnTo>
                  <a:pt x="139056" y="309181"/>
                </a:lnTo>
                <a:lnTo>
                  <a:pt x="158056" y="308053"/>
                </a:lnTo>
                <a:lnTo>
                  <a:pt x="210589" y="291083"/>
                </a:lnTo>
                <a:lnTo>
                  <a:pt x="240589" y="268033"/>
                </a:lnTo>
                <a:lnTo>
                  <a:pt x="139056" y="268033"/>
                </a:lnTo>
                <a:lnTo>
                  <a:pt x="120939" y="266264"/>
                </a:lnTo>
                <a:lnTo>
                  <a:pt x="76287" y="239737"/>
                </a:lnTo>
                <a:lnTo>
                  <a:pt x="57641" y="204393"/>
                </a:lnTo>
                <a:lnTo>
                  <a:pt x="51425" y="154686"/>
                </a:lnTo>
                <a:lnTo>
                  <a:pt x="52979" y="128113"/>
                </a:lnTo>
                <a:lnTo>
                  <a:pt x="65410" y="85675"/>
                </a:lnTo>
                <a:lnTo>
                  <a:pt x="104456" y="48731"/>
                </a:lnTo>
                <a:lnTo>
                  <a:pt x="139056" y="41719"/>
                </a:lnTo>
                <a:lnTo>
                  <a:pt x="240304" y="41719"/>
                </a:lnTo>
                <a:lnTo>
                  <a:pt x="238975" y="40005"/>
                </a:lnTo>
                <a:lnTo>
                  <a:pt x="218152" y="22502"/>
                </a:lnTo>
                <a:lnTo>
                  <a:pt x="194552" y="10001"/>
                </a:lnTo>
                <a:lnTo>
                  <a:pt x="168184" y="2500"/>
                </a:lnTo>
                <a:lnTo>
                  <a:pt x="139056" y="0"/>
                </a:lnTo>
                <a:close/>
              </a:path>
              <a:path w="278130" h="309245">
                <a:moveTo>
                  <a:pt x="240304" y="41719"/>
                </a:moveTo>
                <a:lnTo>
                  <a:pt x="139056" y="41719"/>
                </a:lnTo>
                <a:lnTo>
                  <a:pt x="156878" y="43488"/>
                </a:lnTo>
                <a:lnTo>
                  <a:pt x="173192" y="48793"/>
                </a:lnTo>
                <a:lnTo>
                  <a:pt x="212201" y="85757"/>
                </a:lnTo>
                <a:lnTo>
                  <a:pt x="224736" y="127302"/>
                </a:lnTo>
                <a:lnTo>
                  <a:pt x="226214" y="154686"/>
                </a:lnTo>
                <a:lnTo>
                  <a:pt x="224753" y="180286"/>
                </a:lnTo>
                <a:lnTo>
                  <a:pt x="212322" y="223572"/>
                </a:lnTo>
                <a:lnTo>
                  <a:pt x="173324" y="260962"/>
                </a:lnTo>
                <a:lnTo>
                  <a:pt x="139056" y="268033"/>
                </a:lnTo>
                <a:lnTo>
                  <a:pt x="240589" y="268033"/>
                </a:lnTo>
                <a:lnTo>
                  <a:pt x="268097" y="222340"/>
                </a:lnTo>
                <a:lnTo>
                  <a:pt x="276668" y="177444"/>
                </a:lnTo>
                <a:lnTo>
                  <a:pt x="277739" y="150406"/>
                </a:lnTo>
                <a:lnTo>
                  <a:pt x="275312" y="117080"/>
                </a:lnTo>
                <a:lnTo>
                  <a:pt x="268036" y="87561"/>
                </a:lnTo>
                <a:lnTo>
                  <a:pt x="255921" y="61864"/>
                </a:lnTo>
                <a:lnTo>
                  <a:pt x="240304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44631" y="4910937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5" h="416560">
                <a:moveTo>
                  <a:pt x="94862" y="158305"/>
                </a:moveTo>
                <a:lnTo>
                  <a:pt x="44570" y="158305"/>
                </a:lnTo>
                <a:lnTo>
                  <a:pt x="44570" y="416051"/>
                </a:lnTo>
                <a:lnTo>
                  <a:pt x="94862" y="416051"/>
                </a:lnTo>
                <a:lnTo>
                  <a:pt x="94862" y="158305"/>
                </a:lnTo>
                <a:close/>
              </a:path>
              <a:path w="173355" h="416560">
                <a:moveTo>
                  <a:pt x="152012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012" y="158305"/>
                </a:lnTo>
                <a:lnTo>
                  <a:pt x="152012" y="119443"/>
                </a:lnTo>
                <a:close/>
              </a:path>
              <a:path w="173355" h="416560">
                <a:moveTo>
                  <a:pt x="126307" y="0"/>
                </a:moveTo>
                <a:lnTo>
                  <a:pt x="85249" y="6793"/>
                </a:lnTo>
                <a:lnTo>
                  <a:pt x="54120" y="34452"/>
                </a:lnTo>
                <a:lnTo>
                  <a:pt x="44895" y="74047"/>
                </a:lnTo>
                <a:lnTo>
                  <a:pt x="44570" y="88010"/>
                </a:lnTo>
                <a:lnTo>
                  <a:pt x="44570" y="119443"/>
                </a:lnTo>
                <a:lnTo>
                  <a:pt x="94303" y="119443"/>
                </a:lnTo>
                <a:lnTo>
                  <a:pt x="94303" y="92303"/>
                </a:lnTo>
                <a:lnTo>
                  <a:pt x="94892" y="80068"/>
                </a:lnTo>
                <a:lnTo>
                  <a:pt x="116595" y="48720"/>
                </a:lnTo>
                <a:lnTo>
                  <a:pt x="136112" y="46291"/>
                </a:lnTo>
                <a:lnTo>
                  <a:pt x="166202" y="46291"/>
                </a:lnTo>
                <a:lnTo>
                  <a:pt x="173259" y="5041"/>
                </a:lnTo>
                <a:lnTo>
                  <a:pt x="160685" y="2850"/>
                </a:lnTo>
                <a:lnTo>
                  <a:pt x="148674" y="1273"/>
                </a:lnTo>
                <a:lnTo>
                  <a:pt x="137217" y="319"/>
                </a:lnTo>
                <a:lnTo>
                  <a:pt x="126307" y="0"/>
                </a:lnTo>
                <a:close/>
              </a:path>
              <a:path w="173355" h="416560">
                <a:moveTo>
                  <a:pt x="166202" y="46291"/>
                </a:moveTo>
                <a:lnTo>
                  <a:pt x="136112" y="46291"/>
                </a:lnTo>
                <a:lnTo>
                  <a:pt x="143206" y="46468"/>
                </a:lnTo>
                <a:lnTo>
                  <a:pt x="150496" y="46994"/>
                </a:lnTo>
                <a:lnTo>
                  <a:pt x="157998" y="47861"/>
                </a:lnTo>
                <a:lnTo>
                  <a:pt x="165728" y="49060"/>
                </a:lnTo>
                <a:lnTo>
                  <a:pt x="166202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17136" y="5024094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3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37"/>
                </a:lnTo>
                <a:lnTo>
                  <a:pt x="57639" y="204393"/>
                </a:lnTo>
                <a:lnTo>
                  <a:pt x="51428" y="154686"/>
                </a:lnTo>
                <a:lnTo>
                  <a:pt x="52980" y="128113"/>
                </a:lnTo>
                <a:lnTo>
                  <a:pt x="65406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3" y="22502"/>
                </a:lnTo>
                <a:lnTo>
                  <a:pt x="194553" y="10001"/>
                </a:lnTo>
                <a:lnTo>
                  <a:pt x="168187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7"/>
                </a:lnTo>
                <a:lnTo>
                  <a:pt x="224736" y="127302"/>
                </a:lnTo>
                <a:lnTo>
                  <a:pt x="226214" y="154686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4" y="260962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1"/>
                </a:lnTo>
                <a:lnTo>
                  <a:pt x="255925" y="61864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53260" y="5024094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16"/>
                </a:lnTo>
                <a:lnTo>
                  <a:pt x="50812" y="132312"/>
                </a:lnTo>
                <a:lnTo>
                  <a:pt x="58674" y="89344"/>
                </a:lnTo>
                <a:lnTo>
                  <a:pt x="83966" y="57594"/>
                </a:lnTo>
                <a:lnTo>
                  <a:pt x="106680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6" y="52006"/>
                </a:moveTo>
                <a:lnTo>
                  <a:pt x="106680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6" y="52006"/>
                </a:lnTo>
                <a:close/>
              </a:path>
              <a:path w="161289" h="302895">
                <a:moveTo>
                  <a:pt x="109448" y="0"/>
                </a:moveTo>
                <a:lnTo>
                  <a:pt x="69637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3" y="8958"/>
                </a:lnTo>
                <a:lnTo>
                  <a:pt x="135091" y="3987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44154" y="5024094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79" y="302894"/>
                </a:lnTo>
                <a:lnTo>
                  <a:pt x="50279" y="149161"/>
                </a:lnTo>
                <a:lnTo>
                  <a:pt x="50779" y="130127"/>
                </a:lnTo>
                <a:lnTo>
                  <a:pt x="58280" y="87249"/>
                </a:lnTo>
                <a:lnTo>
                  <a:pt x="84378" y="54571"/>
                </a:lnTo>
                <a:lnTo>
                  <a:pt x="97710" y="48196"/>
                </a:lnTo>
                <a:lnTo>
                  <a:pt x="45135" y="48196"/>
                </a:lnTo>
                <a:lnTo>
                  <a:pt x="45135" y="6286"/>
                </a:lnTo>
                <a:close/>
              </a:path>
              <a:path w="402589" h="302895">
                <a:moveTo>
                  <a:pt x="214727" y="43433"/>
                </a:moveTo>
                <a:lnTo>
                  <a:pt x="123532" y="43433"/>
                </a:lnTo>
                <a:lnTo>
                  <a:pt x="136494" y="44487"/>
                </a:lnTo>
                <a:lnTo>
                  <a:pt x="147520" y="47639"/>
                </a:lnTo>
                <a:lnTo>
                  <a:pt x="172939" y="81118"/>
                </a:lnTo>
                <a:lnTo>
                  <a:pt x="176009" y="302894"/>
                </a:lnTo>
                <a:lnTo>
                  <a:pt x="226301" y="302894"/>
                </a:lnTo>
                <a:lnTo>
                  <a:pt x="226340" y="130127"/>
                </a:lnTo>
                <a:lnTo>
                  <a:pt x="231457" y="91271"/>
                </a:lnTo>
                <a:lnTo>
                  <a:pt x="257993" y="55130"/>
                </a:lnTo>
                <a:lnTo>
                  <a:pt x="264299" y="51815"/>
                </a:lnTo>
                <a:lnTo>
                  <a:pt x="218389" y="51815"/>
                </a:lnTo>
                <a:lnTo>
                  <a:pt x="214727" y="43433"/>
                </a:lnTo>
                <a:close/>
              </a:path>
              <a:path w="402589" h="302895">
                <a:moveTo>
                  <a:pt x="391121" y="43433"/>
                </a:moveTo>
                <a:lnTo>
                  <a:pt x="299072" y="43433"/>
                </a:lnTo>
                <a:lnTo>
                  <a:pt x="307445" y="43935"/>
                </a:lnTo>
                <a:lnTo>
                  <a:pt x="315277" y="45445"/>
                </a:lnTo>
                <a:lnTo>
                  <a:pt x="347078" y="72872"/>
                </a:lnTo>
                <a:lnTo>
                  <a:pt x="351968" y="113457"/>
                </a:lnTo>
                <a:lnTo>
                  <a:pt x="352031" y="302894"/>
                </a:lnTo>
                <a:lnTo>
                  <a:pt x="402323" y="302894"/>
                </a:lnTo>
                <a:lnTo>
                  <a:pt x="402299" y="99160"/>
                </a:lnTo>
                <a:lnTo>
                  <a:pt x="400824" y="75817"/>
                </a:lnTo>
                <a:lnTo>
                  <a:pt x="396333" y="55389"/>
                </a:lnTo>
                <a:lnTo>
                  <a:pt x="391121" y="43433"/>
                </a:lnTo>
                <a:close/>
              </a:path>
              <a:path w="402589" h="302895">
                <a:moveTo>
                  <a:pt x="310311" y="0"/>
                </a:moveTo>
                <a:lnTo>
                  <a:pt x="283358" y="3233"/>
                </a:lnTo>
                <a:lnTo>
                  <a:pt x="259064" y="12939"/>
                </a:lnTo>
                <a:lnTo>
                  <a:pt x="237413" y="29130"/>
                </a:lnTo>
                <a:lnTo>
                  <a:pt x="218389" y="51815"/>
                </a:lnTo>
                <a:lnTo>
                  <a:pt x="264299" y="51815"/>
                </a:lnTo>
                <a:lnTo>
                  <a:pt x="270343" y="48639"/>
                </a:lnTo>
                <a:lnTo>
                  <a:pt x="284033" y="44737"/>
                </a:lnTo>
                <a:lnTo>
                  <a:pt x="299072" y="43433"/>
                </a:lnTo>
                <a:lnTo>
                  <a:pt x="391121" y="43433"/>
                </a:lnTo>
                <a:lnTo>
                  <a:pt x="388859" y="38245"/>
                </a:lnTo>
                <a:lnTo>
                  <a:pt x="378409" y="24383"/>
                </a:lnTo>
                <a:lnTo>
                  <a:pt x="365250" y="13699"/>
                </a:lnTo>
                <a:lnTo>
                  <a:pt x="349504" y="6081"/>
                </a:lnTo>
                <a:lnTo>
                  <a:pt x="331185" y="1518"/>
                </a:lnTo>
                <a:lnTo>
                  <a:pt x="310311" y="0"/>
                </a:lnTo>
                <a:close/>
              </a:path>
              <a:path w="402589" h="302895">
                <a:moveTo>
                  <a:pt x="134861" y="0"/>
                </a:moveTo>
                <a:lnTo>
                  <a:pt x="94156" y="7436"/>
                </a:lnTo>
                <a:lnTo>
                  <a:pt x="61341" y="28573"/>
                </a:lnTo>
                <a:lnTo>
                  <a:pt x="45135" y="48196"/>
                </a:lnTo>
                <a:lnTo>
                  <a:pt x="97710" y="48196"/>
                </a:lnTo>
                <a:lnTo>
                  <a:pt x="103165" y="46216"/>
                </a:lnTo>
                <a:lnTo>
                  <a:pt x="113150" y="44129"/>
                </a:lnTo>
                <a:lnTo>
                  <a:pt x="123532" y="43433"/>
                </a:lnTo>
                <a:lnTo>
                  <a:pt x="214727" y="43433"/>
                </a:lnTo>
                <a:lnTo>
                  <a:pt x="213324" y="40221"/>
                </a:lnTo>
                <a:lnTo>
                  <a:pt x="177525" y="7677"/>
                </a:lnTo>
                <a:lnTo>
                  <a:pt x="150559" y="855"/>
                </a:lnTo>
                <a:lnTo>
                  <a:pt x="13486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403055" y="5024094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7" y="41719"/>
                </a:moveTo>
                <a:lnTo>
                  <a:pt x="135254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794" y="108013"/>
                </a:lnTo>
                <a:lnTo>
                  <a:pt x="169773" y="124204"/>
                </a:lnTo>
                <a:lnTo>
                  <a:pt x="102869" y="133969"/>
                </a:lnTo>
                <a:lnTo>
                  <a:pt x="90739" y="135834"/>
                </a:lnTo>
                <a:lnTo>
                  <a:pt x="53008" y="146554"/>
                </a:lnTo>
                <a:lnTo>
                  <a:pt x="21405" y="168711"/>
                </a:lnTo>
                <a:lnTo>
                  <a:pt x="2490" y="203812"/>
                </a:lnTo>
                <a:lnTo>
                  <a:pt x="0" y="224599"/>
                </a:lnTo>
                <a:lnTo>
                  <a:pt x="1643" y="242276"/>
                </a:lnTo>
                <a:lnTo>
                  <a:pt x="26308" y="285383"/>
                </a:lnTo>
                <a:lnTo>
                  <a:pt x="78420" y="307696"/>
                </a:lnTo>
                <a:lnTo>
                  <a:pt x="101447" y="309181"/>
                </a:lnTo>
                <a:lnTo>
                  <a:pt x="116050" y="308572"/>
                </a:lnTo>
                <a:lnTo>
                  <a:pt x="156971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66" y="268910"/>
                </a:lnTo>
                <a:lnTo>
                  <a:pt x="62282" y="249346"/>
                </a:lnTo>
                <a:lnTo>
                  <a:pt x="53720" y="223164"/>
                </a:lnTo>
                <a:lnTo>
                  <a:pt x="53720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2" y="164592"/>
                </a:lnTo>
                <a:lnTo>
                  <a:pt x="191452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2" y="101815"/>
                </a:lnTo>
                <a:lnTo>
                  <a:pt x="252572" y="55806"/>
                </a:lnTo>
                <a:lnTo>
                  <a:pt x="249053" y="46786"/>
                </a:lnTo>
                <a:lnTo>
                  <a:pt x="246347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8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9"/>
                </a:lnTo>
                <a:lnTo>
                  <a:pt x="262793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2" y="154305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09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14" y="254543"/>
                </a:lnTo>
                <a:lnTo>
                  <a:pt x="258533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4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35" y="44850"/>
                </a:lnTo>
                <a:lnTo>
                  <a:pt x="135254" y="41719"/>
                </a:lnTo>
                <a:lnTo>
                  <a:pt x="246347" y="41719"/>
                </a:lnTo>
                <a:lnTo>
                  <a:pt x="244715" y="38661"/>
                </a:lnTo>
                <a:lnTo>
                  <a:pt x="215685" y="13723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09468" y="4926850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52" y="142392"/>
                </a:moveTo>
                <a:lnTo>
                  <a:pt x="37160" y="142392"/>
                </a:lnTo>
                <a:lnTo>
                  <a:pt x="37212" y="316128"/>
                </a:lnTo>
                <a:lnTo>
                  <a:pt x="40567" y="363689"/>
                </a:lnTo>
                <a:lnTo>
                  <a:pt x="64401" y="395478"/>
                </a:lnTo>
                <a:lnTo>
                  <a:pt x="106781" y="404139"/>
                </a:lnTo>
                <a:lnTo>
                  <a:pt x="115368" y="403855"/>
                </a:lnTo>
                <a:lnTo>
                  <a:pt x="124544" y="403009"/>
                </a:lnTo>
                <a:lnTo>
                  <a:pt x="134293" y="401610"/>
                </a:lnTo>
                <a:lnTo>
                  <a:pt x="144602" y="399669"/>
                </a:lnTo>
                <a:lnTo>
                  <a:pt x="138054" y="357276"/>
                </a:lnTo>
                <a:lnTo>
                  <a:pt x="108407" y="357276"/>
                </a:lnTo>
                <a:lnTo>
                  <a:pt x="102679" y="356044"/>
                </a:lnTo>
                <a:lnTo>
                  <a:pt x="87452" y="316128"/>
                </a:lnTo>
                <a:lnTo>
                  <a:pt x="87452" y="142392"/>
                </a:lnTo>
                <a:close/>
              </a:path>
              <a:path w="144780" h="404495">
                <a:moveTo>
                  <a:pt x="137744" y="355269"/>
                </a:moveTo>
                <a:lnTo>
                  <a:pt x="128689" y="356616"/>
                </a:lnTo>
                <a:lnTo>
                  <a:pt x="121348" y="357276"/>
                </a:lnTo>
                <a:lnTo>
                  <a:pt x="138054" y="357276"/>
                </a:lnTo>
                <a:lnTo>
                  <a:pt x="137744" y="355269"/>
                </a:lnTo>
                <a:close/>
              </a:path>
              <a:path w="144780" h="404495">
                <a:moveTo>
                  <a:pt x="137744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44" y="142392"/>
                </a:lnTo>
                <a:lnTo>
                  <a:pt x="137744" y="103530"/>
                </a:lnTo>
                <a:close/>
              </a:path>
              <a:path w="144780" h="404495">
                <a:moveTo>
                  <a:pt x="87452" y="0"/>
                </a:moveTo>
                <a:lnTo>
                  <a:pt x="37160" y="30187"/>
                </a:lnTo>
                <a:lnTo>
                  <a:pt x="37160" y="103530"/>
                </a:lnTo>
                <a:lnTo>
                  <a:pt x="87452" y="103530"/>
                </a:lnTo>
                <a:lnTo>
                  <a:pt x="8745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77979" y="5024094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3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37"/>
                </a:lnTo>
                <a:lnTo>
                  <a:pt x="57639" y="204393"/>
                </a:lnTo>
                <a:lnTo>
                  <a:pt x="51428" y="154686"/>
                </a:lnTo>
                <a:lnTo>
                  <a:pt x="52980" y="128113"/>
                </a:lnTo>
                <a:lnTo>
                  <a:pt x="65406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3" y="22502"/>
                </a:lnTo>
                <a:lnTo>
                  <a:pt x="194553" y="10001"/>
                </a:lnTo>
                <a:lnTo>
                  <a:pt x="168187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7"/>
                </a:lnTo>
                <a:lnTo>
                  <a:pt x="224736" y="127302"/>
                </a:lnTo>
                <a:lnTo>
                  <a:pt x="226214" y="154686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4" y="260962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1"/>
                </a:lnTo>
                <a:lnTo>
                  <a:pt x="255925" y="61864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44600" y="4917795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2" y="283232"/>
                </a:lnTo>
                <a:lnTo>
                  <a:pt x="9151" y="323417"/>
                </a:lnTo>
                <a:lnTo>
                  <a:pt x="25317" y="358048"/>
                </a:lnTo>
                <a:lnTo>
                  <a:pt x="62377" y="395947"/>
                </a:lnTo>
                <a:lnTo>
                  <a:pt x="110081" y="414264"/>
                </a:lnTo>
                <a:lnTo>
                  <a:pt x="127439" y="415480"/>
                </a:lnTo>
                <a:lnTo>
                  <a:pt x="153135" y="412731"/>
                </a:lnTo>
                <a:lnTo>
                  <a:pt x="175512" y="404491"/>
                </a:lnTo>
                <a:lnTo>
                  <a:pt x="194569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71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2" y="138499"/>
                </a:lnTo>
                <a:lnTo>
                  <a:pt x="191801" y="130682"/>
                </a:lnTo>
                <a:lnTo>
                  <a:pt x="150510" y="109145"/>
                </a:lnTo>
                <a:lnTo>
                  <a:pt x="138208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7" y="192637"/>
                </a:lnTo>
                <a:lnTo>
                  <a:pt x="209984" y="237169"/>
                </a:lnTo>
                <a:lnTo>
                  <a:pt x="211450" y="265455"/>
                </a:lnTo>
                <a:lnTo>
                  <a:pt x="210004" y="291263"/>
                </a:lnTo>
                <a:lnTo>
                  <a:pt x="198468" y="332272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64724" y="5024094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800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8"/>
                </a:lnTo>
                <a:lnTo>
                  <a:pt x="242613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3" y="268033"/>
                </a:lnTo>
                <a:lnTo>
                  <a:pt x="253474" y="254006"/>
                </a:lnTo>
                <a:lnTo>
                  <a:pt x="263501" y="235130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347349" y="4917795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95" y="371856"/>
                </a:moveTo>
                <a:lnTo>
                  <a:pt x="46862" y="371856"/>
                </a:lnTo>
                <a:lnTo>
                  <a:pt x="63207" y="390931"/>
                </a:lnTo>
                <a:lnTo>
                  <a:pt x="82372" y="404564"/>
                </a:lnTo>
                <a:lnTo>
                  <a:pt x="104355" y="412750"/>
                </a:lnTo>
                <a:lnTo>
                  <a:pt x="129159" y="415480"/>
                </a:lnTo>
                <a:lnTo>
                  <a:pt x="154578" y="412890"/>
                </a:lnTo>
                <a:lnTo>
                  <a:pt x="178111" y="405112"/>
                </a:lnTo>
                <a:lnTo>
                  <a:pt x="199767" y="392136"/>
                </a:lnTo>
                <a:lnTo>
                  <a:pt x="219142" y="374332"/>
                </a:lnTo>
                <a:lnTo>
                  <a:pt x="124879" y="374332"/>
                </a:lnTo>
                <a:lnTo>
                  <a:pt x="105710" y="371905"/>
                </a:lnTo>
                <a:close/>
              </a:path>
              <a:path w="257175" h="415925">
                <a:moveTo>
                  <a:pt x="50292" y="0"/>
                </a:moveTo>
                <a:lnTo>
                  <a:pt x="0" y="0"/>
                </a:lnTo>
                <a:lnTo>
                  <a:pt x="0" y="409194"/>
                </a:lnTo>
                <a:lnTo>
                  <a:pt x="46862" y="409194"/>
                </a:lnTo>
                <a:lnTo>
                  <a:pt x="46862" y="371856"/>
                </a:lnTo>
                <a:lnTo>
                  <a:pt x="105595" y="371856"/>
                </a:lnTo>
                <a:lnTo>
                  <a:pt x="60769" y="335572"/>
                </a:lnTo>
                <a:lnTo>
                  <a:pt x="47201" y="283435"/>
                </a:lnTo>
                <a:lnTo>
                  <a:pt x="46291" y="258699"/>
                </a:lnTo>
                <a:lnTo>
                  <a:pt x="47791" y="233227"/>
                </a:lnTo>
                <a:lnTo>
                  <a:pt x="59793" y="191899"/>
                </a:lnTo>
                <a:lnTo>
                  <a:pt x="96443" y="154590"/>
                </a:lnTo>
                <a:lnTo>
                  <a:pt x="127165" y="147447"/>
                </a:lnTo>
                <a:lnTo>
                  <a:pt x="222860" y="147447"/>
                </a:lnTo>
                <a:lnTo>
                  <a:pt x="221581" y="146024"/>
                </a:lnTo>
                <a:lnTo>
                  <a:pt x="50292" y="146024"/>
                </a:lnTo>
                <a:lnTo>
                  <a:pt x="50292" y="0"/>
                </a:lnTo>
                <a:close/>
              </a:path>
              <a:path w="257175" h="415925">
                <a:moveTo>
                  <a:pt x="222860" y="147447"/>
                </a:moveTo>
                <a:lnTo>
                  <a:pt x="127165" y="147447"/>
                </a:lnTo>
                <a:lnTo>
                  <a:pt x="142861" y="149178"/>
                </a:lnTo>
                <a:lnTo>
                  <a:pt x="157368" y="154366"/>
                </a:lnTo>
                <a:lnTo>
                  <a:pt x="192843" y="190754"/>
                </a:lnTo>
                <a:lnTo>
                  <a:pt x="204309" y="233510"/>
                </a:lnTo>
                <a:lnTo>
                  <a:pt x="205740" y="260604"/>
                </a:lnTo>
                <a:lnTo>
                  <a:pt x="204239" y="287143"/>
                </a:lnTo>
                <a:lnTo>
                  <a:pt x="192238" y="329719"/>
                </a:lnTo>
                <a:lnTo>
                  <a:pt x="155594" y="367188"/>
                </a:lnTo>
                <a:lnTo>
                  <a:pt x="124879" y="374332"/>
                </a:lnTo>
                <a:lnTo>
                  <a:pt x="219142" y="374332"/>
                </a:lnTo>
                <a:lnTo>
                  <a:pt x="247757" y="323826"/>
                </a:lnTo>
                <a:lnTo>
                  <a:pt x="257175" y="256412"/>
                </a:lnTo>
                <a:lnTo>
                  <a:pt x="256620" y="240645"/>
                </a:lnTo>
                <a:lnTo>
                  <a:pt x="248221" y="196316"/>
                </a:lnTo>
                <a:lnTo>
                  <a:pt x="230996" y="158711"/>
                </a:lnTo>
                <a:lnTo>
                  <a:pt x="223545" y="148209"/>
                </a:lnTo>
                <a:lnTo>
                  <a:pt x="222860" y="147447"/>
                </a:lnTo>
                <a:close/>
              </a:path>
              <a:path w="257175" h="415925">
                <a:moveTo>
                  <a:pt x="131546" y="106299"/>
                </a:moveTo>
                <a:lnTo>
                  <a:pt x="107934" y="108782"/>
                </a:lnTo>
                <a:lnTo>
                  <a:pt x="86528" y="116231"/>
                </a:lnTo>
                <a:lnTo>
                  <a:pt x="67317" y="128646"/>
                </a:lnTo>
                <a:lnTo>
                  <a:pt x="50292" y="146024"/>
                </a:lnTo>
                <a:lnTo>
                  <a:pt x="221581" y="146024"/>
                </a:lnTo>
                <a:lnTo>
                  <a:pt x="183362" y="117259"/>
                </a:lnTo>
                <a:lnTo>
                  <a:pt x="145023" y="106979"/>
                </a:lnTo>
                <a:lnTo>
                  <a:pt x="131546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64621" y="5030380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1" y="0"/>
                </a:moveTo>
                <a:lnTo>
                  <a:pt x="0" y="0"/>
                </a:lnTo>
                <a:lnTo>
                  <a:pt x="110" y="191998"/>
                </a:lnTo>
                <a:lnTo>
                  <a:pt x="3060" y="230403"/>
                </a:lnTo>
                <a:lnTo>
                  <a:pt x="18491" y="267652"/>
                </a:lnTo>
                <a:lnTo>
                  <a:pt x="52197" y="292900"/>
                </a:lnTo>
                <a:lnTo>
                  <a:pt x="101066" y="302894"/>
                </a:lnTo>
                <a:lnTo>
                  <a:pt x="129164" y="299750"/>
                </a:lnTo>
                <a:lnTo>
                  <a:pt x="154162" y="290310"/>
                </a:lnTo>
                <a:lnTo>
                  <a:pt x="176068" y="274568"/>
                </a:lnTo>
                <a:lnTo>
                  <a:pt x="188964" y="259461"/>
                </a:lnTo>
                <a:lnTo>
                  <a:pt x="111251" y="259461"/>
                </a:lnTo>
                <a:lnTo>
                  <a:pt x="100419" y="258745"/>
                </a:lnTo>
                <a:lnTo>
                  <a:pt x="60717" y="234743"/>
                </a:lnTo>
                <a:lnTo>
                  <a:pt x="51069" y="197023"/>
                </a:lnTo>
                <a:lnTo>
                  <a:pt x="50291" y="164109"/>
                </a:lnTo>
                <a:lnTo>
                  <a:pt x="50291" y="0"/>
                </a:lnTo>
                <a:close/>
              </a:path>
              <a:path w="240029" h="302895">
                <a:moveTo>
                  <a:pt x="240029" y="252514"/>
                </a:moveTo>
                <a:lnTo>
                  <a:pt x="194894" y="252514"/>
                </a:lnTo>
                <a:lnTo>
                  <a:pt x="194894" y="296608"/>
                </a:lnTo>
                <a:lnTo>
                  <a:pt x="240029" y="296608"/>
                </a:lnTo>
                <a:lnTo>
                  <a:pt x="240029" y="252514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7" y="0"/>
                </a:lnTo>
                <a:lnTo>
                  <a:pt x="189737" y="158597"/>
                </a:lnTo>
                <a:lnTo>
                  <a:pt x="189222" y="176413"/>
                </a:lnTo>
                <a:lnTo>
                  <a:pt x="181559" y="216407"/>
                </a:lnTo>
                <a:lnTo>
                  <a:pt x="153555" y="247942"/>
                </a:lnTo>
                <a:lnTo>
                  <a:pt x="111251" y="259461"/>
                </a:lnTo>
                <a:lnTo>
                  <a:pt x="188964" y="259461"/>
                </a:lnTo>
                <a:lnTo>
                  <a:pt x="194894" y="252514"/>
                </a:lnTo>
                <a:lnTo>
                  <a:pt x="240029" y="252514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63617" y="5024094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8" y="255549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44" y="297091"/>
                </a:lnTo>
                <a:lnTo>
                  <a:pt x="223482" y="273239"/>
                </a:lnTo>
                <a:lnTo>
                  <a:pt x="22755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0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2" y="133372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0" y="268033"/>
                </a:lnTo>
                <a:lnTo>
                  <a:pt x="245403" y="227966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1" y="164596"/>
                </a:lnTo>
                <a:lnTo>
                  <a:pt x="188493" y="141559"/>
                </a:lnTo>
                <a:lnTo>
                  <a:pt x="151345" y="129921"/>
                </a:lnTo>
                <a:lnTo>
                  <a:pt x="97304" y="114944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32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7" y="41148"/>
                </a:lnTo>
                <a:lnTo>
                  <a:pt x="219977" y="41148"/>
                </a:lnTo>
                <a:lnTo>
                  <a:pt x="217639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77" y="41148"/>
                </a:moveTo>
                <a:lnTo>
                  <a:pt x="121157" y="41148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04" y="69665"/>
                </a:lnTo>
                <a:lnTo>
                  <a:pt x="228187" y="57497"/>
                </a:lnTo>
                <a:lnTo>
                  <a:pt x="223385" y="46700"/>
                </a:lnTo>
                <a:lnTo>
                  <a:pt x="21997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54510" y="5024094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59" y="10126"/>
                </a:lnTo>
                <a:lnTo>
                  <a:pt x="35912" y="40408"/>
                </a:lnTo>
                <a:lnTo>
                  <a:pt x="8958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4" y="190596"/>
                </a:lnTo>
                <a:lnTo>
                  <a:pt x="20772" y="247464"/>
                </a:lnTo>
                <a:lnTo>
                  <a:pt x="56886" y="286844"/>
                </a:lnTo>
                <a:lnTo>
                  <a:pt x="105708" y="306700"/>
                </a:lnTo>
                <a:lnTo>
                  <a:pt x="134581" y="309181"/>
                </a:lnTo>
                <a:lnTo>
                  <a:pt x="157870" y="307393"/>
                </a:lnTo>
                <a:lnTo>
                  <a:pt x="179279" y="302025"/>
                </a:lnTo>
                <a:lnTo>
                  <a:pt x="198793" y="293065"/>
                </a:lnTo>
                <a:lnTo>
                  <a:pt x="216395" y="280504"/>
                </a:lnTo>
                <a:lnTo>
                  <a:pt x="228348" y="268033"/>
                </a:lnTo>
                <a:lnTo>
                  <a:pt x="134010" y="268033"/>
                </a:lnTo>
                <a:lnTo>
                  <a:pt x="116510" y="266339"/>
                </a:lnTo>
                <a:lnTo>
                  <a:pt x="74295" y="240982"/>
                </a:lnTo>
                <a:lnTo>
                  <a:pt x="57150" y="205820"/>
                </a:lnTo>
                <a:lnTo>
                  <a:pt x="51435" y="154305"/>
                </a:lnTo>
                <a:lnTo>
                  <a:pt x="52916" y="126868"/>
                </a:lnTo>
                <a:lnTo>
                  <a:pt x="64770" y="83887"/>
                </a:lnTo>
                <a:lnTo>
                  <a:pt x="102523" y="47936"/>
                </a:lnTo>
                <a:lnTo>
                  <a:pt x="136969" y="41148"/>
                </a:lnTo>
                <a:lnTo>
                  <a:pt x="230094" y="41148"/>
                </a:lnTo>
                <a:lnTo>
                  <a:pt x="227815" y="37886"/>
                </a:lnTo>
                <a:lnTo>
                  <a:pt x="213829" y="24383"/>
                </a:lnTo>
                <a:lnTo>
                  <a:pt x="197422" y="13699"/>
                </a:lnTo>
                <a:lnTo>
                  <a:pt x="178792" y="6081"/>
                </a:lnTo>
                <a:lnTo>
                  <a:pt x="157963" y="1518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66" y="239703"/>
                </a:lnTo>
                <a:lnTo>
                  <a:pt x="161231" y="263518"/>
                </a:lnTo>
                <a:lnTo>
                  <a:pt x="134010" y="268033"/>
                </a:lnTo>
                <a:lnTo>
                  <a:pt x="228348" y="268033"/>
                </a:lnTo>
                <a:lnTo>
                  <a:pt x="231457" y="264790"/>
                </a:lnTo>
                <a:lnTo>
                  <a:pt x="243357" y="246341"/>
                </a:lnTo>
                <a:lnTo>
                  <a:pt x="252114" y="225140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094" y="41148"/>
                </a:moveTo>
                <a:lnTo>
                  <a:pt x="136969" y="41148"/>
                </a:lnTo>
                <a:lnTo>
                  <a:pt x="149077" y="42093"/>
                </a:lnTo>
                <a:lnTo>
                  <a:pt x="160256" y="44924"/>
                </a:lnTo>
                <a:lnTo>
                  <a:pt x="194922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0" y="53949"/>
                </a:lnTo>
                <a:lnTo>
                  <a:pt x="230094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37974" y="5024094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3" y="41719"/>
                </a:moveTo>
                <a:lnTo>
                  <a:pt x="135255" y="41719"/>
                </a:lnTo>
                <a:lnTo>
                  <a:pt x="153094" y="42773"/>
                </a:lnTo>
                <a:lnTo>
                  <a:pt x="168602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883" y="103631"/>
                </a:lnTo>
                <a:lnTo>
                  <a:pt x="169767" y="124204"/>
                </a:lnTo>
                <a:lnTo>
                  <a:pt x="102867" y="133969"/>
                </a:lnTo>
                <a:lnTo>
                  <a:pt x="90733" y="135834"/>
                </a:lnTo>
                <a:lnTo>
                  <a:pt x="53005" y="146554"/>
                </a:lnTo>
                <a:lnTo>
                  <a:pt x="21404" y="168711"/>
                </a:lnTo>
                <a:lnTo>
                  <a:pt x="2486" y="203812"/>
                </a:lnTo>
                <a:lnTo>
                  <a:pt x="0" y="224599"/>
                </a:lnTo>
                <a:lnTo>
                  <a:pt x="1643" y="242276"/>
                </a:lnTo>
                <a:lnTo>
                  <a:pt x="26308" y="285383"/>
                </a:lnTo>
                <a:lnTo>
                  <a:pt x="78415" y="307696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59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25" y="269748"/>
                </a:lnTo>
                <a:lnTo>
                  <a:pt x="99759" y="268910"/>
                </a:lnTo>
                <a:lnTo>
                  <a:pt x="62277" y="249346"/>
                </a:lnTo>
                <a:lnTo>
                  <a:pt x="53721" y="223164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1" y="101815"/>
                </a:lnTo>
                <a:lnTo>
                  <a:pt x="252566" y="55806"/>
                </a:lnTo>
                <a:lnTo>
                  <a:pt x="249050" y="46786"/>
                </a:lnTo>
                <a:lnTo>
                  <a:pt x="246343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7" y="302894"/>
                </a:lnTo>
                <a:lnTo>
                  <a:pt x="268966" y="294232"/>
                </a:lnTo>
                <a:lnTo>
                  <a:pt x="265492" y="285369"/>
                </a:lnTo>
                <a:lnTo>
                  <a:pt x="262793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3" y="154305"/>
                </a:lnTo>
                <a:lnTo>
                  <a:pt x="206590" y="172593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498" y="262638"/>
                </a:lnTo>
                <a:lnTo>
                  <a:pt x="113525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4"/>
                </a:lnTo>
                <a:lnTo>
                  <a:pt x="49530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4"/>
                </a:lnTo>
                <a:lnTo>
                  <a:pt x="104328" y="44850"/>
                </a:lnTo>
                <a:lnTo>
                  <a:pt x="135255" y="41719"/>
                </a:lnTo>
                <a:lnTo>
                  <a:pt x="246343" y="41719"/>
                </a:lnTo>
                <a:lnTo>
                  <a:pt x="244709" y="38661"/>
                </a:lnTo>
                <a:lnTo>
                  <a:pt x="215683" y="13723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25743" y="530321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447" y="0"/>
                </a:lnTo>
              </a:path>
            </a:pathLst>
          </a:custGeom>
          <a:ln w="4826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52883" y="491840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5427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38442" y="5030380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1" y="0"/>
                </a:moveTo>
                <a:lnTo>
                  <a:pt x="0" y="0"/>
                </a:lnTo>
                <a:lnTo>
                  <a:pt x="109" y="191998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53" y="302894"/>
                </a:lnTo>
                <a:lnTo>
                  <a:pt x="129151" y="299750"/>
                </a:lnTo>
                <a:lnTo>
                  <a:pt x="154149" y="290310"/>
                </a:lnTo>
                <a:lnTo>
                  <a:pt x="176056" y="274568"/>
                </a:lnTo>
                <a:lnTo>
                  <a:pt x="188951" y="259461"/>
                </a:lnTo>
                <a:lnTo>
                  <a:pt x="111252" y="259461"/>
                </a:lnTo>
                <a:lnTo>
                  <a:pt x="100413" y="258745"/>
                </a:lnTo>
                <a:lnTo>
                  <a:pt x="60704" y="234743"/>
                </a:lnTo>
                <a:lnTo>
                  <a:pt x="51063" y="197023"/>
                </a:lnTo>
                <a:lnTo>
                  <a:pt x="50291" y="164109"/>
                </a:lnTo>
                <a:lnTo>
                  <a:pt x="50291" y="0"/>
                </a:lnTo>
                <a:close/>
              </a:path>
              <a:path w="240029" h="302895">
                <a:moveTo>
                  <a:pt x="240030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7" y="0"/>
                </a:lnTo>
                <a:lnTo>
                  <a:pt x="189737" y="158597"/>
                </a:lnTo>
                <a:lnTo>
                  <a:pt x="189222" y="176413"/>
                </a:lnTo>
                <a:lnTo>
                  <a:pt x="181546" y="216407"/>
                </a:lnTo>
                <a:lnTo>
                  <a:pt x="153542" y="247942"/>
                </a:lnTo>
                <a:lnTo>
                  <a:pt x="111252" y="259461"/>
                </a:lnTo>
                <a:lnTo>
                  <a:pt x="188951" y="259461"/>
                </a:lnTo>
                <a:lnTo>
                  <a:pt x="194881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742569" y="5024094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75" y="0"/>
                </a:moveTo>
                <a:lnTo>
                  <a:pt x="80872" y="10126"/>
                </a:lnTo>
                <a:lnTo>
                  <a:pt x="35925" y="40408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6" y="190596"/>
                </a:lnTo>
                <a:lnTo>
                  <a:pt x="20777" y="247464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3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8" y="280504"/>
                </a:lnTo>
                <a:lnTo>
                  <a:pt x="228361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295" y="240982"/>
                </a:lnTo>
                <a:lnTo>
                  <a:pt x="57150" y="205820"/>
                </a:lnTo>
                <a:lnTo>
                  <a:pt x="51435" y="154305"/>
                </a:lnTo>
                <a:lnTo>
                  <a:pt x="52918" y="126868"/>
                </a:lnTo>
                <a:lnTo>
                  <a:pt x="64781" y="83887"/>
                </a:lnTo>
                <a:lnTo>
                  <a:pt x="102525" y="47936"/>
                </a:lnTo>
                <a:lnTo>
                  <a:pt x="136969" y="41148"/>
                </a:lnTo>
                <a:lnTo>
                  <a:pt x="230099" y="41148"/>
                </a:lnTo>
                <a:lnTo>
                  <a:pt x="227821" y="37886"/>
                </a:lnTo>
                <a:lnTo>
                  <a:pt x="213842" y="24383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09" h="309245">
                <a:moveTo>
                  <a:pt x="208597" y="194310"/>
                </a:moveTo>
                <a:lnTo>
                  <a:pt x="192474" y="239703"/>
                </a:lnTo>
                <a:lnTo>
                  <a:pt x="161237" y="263518"/>
                </a:lnTo>
                <a:lnTo>
                  <a:pt x="134023" y="268033"/>
                </a:lnTo>
                <a:lnTo>
                  <a:pt x="228361" y="268033"/>
                </a:lnTo>
                <a:lnTo>
                  <a:pt x="231470" y="264790"/>
                </a:lnTo>
                <a:lnTo>
                  <a:pt x="243368" y="246341"/>
                </a:lnTo>
                <a:lnTo>
                  <a:pt x="252121" y="225140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09" h="309245">
                <a:moveTo>
                  <a:pt x="230099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33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2" y="53949"/>
                </a:lnTo>
                <a:lnTo>
                  <a:pt x="23009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26605" y="5024094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800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8"/>
                </a:lnTo>
                <a:lnTo>
                  <a:pt x="242613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3" y="268033"/>
                </a:lnTo>
                <a:lnTo>
                  <a:pt x="253474" y="254006"/>
                </a:lnTo>
                <a:lnTo>
                  <a:pt x="263501" y="235130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61034" y="5024094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58"/>
                </a:lnTo>
                <a:lnTo>
                  <a:pt x="51739" y="114904"/>
                </a:lnTo>
                <a:lnTo>
                  <a:pt x="63348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1" y="43433"/>
                </a:moveTo>
                <a:lnTo>
                  <a:pt x="128777" y="43433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3"/>
                </a:lnTo>
                <a:lnTo>
                  <a:pt x="189950" y="108286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6" y="114904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3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3"/>
                </a:lnTo>
                <a:lnTo>
                  <a:pt x="227571" y="43433"/>
                </a:lnTo>
                <a:lnTo>
                  <a:pt x="227372" y="43025"/>
                </a:lnTo>
                <a:lnTo>
                  <a:pt x="199109" y="14798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62303" y="5024094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8"/>
                </a:lnTo>
                <a:lnTo>
                  <a:pt x="38379" y="41236"/>
                </a:lnTo>
                <a:lnTo>
                  <a:pt x="9583" y="90800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19" y="270348"/>
                </a:lnTo>
                <a:lnTo>
                  <a:pt x="242611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1" y="268033"/>
                </a:lnTo>
                <a:lnTo>
                  <a:pt x="253469" y="254006"/>
                </a:lnTo>
                <a:lnTo>
                  <a:pt x="263496" y="235130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6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006435" y="5030380"/>
            <a:ext cx="60960" cy="377825"/>
          </a:xfrm>
          <a:custGeom>
            <a:avLst/>
            <a:gdLst/>
            <a:ahLst/>
            <a:cxnLst/>
            <a:rect l="l" t="t" r="r" b="b"/>
            <a:pathLst>
              <a:path w="60959" h="377825">
                <a:moveTo>
                  <a:pt x="60591" y="0"/>
                </a:moveTo>
                <a:lnTo>
                  <a:pt x="3441" y="0"/>
                </a:lnTo>
                <a:lnTo>
                  <a:pt x="3441" y="57150"/>
                </a:lnTo>
                <a:lnTo>
                  <a:pt x="60591" y="57150"/>
                </a:lnTo>
                <a:lnTo>
                  <a:pt x="60591" y="0"/>
                </a:lnTo>
                <a:close/>
              </a:path>
              <a:path w="60959" h="377825">
                <a:moveTo>
                  <a:pt x="60591" y="239458"/>
                </a:moveTo>
                <a:lnTo>
                  <a:pt x="3441" y="239458"/>
                </a:lnTo>
                <a:lnTo>
                  <a:pt x="3441" y="296608"/>
                </a:lnTo>
                <a:lnTo>
                  <a:pt x="31915" y="296608"/>
                </a:lnTo>
                <a:lnTo>
                  <a:pt x="31059" y="308589"/>
                </a:lnTo>
                <a:lnTo>
                  <a:pt x="13858" y="347586"/>
                </a:lnTo>
                <a:lnTo>
                  <a:pt x="0" y="356234"/>
                </a:lnTo>
                <a:lnTo>
                  <a:pt x="13716" y="377761"/>
                </a:lnTo>
                <a:lnTo>
                  <a:pt x="49352" y="347662"/>
                </a:lnTo>
                <a:lnTo>
                  <a:pt x="60591" y="296608"/>
                </a:lnTo>
                <a:lnTo>
                  <a:pt x="60591" y="23945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87701" y="5024094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8"/>
                </a:lnTo>
                <a:lnTo>
                  <a:pt x="38379" y="41236"/>
                </a:lnTo>
                <a:lnTo>
                  <a:pt x="9583" y="90800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19" y="270348"/>
                </a:lnTo>
                <a:lnTo>
                  <a:pt x="242611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1" y="268033"/>
                </a:lnTo>
                <a:lnTo>
                  <a:pt x="253469" y="254006"/>
                </a:lnTo>
                <a:lnTo>
                  <a:pt x="263496" y="235130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942323" y="4926850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0" y="363689"/>
                </a:lnTo>
                <a:lnTo>
                  <a:pt x="64389" y="395478"/>
                </a:lnTo>
                <a:lnTo>
                  <a:pt x="106781" y="404139"/>
                </a:lnTo>
                <a:lnTo>
                  <a:pt x="115362" y="403855"/>
                </a:lnTo>
                <a:lnTo>
                  <a:pt x="124537" y="403009"/>
                </a:lnTo>
                <a:lnTo>
                  <a:pt x="134286" y="401610"/>
                </a:lnTo>
                <a:lnTo>
                  <a:pt x="144589" y="399669"/>
                </a:lnTo>
                <a:lnTo>
                  <a:pt x="138041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69"/>
                </a:moveTo>
                <a:lnTo>
                  <a:pt x="128676" y="356616"/>
                </a:lnTo>
                <a:lnTo>
                  <a:pt x="121348" y="357276"/>
                </a:lnTo>
                <a:lnTo>
                  <a:pt x="138041" y="357276"/>
                </a:lnTo>
                <a:lnTo>
                  <a:pt x="137731" y="355269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110834" y="5024094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45" y="0"/>
                </a:moveTo>
                <a:lnTo>
                  <a:pt x="88213" y="8218"/>
                </a:lnTo>
                <a:lnTo>
                  <a:pt x="45802" y="32867"/>
                </a:lnTo>
                <a:lnTo>
                  <a:pt x="11429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5" y="189844"/>
                </a:lnTo>
                <a:lnTo>
                  <a:pt x="21563" y="247244"/>
                </a:lnTo>
                <a:lnTo>
                  <a:pt x="59074" y="286801"/>
                </a:lnTo>
                <a:lnTo>
                  <a:pt x="109399" y="306698"/>
                </a:lnTo>
                <a:lnTo>
                  <a:pt x="139045" y="309181"/>
                </a:lnTo>
                <a:lnTo>
                  <a:pt x="158047" y="308053"/>
                </a:lnTo>
                <a:lnTo>
                  <a:pt x="210584" y="291083"/>
                </a:lnTo>
                <a:lnTo>
                  <a:pt x="240586" y="268033"/>
                </a:lnTo>
                <a:lnTo>
                  <a:pt x="139045" y="268033"/>
                </a:lnTo>
                <a:lnTo>
                  <a:pt x="120931" y="266264"/>
                </a:lnTo>
                <a:lnTo>
                  <a:pt x="76282" y="239737"/>
                </a:lnTo>
                <a:lnTo>
                  <a:pt x="57633" y="204393"/>
                </a:lnTo>
                <a:lnTo>
                  <a:pt x="51415" y="154686"/>
                </a:lnTo>
                <a:lnTo>
                  <a:pt x="52970" y="128113"/>
                </a:lnTo>
                <a:lnTo>
                  <a:pt x="65404" y="85675"/>
                </a:lnTo>
                <a:lnTo>
                  <a:pt x="104449" y="48731"/>
                </a:lnTo>
                <a:lnTo>
                  <a:pt x="139045" y="41719"/>
                </a:lnTo>
                <a:lnTo>
                  <a:pt x="240297" y="41719"/>
                </a:lnTo>
                <a:lnTo>
                  <a:pt x="238969" y="40005"/>
                </a:lnTo>
                <a:lnTo>
                  <a:pt x="218146" y="22502"/>
                </a:lnTo>
                <a:lnTo>
                  <a:pt x="194545" y="10001"/>
                </a:lnTo>
                <a:lnTo>
                  <a:pt x="168176" y="2500"/>
                </a:lnTo>
                <a:lnTo>
                  <a:pt x="139045" y="0"/>
                </a:lnTo>
                <a:close/>
              </a:path>
              <a:path w="278129" h="309245">
                <a:moveTo>
                  <a:pt x="240297" y="41719"/>
                </a:moveTo>
                <a:lnTo>
                  <a:pt x="139045" y="41719"/>
                </a:lnTo>
                <a:lnTo>
                  <a:pt x="156873" y="43488"/>
                </a:lnTo>
                <a:lnTo>
                  <a:pt x="173186" y="48793"/>
                </a:lnTo>
                <a:lnTo>
                  <a:pt x="212194" y="85757"/>
                </a:lnTo>
                <a:lnTo>
                  <a:pt x="224735" y="127302"/>
                </a:lnTo>
                <a:lnTo>
                  <a:pt x="226214" y="154686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13" y="260962"/>
                </a:lnTo>
                <a:lnTo>
                  <a:pt x="139045" y="268033"/>
                </a:lnTo>
                <a:lnTo>
                  <a:pt x="240586" y="268033"/>
                </a:lnTo>
                <a:lnTo>
                  <a:pt x="268096" y="222340"/>
                </a:lnTo>
                <a:lnTo>
                  <a:pt x="276659" y="177444"/>
                </a:lnTo>
                <a:lnTo>
                  <a:pt x="277729" y="150406"/>
                </a:lnTo>
                <a:lnTo>
                  <a:pt x="275302" y="117080"/>
                </a:lnTo>
                <a:lnTo>
                  <a:pt x="268026" y="87561"/>
                </a:lnTo>
                <a:lnTo>
                  <a:pt x="255912" y="61864"/>
                </a:lnTo>
                <a:lnTo>
                  <a:pt x="240297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428674" y="4917795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2" y="283232"/>
                </a:lnTo>
                <a:lnTo>
                  <a:pt x="9151" y="323417"/>
                </a:lnTo>
                <a:lnTo>
                  <a:pt x="25317" y="358048"/>
                </a:lnTo>
                <a:lnTo>
                  <a:pt x="62377" y="395947"/>
                </a:lnTo>
                <a:lnTo>
                  <a:pt x="110081" y="414264"/>
                </a:lnTo>
                <a:lnTo>
                  <a:pt x="127439" y="415480"/>
                </a:lnTo>
                <a:lnTo>
                  <a:pt x="153135" y="412731"/>
                </a:lnTo>
                <a:lnTo>
                  <a:pt x="175512" y="404491"/>
                </a:lnTo>
                <a:lnTo>
                  <a:pt x="194569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71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2" y="138499"/>
                </a:lnTo>
                <a:lnTo>
                  <a:pt x="191801" y="130682"/>
                </a:lnTo>
                <a:lnTo>
                  <a:pt x="150510" y="109145"/>
                </a:lnTo>
                <a:lnTo>
                  <a:pt x="138208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7" y="192637"/>
                </a:lnTo>
                <a:lnTo>
                  <a:pt x="209984" y="237169"/>
                </a:lnTo>
                <a:lnTo>
                  <a:pt x="211450" y="265455"/>
                </a:lnTo>
                <a:lnTo>
                  <a:pt x="210004" y="291263"/>
                </a:lnTo>
                <a:lnTo>
                  <a:pt x="198468" y="332272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748228" y="5024094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52" y="41719"/>
                </a:moveTo>
                <a:lnTo>
                  <a:pt x="135254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794" y="108013"/>
                </a:lnTo>
                <a:lnTo>
                  <a:pt x="169775" y="124204"/>
                </a:lnTo>
                <a:lnTo>
                  <a:pt x="102875" y="133969"/>
                </a:lnTo>
                <a:lnTo>
                  <a:pt x="90741" y="135834"/>
                </a:lnTo>
                <a:lnTo>
                  <a:pt x="53008" y="146554"/>
                </a:lnTo>
                <a:lnTo>
                  <a:pt x="21410" y="168711"/>
                </a:lnTo>
                <a:lnTo>
                  <a:pt x="2490" y="203812"/>
                </a:lnTo>
                <a:lnTo>
                  <a:pt x="0" y="224599"/>
                </a:lnTo>
                <a:lnTo>
                  <a:pt x="1643" y="242276"/>
                </a:lnTo>
                <a:lnTo>
                  <a:pt x="26308" y="285383"/>
                </a:lnTo>
                <a:lnTo>
                  <a:pt x="78425" y="307696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8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64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2" y="101815"/>
                </a:lnTo>
                <a:lnTo>
                  <a:pt x="252574" y="55806"/>
                </a:lnTo>
                <a:lnTo>
                  <a:pt x="249058" y="46786"/>
                </a:lnTo>
                <a:lnTo>
                  <a:pt x="246352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3" y="285369"/>
                </a:lnTo>
                <a:lnTo>
                  <a:pt x="262798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5"/>
                </a:moveTo>
                <a:lnTo>
                  <a:pt x="206882" y="154305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8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4"/>
                </a:lnTo>
                <a:lnTo>
                  <a:pt x="49529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4" y="41719"/>
                </a:lnTo>
                <a:lnTo>
                  <a:pt x="246352" y="41719"/>
                </a:lnTo>
                <a:lnTo>
                  <a:pt x="244720" y="38661"/>
                </a:lnTo>
                <a:lnTo>
                  <a:pt x="215685" y="13723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063226" y="5024094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6" y="255549"/>
                </a:lnTo>
                <a:lnTo>
                  <a:pt x="38658" y="285280"/>
                </a:lnTo>
                <a:lnTo>
                  <a:pt x="75861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91"/>
                </a:lnTo>
                <a:lnTo>
                  <a:pt x="223482" y="273239"/>
                </a:lnTo>
                <a:lnTo>
                  <a:pt x="22755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0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2" y="133372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3" y="260120"/>
                </a:lnTo>
                <a:lnTo>
                  <a:pt x="126580" y="268033"/>
                </a:lnTo>
                <a:lnTo>
                  <a:pt x="227550" y="268033"/>
                </a:lnTo>
                <a:lnTo>
                  <a:pt x="245403" y="227966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1" y="164596"/>
                </a:lnTo>
                <a:lnTo>
                  <a:pt x="188493" y="141559"/>
                </a:lnTo>
                <a:lnTo>
                  <a:pt x="151345" y="129921"/>
                </a:lnTo>
                <a:lnTo>
                  <a:pt x="97304" y="114944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32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7" y="41148"/>
                </a:lnTo>
                <a:lnTo>
                  <a:pt x="219977" y="41148"/>
                </a:lnTo>
                <a:lnTo>
                  <a:pt x="217639" y="37337"/>
                </a:lnTo>
                <a:lnTo>
                  <a:pt x="178689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77" y="41148"/>
                </a:moveTo>
                <a:lnTo>
                  <a:pt x="121157" y="41148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04" y="69665"/>
                </a:lnTo>
                <a:lnTo>
                  <a:pt x="228187" y="57497"/>
                </a:lnTo>
                <a:lnTo>
                  <a:pt x="223385" y="46700"/>
                </a:lnTo>
                <a:lnTo>
                  <a:pt x="21997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5591" y="56625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8" y="41719"/>
                </a:moveTo>
                <a:lnTo>
                  <a:pt x="135256" y="41719"/>
                </a:lnTo>
                <a:lnTo>
                  <a:pt x="153096" y="42773"/>
                </a:lnTo>
                <a:lnTo>
                  <a:pt x="168605" y="45943"/>
                </a:lnTo>
                <a:lnTo>
                  <a:pt x="203313" y="75744"/>
                </a:lnTo>
                <a:lnTo>
                  <a:pt x="206787" y="108013"/>
                </a:lnTo>
                <a:lnTo>
                  <a:pt x="206597" y="114871"/>
                </a:lnTo>
                <a:lnTo>
                  <a:pt x="190206" y="119707"/>
                </a:lnTo>
                <a:lnTo>
                  <a:pt x="169771" y="124202"/>
                </a:lnTo>
                <a:lnTo>
                  <a:pt x="145317" y="128341"/>
                </a:lnTo>
                <a:lnTo>
                  <a:pt x="102872" y="133964"/>
                </a:lnTo>
                <a:lnTo>
                  <a:pt x="90738" y="135832"/>
                </a:lnTo>
                <a:lnTo>
                  <a:pt x="53007" y="146548"/>
                </a:lnTo>
                <a:lnTo>
                  <a:pt x="21407" y="168705"/>
                </a:lnTo>
                <a:lnTo>
                  <a:pt x="2488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4" y="285378"/>
                </a:lnTo>
                <a:lnTo>
                  <a:pt x="78420" y="307696"/>
                </a:lnTo>
                <a:lnTo>
                  <a:pt x="101441" y="309181"/>
                </a:lnTo>
                <a:lnTo>
                  <a:pt x="116050" y="308572"/>
                </a:lnTo>
                <a:lnTo>
                  <a:pt x="156970" y="299364"/>
                </a:lnTo>
                <a:lnTo>
                  <a:pt x="197009" y="276784"/>
                </a:lnTo>
                <a:lnTo>
                  <a:pt x="205855" y="269747"/>
                </a:lnTo>
                <a:lnTo>
                  <a:pt x="113536" y="269747"/>
                </a:lnTo>
                <a:lnTo>
                  <a:pt x="99767" y="268909"/>
                </a:lnTo>
                <a:lnTo>
                  <a:pt x="62281" y="249340"/>
                </a:lnTo>
                <a:lnTo>
                  <a:pt x="53723" y="223164"/>
                </a:lnTo>
                <a:lnTo>
                  <a:pt x="53723" y="214401"/>
                </a:lnTo>
                <a:lnTo>
                  <a:pt x="80582" y="183159"/>
                </a:lnTo>
                <a:lnTo>
                  <a:pt x="150307" y="169092"/>
                </a:lnTo>
                <a:lnTo>
                  <a:pt x="172595" y="164591"/>
                </a:lnTo>
                <a:lnTo>
                  <a:pt x="191455" y="159662"/>
                </a:lnTo>
                <a:lnTo>
                  <a:pt x="206885" y="154304"/>
                </a:lnTo>
                <a:lnTo>
                  <a:pt x="257746" y="154304"/>
                </a:lnTo>
                <a:lnTo>
                  <a:pt x="257641" y="101815"/>
                </a:lnTo>
                <a:lnTo>
                  <a:pt x="252573" y="55806"/>
                </a:lnTo>
                <a:lnTo>
                  <a:pt x="249054" y="46786"/>
                </a:lnTo>
                <a:lnTo>
                  <a:pt x="246348" y="41719"/>
                </a:lnTo>
                <a:close/>
              </a:path>
              <a:path w="273684" h="309245">
                <a:moveTo>
                  <a:pt x="260742" y="265747"/>
                </a:moveTo>
                <a:lnTo>
                  <a:pt x="210884" y="265747"/>
                </a:lnTo>
                <a:lnTo>
                  <a:pt x="212295" y="276048"/>
                </a:lnTo>
                <a:lnTo>
                  <a:pt x="214384" y="285673"/>
                </a:lnTo>
                <a:lnTo>
                  <a:pt x="217153" y="294622"/>
                </a:lnTo>
                <a:lnTo>
                  <a:pt x="220601" y="302894"/>
                </a:lnTo>
                <a:lnTo>
                  <a:pt x="273179" y="302894"/>
                </a:lnTo>
                <a:lnTo>
                  <a:pt x="268967" y="294230"/>
                </a:lnTo>
                <a:lnTo>
                  <a:pt x="265494" y="285368"/>
                </a:lnTo>
                <a:lnTo>
                  <a:pt x="262795" y="276330"/>
                </a:lnTo>
                <a:lnTo>
                  <a:pt x="260888" y="267080"/>
                </a:lnTo>
                <a:lnTo>
                  <a:pt x="260742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5" y="154304"/>
                </a:lnTo>
                <a:lnTo>
                  <a:pt x="206597" y="172592"/>
                </a:lnTo>
                <a:lnTo>
                  <a:pt x="206095" y="188092"/>
                </a:lnTo>
                <a:lnTo>
                  <a:pt x="192449" y="232952"/>
                </a:lnTo>
                <a:lnTo>
                  <a:pt x="153506" y="262632"/>
                </a:lnTo>
                <a:lnTo>
                  <a:pt x="113536" y="269747"/>
                </a:lnTo>
                <a:lnTo>
                  <a:pt x="205855" y="269747"/>
                </a:lnTo>
                <a:lnTo>
                  <a:pt x="210884" y="265747"/>
                </a:lnTo>
                <a:lnTo>
                  <a:pt x="260742" y="265747"/>
                </a:lnTo>
                <a:lnTo>
                  <a:pt x="259514" y="254537"/>
                </a:lnTo>
                <a:lnTo>
                  <a:pt x="258532" y="235621"/>
                </a:lnTo>
                <a:lnTo>
                  <a:pt x="258038" y="214401"/>
                </a:lnTo>
                <a:lnTo>
                  <a:pt x="257919" y="206501"/>
                </a:lnTo>
                <a:lnTo>
                  <a:pt x="257794" y="186268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7" y="0"/>
                </a:moveTo>
                <a:lnTo>
                  <a:pt x="90352" y="5904"/>
                </a:lnTo>
                <a:lnTo>
                  <a:pt x="49531" y="23217"/>
                </a:lnTo>
                <a:lnTo>
                  <a:pt x="17443" y="62874"/>
                </a:lnTo>
                <a:lnTo>
                  <a:pt x="8572" y="91439"/>
                </a:lnTo>
                <a:lnTo>
                  <a:pt x="57722" y="98297"/>
                </a:lnTo>
                <a:lnTo>
                  <a:pt x="62333" y="83651"/>
                </a:lnTo>
                <a:lnTo>
                  <a:pt x="68033" y="71424"/>
                </a:lnTo>
                <a:lnTo>
                  <a:pt x="104334" y="44850"/>
                </a:lnTo>
                <a:lnTo>
                  <a:pt x="135256" y="41719"/>
                </a:lnTo>
                <a:lnTo>
                  <a:pt x="246348" y="41719"/>
                </a:lnTo>
                <a:lnTo>
                  <a:pt x="244715" y="38661"/>
                </a:lnTo>
                <a:lnTo>
                  <a:pt x="215687" y="13721"/>
                </a:lnTo>
                <a:lnTo>
                  <a:pt x="177178" y="2224"/>
                </a:lnTo>
                <a:lnTo>
                  <a:pt x="160812" y="554"/>
                </a:lnTo>
                <a:lnTo>
                  <a:pt x="14268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09195" y="5662561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3" y="206311"/>
                </a:moveTo>
                <a:lnTo>
                  <a:pt x="0" y="214312"/>
                </a:lnTo>
                <a:lnTo>
                  <a:pt x="5573" y="236366"/>
                </a:lnTo>
                <a:lnTo>
                  <a:pt x="13871" y="255538"/>
                </a:lnTo>
                <a:lnTo>
                  <a:pt x="38671" y="285267"/>
                </a:lnTo>
                <a:lnTo>
                  <a:pt x="75868" y="303191"/>
                </a:lnTo>
                <a:lnTo>
                  <a:pt x="126777" y="309181"/>
                </a:lnTo>
                <a:lnTo>
                  <a:pt x="143762" y="308429"/>
                </a:lnTo>
                <a:lnTo>
                  <a:pt x="189357" y="297078"/>
                </a:lnTo>
                <a:lnTo>
                  <a:pt x="223488" y="273239"/>
                </a:lnTo>
                <a:lnTo>
                  <a:pt x="227553" y="268033"/>
                </a:lnTo>
                <a:lnTo>
                  <a:pt x="126587" y="268033"/>
                </a:lnTo>
                <a:lnTo>
                  <a:pt x="110373" y="267034"/>
                </a:lnTo>
                <a:lnTo>
                  <a:pt x="73059" y="252120"/>
                </a:lnTo>
                <a:lnTo>
                  <a:pt x="52739" y="220364"/>
                </a:lnTo>
                <a:lnTo>
                  <a:pt x="49723" y="206311"/>
                </a:lnTo>
                <a:close/>
              </a:path>
              <a:path w="246380" h="309245">
                <a:moveTo>
                  <a:pt x="117541" y="0"/>
                </a:moveTo>
                <a:lnTo>
                  <a:pt x="74199" y="5994"/>
                </a:lnTo>
                <a:lnTo>
                  <a:pt x="34915" y="26503"/>
                </a:lnTo>
                <a:lnTo>
                  <a:pt x="10848" y="66162"/>
                </a:lnTo>
                <a:lnTo>
                  <a:pt x="8612" y="85813"/>
                </a:lnTo>
                <a:lnTo>
                  <a:pt x="9269" y="95868"/>
                </a:lnTo>
                <a:lnTo>
                  <a:pt x="25767" y="133370"/>
                </a:lnTo>
                <a:lnTo>
                  <a:pt x="64721" y="158368"/>
                </a:lnTo>
                <a:lnTo>
                  <a:pt x="102945" y="170369"/>
                </a:lnTo>
                <a:lnTo>
                  <a:pt x="146936" y="182034"/>
                </a:lnTo>
                <a:lnTo>
                  <a:pt x="161688" y="186520"/>
                </a:lnTo>
                <a:lnTo>
                  <a:pt x="193937" y="212828"/>
                </a:lnTo>
                <a:lnTo>
                  <a:pt x="194882" y="220878"/>
                </a:lnTo>
                <a:lnTo>
                  <a:pt x="193830" y="230078"/>
                </a:lnTo>
                <a:lnTo>
                  <a:pt x="168579" y="260114"/>
                </a:lnTo>
                <a:lnTo>
                  <a:pt x="126587" y="268033"/>
                </a:lnTo>
                <a:lnTo>
                  <a:pt x="227553" y="268033"/>
                </a:lnTo>
                <a:lnTo>
                  <a:pt x="245406" y="227966"/>
                </a:lnTo>
                <a:lnTo>
                  <a:pt x="246319" y="215645"/>
                </a:lnTo>
                <a:lnTo>
                  <a:pt x="245567" y="203321"/>
                </a:lnTo>
                <a:lnTo>
                  <a:pt x="227648" y="164596"/>
                </a:lnTo>
                <a:lnTo>
                  <a:pt x="188501" y="141559"/>
                </a:lnTo>
                <a:lnTo>
                  <a:pt x="151353" y="129921"/>
                </a:lnTo>
                <a:lnTo>
                  <a:pt x="97310" y="114939"/>
                </a:lnTo>
                <a:lnTo>
                  <a:pt x="88081" y="112173"/>
                </a:lnTo>
                <a:lnTo>
                  <a:pt x="82487" y="110299"/>
                </a:lnTo>
                <a:lnTo>
                  <a:pt x="73724" y="106768"/>
                </a:lnTo>
                <a:lnTo>
                  <a:pt x="67341" y="102298"/>
                </a:lnTo>
                <a:lnTo>
                  <a:pt x="63248" y="96964"/>
                </a:lnTo>
                <a:lnTo>
                  <a:pt x="59151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0" y="47577"/>
                </a:lnTo>
                <a:lnTo>
                  <a:pt x="121157" y="41147"/>
                </a:lnTo>
                <a:lnTo>
                  <a:pt x="219988" y="41147"/>
                </a:lnTo>
                <a:lnTo>
                  <a:pt x="217648" y="37337"/>
                </a:lnTo>
                <a:lnTo>
                  <a:pt x="178690" y="10096"/>
                </a:lnTo>
                <a:lnTo>
                  <a:pt x="134435" y="625"/>
                </a:lnTo>
                <a:lnTo>
                  <a:pt x="117541" y="0"/>
                </a:lnTo>
                <a:close/>
              </a:path>
              <a:path w="246380" h="309245">
                <a:moveTo>
                  <a:pt x="219988" y="41147"/>
                </a:moveTo>
                <a:lnTo>
                  <a:pt x="121157" y="41147"/>
                </a:lnTo>
                <a:lnTo>
                  <a:pt x="134965" y="41952"/>
                </a:lnTo>
                <a:lnTo>
                  <a:pt x="147102" y="44372"/>
                </a:lnTo>
                <a:lnTo>
                  <a:pt x="179248" y="69661"/>
                </a:lnTo>
                <a:lnTo>
                  <a:pt x="185738" y="90296"/>
                </a:lnTo>
                <a:lnTo>
                  <a:pt x="234889" y="83438"/>
                </a:lnTo>
                <a:lnTo>
                  <a:pt x="232008" y="69661"/>
                </a:lnTo>
                <a:lnTo>
                  <a:pt x="228195" y="57492"/>
                </a:lnTo>
                <a:lnTo>
                  <a:pt x="223395" y="46695"/>
                </a:lnTo>
                <a:lnTo>
                  <a:pt x="21998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413624" y="5549404"/>
            <a:ext cx="378460" cy="422909"/>
          </a:xfrm>
          <a:custGeom>
            <a:avLst/>
            <a:gdLst/>
            <a:ahLst/>
            <a:cxnLst/>
            <a:rect l="l" t="t" r="r" b="b"/>
            <a:pathLst>
              <a:path w="378460" h="422910">
                <a:moveTo>
                  <a:pt x="204787" y="0"/>
                </a:moveTo>
                <a:lnTo>
                  <a:pt x="147208" y="6286"/>
                </a:lnTo>
                <a:lnTo>
                  <a:pt x="96774" y="25145"/>
                </a:lnTo>
                <a:lnTo>
                  <a:pt x="55402" y="56849"/>
                </a:lnTo>
                <a:lnTo>
                  <a:pt x="24955" y="101917"/>
                </a:lnTo>
                <a:lnTo>
                  <a:pt x="6229" y="155716"/>
                </a:lnTo>
                <a:lnTo>
                  <a:pt x="0" y="213448"/>
                </a:lnTo>
                <a:lnTo>
                  <a:pt x="1571" y="242829"/>
                </a:lnTo>
                <a:lnTo>
                  <a:pt x="14144" y="297371"/>
                </a:lnTo>
                <a:lnTo>
                  <a:pt x="39181" y="345457"/>
                </a:lnTo>
                <a:lnTo>
                  <a:pt x="76354" y="382772"/>
                </a:lnTo>
                <a:lnTo>
                  <a:pt x="124769" y="408401"/>
                </a:lnTo>
                <a:lnTo>
                  <a:pt x="179527" y="421301"/>
                </a:lnTo>
                <a:lnTo>
                  <a:pt x="208978" y="422909"/>
                </a:lnTo>
                <a:lnTo>
                  <a:pt x="231141" y="421909"/>
                </a:lnTo>
                <a:lnTo>
                  <a:pt x="274681" y="413908"/>
                </a:lnTo>
                <a:lnTo>
                  <a:pt x="317096" y="397909"/>
                </a:lnTo>
                <a:lnTo>
                  <a:pt x="356794" y="374904"/>
                </a:lnTo>
                <a:lnTo>
                  <a:pt x="205930" y="374904"/>
                </a:lnTo>
                <a:lnTo>
                  <a:pt x="186000" y="373779"/>
                </a:lnTo>
                <a:lnTo>
                  <a:pt x="147812" y="364815"/>
                </a:lnTo>
                <a:lnTo>
                  <a:pt x="112668" y="346868"/>
                </a:lnTo>
                <a:lnTo>
                  <a:pt x="85277" y="319472"/>
                </a:lnTo>
                <a:lnTo>
                  <a:pt x="66583" y="282613"/>
                </a:lnTo>
                <a:lnTo>
                  <a:pt x="57186" y="236710"/>
                </a:lnTo>
                <a:lnTo>
                  <a:pt x="56006" y="210400"/>
                </a:lnTo>
                <a:lnTo>
                  <a:pt x="56988" y="188595"/>
                </a:lnTo>
                <a:lnTo>
                  <a:pt x="64809" y="147369"/>
                </a:lnTo>
                <a:lnTo>
                  <a:pt x="82629" y="106781"/>
                </a:lnTo>
                <a:lnTo>
                  <a:pt x="116590" y="70710"/>
                </a:lnTo>
                <a:lnTo>
                  <a:pt x="155151" y="52678"/>
                </a:lnTo>
                <a:lnTo>
                  <a:pt x="205079" y="46291"/>
                </a:lnTo>
                <a:lnTo>
                  <a:pt x="333740" y="46291"/>
                </a:lnTo>
                <a:lnTo>
                  <a:pt x="330061" y="42294"/>
                </a:lnTo>
                <a:lnTo>
                  <a:pt x="284988" y="14376"/>
                </a:lnTo>
                <a:lnTo>
                  <a:pt x="246997" y="3582"/>
                </a:lnTo>
                <a:lnTo>
                  <a:pt x="226414" y="894"/>
                </a:lnTo>
                <a:lnTo>
                  <a:pt x="204787" y="0"/>
                </a:lnTo>
                <a:close/>
              </a:path>
              <a:path w="378460" h="422910">
                <a:moveTo>
                  <a:pt x="378332" y="207454"/>
                </a:moveTo>
                <a:lnTo>
                  <a:pt x="205168" y="207454"/>
                </a:lnTo>
                <a:lnTo>
                  <a:pt x="205168" y="255460"/>
                </a:lnTo>
                <a:lnTo>
                  <a:pt x="325183" y="255460"/>
                </a:lnTo>
                <a:lnTo>
                  <a:pt x="325183" y="332130"/>
                </a:lnTo>
                <a:lnTo>
                  <a:pt x="290216" y="354326"/>
                </a:lnTo>
                <a:lnTo>
                  <a:pt x="240650" y="371486"/>
                </a:lnTo>
                <a:lnTo>
                  <a:pt x="205930" y="374904"/>
                </a:lnTo>
                <a:lnTo>
                  <a:pt x="356794" y="374904"/>
                </a:lnTo>
                <a:lnTo>
                  <a:pt x="358244" y="373984"/>
                </a:lnTo>
                <a:lnTo>
                  <a:pt x="378332" y="359092"/>
                </a:lnTo>
                <a:lnTo>
                  <a:pt x="378332" y="207454"/>
                </a:lnTo>
                <a:close/>
              </a:path>
              <a:path w="378460" h="422910">
                <a:moveTo>
                  <a:pt x="333740" y="46291"/>
                </a:moveTo>
                <a:lnTo>
                  <a:pt x="205079" y="46291"/>
                </a:lnTo>
                <a:lnTo>
                  <a:pt x="220221" y="46968"/>
                </a:lnTo>
                <a:lnTo>
                  <a:pt x="234651" y="48993"/>
                </a:lnTo>
                <a:lnTo>
                  <a:pt x="273334" y="62856"/>
                </a:lnTo>
                <a:lnTo>
                  <a:pt x="306940" y="95446"/>
                </a:lnTo>
                <a:lnTo>
                  <a:pt x="323278" y="134772"/>
                </a:lnTo>
                <a:lnTo>
                  <a:pt x="372148" y="121437"/>
                </a:lnTo>
                <a:lnTo>
                  <a:pt x="366252" y="101760"/>
                </a:lnTo>
                <a:lnTo>
                  <a:pt x="359133" y="84018"/>
                </a:lnTo>
                <a:lnTo>
                  <a:pt x="350781" y="68221"/>
                </a:lnTo>
                <a:lnTo>
                  <a:pt x="341185" y="54381"/>
                </a:lnTo>
                <a:lnTo>
                  <a:pt x="333740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865357" y="566256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45" y="0"/>
                </a:moveTo>
                <a:lnTo>
                  <a:pt x="88213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5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4" y="286796"/>
                </a:lnTo>
                <a:lnTo>
                  <a:pt x="109399" y="306696"/>
                </a:lnTo>
                <a:lnTo>
                  <a:pt x="139045" y="309181"/>
                </a:lnTo>
                <a:lnTo>
                  <a:pt x="158047" y="308053"/>
                </a:lnTo>
                <a:lnTo>
                  <a:pt x="210584" y="291083"/>
                </a:lnTo>
                <a:lnTo>
                  <a:pt x="240576" y="268033"/>
                </a:lnTo>
                <a:lnTo>
                  <a:pt x="139045" y="268033"/>
                </a:lnTo>
                <a:lnTo>
                  <a:pt x="120931" y="266263"/>
                </a:lnTo>
                <a:lnTo>
                  <a:pt x="76281" y="239737"/>
                </a:lnTo>
                <a:lnTo>
                  <a:pt x="57639" y="204393"/>
                </a:lnTo>
                <a:lnTo>
                  <a:pt x="51428" y="154685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49" y="48731"/>
                </a:lnTo>
                <a:lnTo>
                  <a:pt x="139045" y="41719"/>
                </a:lnTo>
                <a:lnTo>
                  <a:pt x="240298" y="41719"/>
                </a:lnTo>
                <a:lnTo>
                  <a:pt x="238968" y="40004"/>
                </a:lnTo>
                <a:lnTo>
                  <a:pt x="218146" y="22502"/>
                </a:lnTo>
                <a:lnTo>
                  <a:pt x="194545" y="10001"/>
                </a:lnTo>
                <a:lnTo>
                  <a:pt x="168176" y="2500"/>
                </a:lnTo>
                <a:lnTo>
                  <a:pt x="139045" y="0"/>
                </a:lnTo>
                <a:close/>
              </a:path>
              <a:path w="278130" h="309245">
                <a:moveTo>
                  <a:pt x="240298" y="41719"/>
                </a:moveTo>
                <a:lnTo>
                  <a:pt x="139045" y="41719"/>
                </a:lnTo>
                <a:lnTo>
                  <a:pt x="156867" y="43486"/>
                </a:lnTo>
                <a:lnTo>
                  <a:pt x="173181" y="48788"/>
                </a:lnTo>
                <a:lnTo>
                  <a:pt x="212192" y="85755"/>
                </a:lnTo>
                <a:lnTo>
                  <a:pt x="224724" y="127291"/>
                </a:lnTo>
                <a:lnTo>
                  <a:pt x="226201" y="154685"/>
                </a:lnTo>
                <a:lnTo>
                  <a:pt x="224741" y="180280"/>
                </a:lnTo>
                <a:lnTo>
                  <a:pt x="212315" y="223572"/>
                </a:lnTo>
                <a:lnTo>
                  <a:pt x="173313" y="260958"/>
                </a:lnTo>
                <a:lnTo>
                  <a:pt x="139045" y="268033"/>
                </a:lnTo>
                <a:lnTo>
                  <a:pt x="240576" y="268033"/>
                </a:lnTo>
                <a:lnTo>
                  <a:pt x="268085" y="222338"/>
                </a:lnTo>
                <a:lnTo>
                  <a:pt x="276657" y="177434"/>
                </a:lnTo>
                <a:lnTo>
                  <a:pt x="277729" y="150393"/>
                </a:lnTo>
                <a:lnTo>
                  <a:pt x="275302" y="117073"/>
                </a:lnTo>
                <a:lnTo>
                  <a:pt x="268026" y="87555"/>
                </a:lnTo>
                <a:lnTo>
                  <a:pt x="255912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201818" y="566256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2"/>
                </a:lnTo>
                <a:lnTo>
                  <a:pt x="45802" y="32854"/>
                </a:lnTo>
                <a:lnTo>
                  <a:pt x="11429" y="83080"/>
                </a:lnTo>
                <a:lnTo>
                  <a:pt x="106" y="153060"/>
                </a:lnTo>
                <a:lnTo>
                  <a:pt x="0" y="154685"/>
                </a:lnTo>
                <a:lnTo>
                  <a:pt x="2385" y="189837"/>
                </a:lnTo>
                <a:lnTo>
                  <a:pt x="21563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2" y="308053"/>
                </a:lnTo>
                <a:lnTo>
                  <a:pt x="210584" y="291083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6" y="266263"/>
                </a:lnTo>
                <a:lnTo>
                  <a:pt x="76282" y="239737"/>
                </a:lnTo>
                <a:lnTo>
                  <a:pt x="57639" y="204393"/>
                </a:lnTo>
                <a:lnTo>
                  <a:pt x="51428" y="154685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50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298" y="41719"/>
                </a:moveTo>
                <a:lnTo>
                  <a:pt x="139058" y="41719"/>
                </a:lnTo>
                <a:lnTo>
                  <a:pt x="156873" y="43486"/>
                </a:lnTo>
                <a:lnTo>
                  <a:pt x="173183" y="48788"/>
                </a:lnTo>
                <a:lnTo>
                  <a:pt x="212194" y="85755"/>
                </a:lnTo>
                <a:lnTo>
                  <a:pt x="224735" y="127291"/>
                </a:lnTo>
                <a:lnTo>
                  <a:pt x="226214" y="154685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0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6" y="222338"/>
                </a:lnTo>
                <a:lnTo>
                  <a:pt x="276659" y="177434"/>
                </a:lnTo>
                <a:lnTo>
                  <a:pt x="277729" y="150393"/>
                </a:lnTo>
                <a:lnTo>
                  <a:pt x="275303" y="117073"/>
                </a:lnTo>
                <a:lnTo>
                  <a:pt x="268031" y="87555"/>
                </a:lnTo>
                <a:lnTo>
                  <a:pt x="255917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537599" y="5662561"/>
            <a:ext cx="261620" cy="422909"/>
          </a:xfrm>
          <a:custGeom>
            <a:avLst/>
            <a:gdLst/>
            <a:ahLst/>
            <a:cxnLst/>
            <a:rect l="l" t="t" r="r" b="b"/>
            <a:pathLst>
              <a:path w="261619" h="422910">
                <a:moveTo>
                  <a:pt x="10287" y="327469"/>
                </a:moveTo>
                <a:lnTo>
                  <a:pt x="17586" y="369317"/>
                </a:lnTo>
                <a:lnTo>
                  <a:pt x="41821" y="399097"/>
                </a:lnTo>
                <a:lnTo>
                  <a:pt x="79478" y="416966"/>
                </a:lnTo>
                <a:lnTo>
                  <a:pt x="127355" y="422909"/>
                </a:lnTo>
                <a:lnTo>
                  <a:pt x="148767" y="421856"/>
                </a:lnTo>
                <a:lnTo>
                  <a:pt x="186339" y="413464"/>
                </a:lnTo>
                <a:lnTo>
                  <a:pt x="228900" y="386364"/>
                </a:lnTo>
                <a:lnTo>
                  <a:pt x="233206" y="381190"/>
                </a:lnTo>
                <a:lnTo>
                  <a:pt x="127063" y="381190"/>
                </a:lnTo>
                <a:lnTo>
                  <a:pt x="111707" y="380315"/>
                </a:lnTo>
                <a:lnTo>
                  <a:pt x="69599" y="361314"/>
                </a:lnTo>
                <a:lnTo>
                  <a:pt x="58864" y="334327"/>
                </a:lnTo>
                <a:lnTo>
                  <a:pt x="10287" y="327469"/>
                </a:lnTo>
                <a:close/>
              </a:path>
              <a:path w="261619" h="422910">
                <a:moveTo>
                  <a:pt x="261131" y="264032"/>
                </a:moveTo>
                <a:lnTo>
                  <a:pt x="210312" y="264032"/>
                </a:lnTo>
                <a:lnTo>
                  <a:pt x="210189" y="286425"/>
                </a:lnTo>
                <a:lnTo>
                  <a:pt x="209540" y="304606"/>
                </a:lnTo>
                <a:lnTo>
                  <a:pt x="196910" y="350588"/>
                </a:lnTo>
                <a:lnTo>
                  <a:pt x="157986" y="377699"/>
                </a:lnTo>
                <a:lnTo>
                  <a:pt x="127063" y="381190"/>
                </a:lnTo>
                <a:lnTo>
                  <a:pt x="233206" y="381190"/>
                </a:lnTo>
                <a:lnTo>
                  <a:pt x="253262" y="343565"/>
                </a:lnTo>
                <a:lnTo>
                  <a:pt x="260299" y="294522"/>
                </a:lnTo>
                <a:lnTo>
                  <a:pt x="261131" y="264032"/>
                </a:lnTo>
                <a:close/>
              </a:path>
              <a:path w="261619" h="422910">
                <a:moveTo>
                  <a:pt x="128396" y="0"/>
                </a:moveTo>
                <a:lnTo>
                  <a:pt x="75033" y="10967"/>
                </a:lnTo>
                <a:lnTo>
                  <a:pt x="34112" y="43121"/>
                </a:lnTo>
                <a:lnTo>
                  <a:pt x="8642" y="93204"/>
                </a:lnTo>
                <a:lnTo>
                  <a:pt x="963" y="132352"/>
                </a:lnTo>
                <a:lnTo>
                  <a:pt x="0" y="153161"/>
                </a:lnTo>
                <a:lnTo>
                  <a:pt x="2091" y="182856"/>
                </a:lnTo>
                <a:lnTo>
                  <a:pt x="18848" y="235679"/>
                </a:lnTo>
                <a:lnTo>
                  <a:pt x="51991" y="278099"/>
                </a:lnTo>
                <a:lnTo>
                  <a:pt x="99348" y="300143"/>
                </a:lnTo>
                <a:lnTo>
                  <a:pt x="128206" y="302894"/>
                </a:lnTo>
                <a:lnTo>
                  <a:pt x="151765" y="300466"/>
                </a:lnTo>
                <a:lnTo>
                  <a:pt x="173297" y="293179"/>
                </a:lnTo>
                <a:lnTo>
                  <a:pt x="192811" y="281035"/>
                </a:lnTo>
                <a:lnTo>
                  <a:pt x="210312" y="264032"/>
                </a:lnTo>
                <a:lnTo>
                  <a:pt x="261131" y="264032"/>
                </a:lnTo>
                <a:lnTo>
                  <a:pt x="261175" y="261175"/>
                </a:lnTo>
                <a:lnTo>
                  <a:pt x="132689" y="261175"/>
                </a:lnTo>
                <a:lnTo>
                  <a:pt x="115988" y="259498"/>
                </a:lnTo>
                <a:lnTo>
                  <a:pt x="74587" y="234403"/>
                </a:lnTo>
                <a:lnTo>
                  <a:pt x="57224" y="199831"/>
                </a:lnTo>
                <a:lnTo>
                  <a:pt x="51434" y="149542"/>
                </a:lnTo>
                <a:lnTo>
                  <a:pt x="52899" y="124409"/>
                </a:lnTo>
                <a:lnTo>
                  <a:pt x="64615" y="84077"/>
                </a:lnTo>
                <a:lnTo>
                  <a:pt x="100896" y="48502"/>
                </a:lnTo>
                <a:lnTo>
                  <a:pt x="131927" y="41719"/>
                </a:lnTo>
                <a:lnTo>
                  <a:pt x="213777" y="41719"/>
                </a:lnTo>
                <a:lnTo>
                  <a:pt x="196723" y="24110"/>
                </a:lnTo>
                <a:lnTo>
                  <a:pt x="176250" y="10715"/>
                </a:lnTo>
                <a:lnTo>
                  <a:pt x="153472" y="2678"/>
                </a:lnTo>
                <a:lnTo>
                  <a:pt x="128396" y="0"/>
                </a:lnTo>
                <a:close/>
              </a:path>
              <a:path w="261619" h="422910">
                <a:moveTo>
                  <a:pt x="213777" y="41719"/>
                </a:moveTo>
                <a:lnTo>
                  <a:pt x="131927" y="41719"/>
                </a:lnTo>
                <a:lnTo>
                  <a:pt x="148320" y="43435"/>
                </a:lnTo>
                <a:lnTo>
                  <a:pt x="163490" y="48588"/>
                </a:lnTo>
                <a:lnTo>
                  <a:pt x="200692" y="84707"/>
                </a:lnTo>
                <a:lnTo>
                  <a:pt x="212796" y="125672"/>
                </a:lnTo>
                <a:lnTo>
                  <a:pt x="214216" y="149542"/>
                </a:lnTo>
                <a:lnTo>
                  <a:pt x="214201" y="153161"/>
                </a:lnTo>
                <a:lnTo>
                  <a:pt x="208454" y="200447"/>
                </a:lnTo>
                <a:lnTo>
                  <a:pt x="190881" y="234594"/>
                </a:lnTo>
                <a:lnTo>
                  <a:pt x="149334" y="259513"/>
                </a:lnTo>
                <a:lnTo>
                  <a:pt x="132689" y="261175"/>
                </a:lnTo>
                <a:lnTo>
                  <a:pt x="261175" y="261175"/>
                </a:lnTo>
                <a:lnTo>
                  <a:pt x="261175" y="42862"/>
                </a:lnTo>
                <a:lnTo>
                  <a:pt x="214883" y="42862"/>
                </a:lnTo>
                <a:lnTo>
                  <a:pt x="213777" y="41719"/>
                </a:lnTo>
                <a:close/>
              </a:path>
              <a:path w="261619" h="422910">
                <a:moveTo>
                  <a:pt x="261175" y="6286"/>
                </a:moveTo>
                <a:lnTo>
                  <a:pt x="214883" y="6286"/>
                </a:lnTo>
                <a:lnTo>
                  <a:pt x="214883" y="42862"/>
                </a:lnTo>
                <a:lnTo>
                  <a:pt x="261175" y="42862"/>
                </a:lnTo>
                <a:lnTo>
                  <a:pt x="261175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17596" y="5556262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022600" y="5662561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42"/>
                </a:lnTo>
                <a:lnTo>
                  <a:pt x="242609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7"/>
                </a:lnTo>
                <a:lnTo>
                  <a:pt x="235550" y="41147"/>
                </a:lnTo>
                <a:lnTo>
                  <a:pt x="234988" y="40385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9" y="268033"/>
                </a:lnTo>
                <a:lnTo>
                  <a:pt x="253474" y="254004"/>
                </a:lnTo>
                <a:lnTo>
                  <a:pt x="263501" y="235130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7"/>
                </a:moveTo>
                <a:lnTo>
                  <a:pt x="138404" y="41147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8" y="89030"/>
                </a:lnTo>
                <a:lnTo>
                  <a:pt x="251431" y="62653"/>
                </a:lnTo>
                <a:lnTo>
                  <a:pt x="235550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69423" y="5556262"/>
            <a:ext cx="338455" cy="409575"/>
          </a:xfrm>
          <a:custGeom>
            <a:avLst/>
            <a:gdLst/>
            <a:ahLst/>
            <a:cxnLst/>
            <a:rect l="l" t="t" r="r" b="b"/>
            <a:pathLst>
              <a:path w="338454" h="409575">
                <a:moveTo>
                  <a:pt x="140969" y="0"/>
                </a:moveTo>
                <a:lnTo>
                  <a:pt x="0" y="0"/>
                </a:lnTo>
                <a:lnTo>
                  <a:pt x="0" y="409193"/>
                </a:lnTo>
                <a:lnTo>
                  <a:pt x="147637" y="409193"/>
                </a:lnTo>
                <a:lnTo>
                  <a:pt x="165671" y="408763"/>
                </a:lnTo>
                <a:lnTo>
                  <a:pt x="213448" y="402234"/>
                </a:lnTo>
                <a:lnTo>
                  <a:pt x="251612" y="388039"/>
                </a:lnTo>
                <a:lnTo>
                  <a:pt x="285805" y="361187"/>
                </a:lnTo>
                <a:lnTo>
                  <a:pt x="54292" y="361187"/>
                </a:lnTo>
                <a:lnTo>
                  <a:pt x="54292" y="48005"/>
                </a:lnTo>
                <a:lnTo>
                  <a:pt x="287174" y="48005"/>
                </a:lnTo>
                <a:lnTo>
                  <a:pt x="273837" y="35140"/>
                </a:lnTo>
                <a:lnTo>
                  <a:pt x="230760" y="10698"/>
                </a:lnTo>
                <a:lnTo>
                  <a:pt x="183043" y="1439"/>
                </a:lnTo>
                <a:lnTo>
                  <a:pt x="163418" y="358"/>
                </a:lnTo>
                <a:lnTo>
                  <a:pt x="140969" y="0"/>
                </a:lnTo>
                <a:close/>
              </a:path>
              <a:path w="338454" h="409575">
                <a:moveTo>
                  <a:pt x="287174" y="48005"/>
                </a:moveTo>
                <a:lnTo>
                  <a:pt x="140106" y="48005"/>
                </a:lnTo>
                <a:lnTo>
                  <a:pt x="162592" y="48524"/>
                </a:lnTo>
                <a:lnTo>
                  <a:pt x="181757" y="50087"/>
                </a:lnTo>
                <a:lnTo>
                  <a:pt x="224620" y="63674"/>
                </a:lnTo>
                <a:lnTo>
                  <a:pt x="261264" y="102679"/>
                </a:lnTo>
                <a:lnTo>
                  <a:pt x="277040" y="144684"/>
                </a:lnTo>
                <a:lnTo>
                  <a:pt x="282321" y="201548"/>
                </a:lnTo>
                <a:lnTo>
                  <a:pt x="281643" y="223888"/>
                </a:lnTo>
                <a:lnTo>
                  <a:pt x="276250" y="263358"/>
                </a:lnTo>
                <a:lnTo>
                  <a:pt x="258706" y="309783"/>
                </a:lnTo>
                <a:lnTo>
                  <a:pt x="225557" y="344614"/>
                </a:lnTo>
                <a:lnTo>
                  <a:pt x="177612" y="359317"/>
                </a:lnTo>
                <a:lnTo>
                  <a:pt x="141541" y="361187"/>
                </a:lnTo>
                <a:lnTo>
                  <a:pt x="285805" y="361187"/>
                </a:lnTo>
                <a:lnTo>
                  <a:pt x="315050" y="317906"/>
                </a:lnTo>
                <a:lnTo>
                  <a:pt x="332220" y="266323"/>
                </a:lnTo>
                <a:lnTo>
                  <a:pt x="337649" y="225028"/>
                </a:lnTo>
                <a:lnTo>
                  <a:pt x="338327" y="202399"/>
                </a:lnTo>
                <a:lnTo>
                  <a:pt x="337326" y="175793"/>
                </a:lnTo>
                <a:lnTo>
                  <a:pt x="329284" y="127110"/>
                </a:lnTo>
                <a:lnTo>
                  <a:pt x="313204" y="84727"/>
                </a:lnTo>
                <a:lnTo>
                  <a:pt x="289022" y="49788"/>
                </a:lnTo>
                <a:lnTo>
                  <a:pt x="287174" y="480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77322" y="56625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3" y="41719"/>
                </a:moveTo>
                <a:lnTo>
                  <a:pt x="135254" y="41719"/>
                </a:lnTo>
                <a:lnTo>
                  <a:pt x="153094" y="42773"/>
                </a:lnTo>
                <a:lnTo>
                  <a:pt x="168602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883" y="103631"/>
                </a:lnTo>
                <a:lnTo>
                  <a:pt x="169767" y="124202"/>
                </a:lnTo>
                <a:lnTo>
                  <a:pt x="102867" y="133964"/>
                </a:lnTo>
                <a:lnTo>
                  <a:pt x="90733" y="135832"/>
                </a:lnTo>
                <a:lnTo>
                  <a:pt x="53005" y="146548"/>
                </a:lnTo>
                <a:lnTo>
                  <a:pt x="21404" y="168705"/>
                </a:lnTo>
                <a:lnTo>
                  <a:pt x="2486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15" y="307696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64"/>
                </a:lnTo>
                <a:lnTo>
                  <a:pt x="197007" y="276784"/>
                </a:lnTo>
                <a:lnTo>
                  <a:pt x="205854" y="269747"/>
                </a:lnTo>
                <a:lnTo>
                  <a:pt x="113537" y="269747"/>
                </a:lnTo>
                <a:lnTo>
                  <a:pt x="99766" y="268909"/>
                </a:lnTo>
                <a:lnTo>
                  <a:pt x="62277" y="249340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1" y="46786"/>
                </a:lnTo>
                <a:lnTo>
                  <a:pt x="246343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48"/>
                </a:lnTo>
                <a:lnTo>
                  <a:pt x="214379" y="285673"/>
                </a:lnTo>
                <a:lnTo>
                  <a:pt x="217148" y="294622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0"/>
                </a:lnTo>
                <a:lnTo>
                  <a:pt x="265493" y="285368"/>
                </a:lnTo>
                <a:lnTo>
                  <a:pt x="262793" y="276330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2"/>
                </a:lnTo>
                <a:lnTo>
                  <a:pt x="192448" y="232952"/>
                </a:lnTo>
                <a:lnTo>
                  <a:pt x="153503" y="262632"/>
                </a:lnTo>
                <a:lnTo>
                  <a:pt x="113537" y="269747"/>
                </a:lnTo>
                <a:lnTo>
                  <a:pt x="205854" y="269747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37"/>
                </a:lnTo>
                <a:lnTo>
                  <a:pt x="258529" y="235621"/>
                </a:lnTo>
                <a:lnTo>
                  <a:pt x="258036" y="214401"/>
                </a:lnTo>
                <a:lnTo>
                  <a:pt x="257918" y="206501"/>
                </a:lnTo>
                <a:lnTo>
                  <a:pt x="257793" y="186268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4"/>
                </a:lnTo>
                <a:lnTo>
                  <a:pt x="49530" y="23217"/>
                </a:lnTo>
                <a:lnTo>
                  <a:pt x="17440" y="62874"/>
                </a:lnTo>
                <a:lnTo>
                  <a:pt x="8572" y="91439"/>
                </a:lnTo>
                <a:lnTo>
                  <a:pt x="57721" y="98297"/>
                </a:lnTo>
                <a:lnTo>
                  <a:pt x="62329" y="83651"/>
                </a:lnTo>
                <a:lnTo>
                  <a:pt x="68029" y="71424"/>
                </a:lnTo>
                <a:lnTo>
                  <a:pt x="104328" y="44850"/>
                </a:lnTo>
                <a:lnTo>
                  <a:pt x="135254" y="41719"/>
                </a:lnTo>
                <a:lnTo>
                  <a:pt x="246343" y="41719"/>
                </a:lnTo>
                <a:lnTo>
                  <a:pt x="244709" y="38661"/>
                </a:lnTo>
                <a:lnTo>
                  <a:pt x="215683" y="13721"/>
                </a:lnTo>
                <a:lnTo>
                  <a:pt x="177174" y="2224"/>
                </a:lnTo>
                <a:lnTo>
                  <a:pt x="160809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502353" y="5565305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7"/>
                </a:lnTo>
                <a:lnTo>
                  <a:pt x="64388" y="395477"/>
                </a:lnTo>
                <a:lnTo>
                  <a:pt x="106781" y="404152"/>
                </a:lnTo>
                <a:lnTo>
                  <a:pt x="115367" y="403867"/>
                </a:lnTo>
                <a:lnTo>
                  <a:pt x="124542" y="403020"/>
                </a:lnTo>
                <a:lnTo>
                  <a:pt x="134288" y="401617"/>
                </a:lnTo>
                <a:lnTo>
                  <a:pt x="144589" y="399668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89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91176" y="56625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5" y="41719"/>
                </a:moveTo>
                <a:lnTo>
                  <a:pt x="135254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794" y="108013"/>
                </a:lnTo>
                <a:lnTo>
                  <a:pt x="169775" y="124202"/>
                </a:lnTo>
                <a:lnTo>
                  <a:pt x="102875" y="133964"/>
                </a:lnTo>
                <a:lnTo>
                  <a:pt x="90741" y="135832"/>
                </a:lnTo>
                <a:lnTo>
                  <a:pt x="53008" y="146548"/>
                </a:lnTo>
                <a:lnTo>
                  <a:pt x="21412" y="168705"/>
                </a:lnTo>
                <a:lnTo>
                  <a:pt x="2492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25" y="307696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64"/>
                </a:lnTo>
                <a:lnTo>
                  <a:pt x="197009" y="276784"/>
                </a:lnTo>
                <a:lnTo>
                  <a:pt x="205854" y="269747"/>
                </a:lnTo>
                <a:lnTo>
                  <a:pt x="113537" y="269747"/>
                </a:lnTo>
                <a:lnTo>
                  <a:pt x="99771" y="268909"/>
                </a:lnTo>
                <a:lnTo>
                  <a:pt x="62282" y="249340"/>
                </a:lnTo>
                <a:lnTo>
                  <a:pt x="53720" y="223164"/>
                </a:lnTo>
                <a:lnTo>
                  <a:pt x="53720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2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9" y="55806"/>
                </a:lnTo>
                <a:lnTo>
                  <a:pt x="249062" y="46786"/>
                </a:lnTo>
                <a:lnTo>
                  <a:pt x="246355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48"/>
                </a:lnTo>
                <a:lnTo>
                  <a:pt x="214388" y="285673"/>
                </a:lnTo>
                <a:lnTo>
                  <a:pt x="217155" y="294622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0"/>
                </a:lnTo>
                <a:lnTo>
                  <a:pt x="265495" y="285368"/>
                </a:lnTo>
                <a:lnTo>
                  <a:pt x="262798" y="276330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2" y="154304"/>
                </a:lnTo>
                <a:lnTo>
                  <a:pt x="206603" y="172592"/>
                </a:lnTo>
                <a:lnTo>
                  <a:pt x="206101" y="188092"/>
                </a:lnTo>
                <a:lnTo>
                  <a:pt x="192450" y="232952"/>
                </a:lnTo>
                <a:lnTo>
                  <a:pt x="153510" y="262632"/>
                </a:lnTo>
                <a:lnTo>
                  <a:pt x="113537" y="269747"/>
                </a:lnTo>
                <a:lnTo>
                  <a:pt x="205854" y="269747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37"/>
                </a:lnTo>
                <a:lnTo>
                  <a:pt x="258535" y="235621"/>
                </a:lnTo>
                <a:lnTo>
                  <a:pt x="258039" y="214401"/>
                </a:lnTo>
                <a:lnTo>
                  <a:pt x="257920" y="206501"/>
                </a:lnTo>
                <a:lnTo>
                  <a:pt x="257794" y="186268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97" y="0"/>
                </a:moveTo>
                <a:lnTo>
                  <a:pt x="90354" y="5904"/>
                </a:lnTo>
                <a:lnTo>
                  <a:pt x="49529" y="23217"/>
                </a:lnTo>
                <a:lnTo>
                  <a:pt x="17445" y="62874"/>
                </a:lnTo>
                <a:lnTo>
                  <a:pt x="8572" y="91439"/>
                </a:lnTo>
                <a:lnTo>
                  <a:pt x="57721" y="98297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4" y="41719"/>
                </a:lnTo>
                <a:lnTo>
                  <a:pt x="246355" y="41719"/>
                </a:lnTo>
                <a:lnTo>
                  <a:pt x="244722" y="38661"/>
                </a:lnTo>
                <a:lnTo>
                  <a:pt x="215685" y="13721"/>
                </a:lnTo>
                <a:lnTo>
                  <a:pt x="177185" y="2224"/>
                </a:lnTo>
                <a:lnTo>
                  <a:pt x="160821" y="554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362168" y="5556262"/>
            <a:ext cx="383540" cy="409575"/>
          </a:xfrm>
          <a:custGeom>
            <a:avLst/>
            <a:gdLst/>
            <a:ahLst/>
            <a:cxnLst/>
            <a:rect l="l" t="t" r="r" b="b"/>
            <a:pathLst>
              <a:path w="383539" h="409575">
                <a:moveTo>
                  <a:pt x="216509" y="0"/>
                </a:moveTo>
                <a:lnTo>
                  <a:pt x="156971" y="0"/>
                </a:lnTo>
                <a:lnTo>
                  <a:pt x="0" y="409193"/>
                </a:lnTo>
                <a:lnTo>
                  <a:pt x="57442" y="409193"/>
                </a:lnTo>
                <a:lnTo>
                  <a:pt x="101828" y="285178"/>
                </a:lnTo>
                <a:lnTo>
                  <a:pt x="332607" y="285178"/>
                </a:lnTo>
                <a:lnTo>
                  <a:pt x="314692" y="241172"/>
                </a:lnTo>
                <a:lnTo>
                  <a:pt x="117728" y="241172"/>
                </a:lnTo>
                <a:lnTo>
                  <a:pt x="162598" y="121056"/>
                </a:lnTo>
                <a:lnTo>
                  <a:pt x="169315" y="101569"/>
                </a:lnTo>
                <a:lnTo>
                  <a:pt x="175315" y="81959"/>
                </a:lnTo>
                <a:lnTo>
                  <a:pt x="180598" y="62206"/>
                </a:lnTo>
                <a:lnTo>
                  <a:pt x="185165" y="42290"/>
                </a:lnTo>
                <a:lnTo>
                  <a:pt x="233726" y="42290"/>
                </a:lnTo>
                <a:lnTo>
                  <a:pt x="216509" y="0"/>
                </a:lnTo>
                <a:close/>
              </a:path>
              <a:path w="383539" h="409575">
                <a:moveTo>
                  <a:pt x="332607" y="285178"/>
                </a:moveTo>
                <a:lnTo>
                  <a:pt x="274129" y="285178"/>
                </a:lnTo>
                <a:lnTo>
                  <a:pt x="321475" y="409193"/>
                </a:lnTo>
                <a:lnTo>
                  <a:pt x="383095" y="409193"/>
                </a:lnTo>
                <a:lnTo>
                  <a:pt x="332607" y="285178"/>
                </a:lnTo>
                <a:close/>
              </a:path>
              <a:path w="383539" h="409575">
                <a:moveTo>
                  <a:pt x="233726" y="42290"/>
                </a:moveTo>
                <a:lnTo>
                  <a:pt x="185165" y="42290"/>
                </a:lnTo>
                <a:lnTo>
                  <a:pt x="190798" y="60274"/>
                </a:lnTo>
                <a:lnTo>
                  <a:pt x="197553" y="80506"/>
                </a:lnTo>
                <a:lnTo>
                  <a:pt x="205448" y="102989"/>
                </a:lnTo>
                <a:lnTo>
                  <a:pt x="214502" y="127723"/>
                </a:lnTo>
                <a:lnTo>
                  <a:pt x="257175" y="241172"/>
                </a:lnTo>
                <a:lnTo>
                  <a:pt x="314692" y="241172"/>
                </a:lnTo>
                <a:lnTo>
                  <a:pt x="233726" y="4229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06846" y="5556262"/>
            <a:ext cx="313055" cy="409575"/>
          </a:xfrm>
          <a:custGeom>
            <a:avLst/>
            <a:gdLst/>
            <a:ahLst/>
            <a:cxnLst/>
            <a:rect l="l" t="t" r="r" b="b"/>
            <a:pathLst>
              <a:path w="313054" h="409575">
                <a:moveTo>
                  <a:pt x="154495" y="0"/>
                </a:moveTo>
                <a:lnTo>
                  <a:pt x="0" y="0"/>
                </a:lnTo>
                <a:lnTo>
                  <a:pt x="0" y="409193"/>
                </a:lnTo>
                <a:lnTo>
                  <a:pt x="54292" y="409193"/>
                </a:lnTo>
                <a:lnTo>
                  <a:pt x="54292" y="242315"/>
                </a:lnTo>
                <a:lnTo>
                  <a:pt x="159257" y="242315"/>
                </a:lnTo>
                <a:lnTo>
                  <a:pt x="199348" y="240064"/>
                </a:lnTo>
                <a:lnTo>
                  <a:pt x="259416" y="222020"/>
                </a:lnTo>
                <a:lnTo>
                  <a:pt x="288473" y="194309"/>
                </a:lnTo>
                <a:lnTo>
                  <a:pt x="54292" y="194309"/>
                </a:lnTo>
                <a:lnTo>
                  <a:pt x="54292" y="48005"/>
                </a:lnTo>
                <a:lnTo>
                  <a:pt x="291732" y="48005"/>
                </a:lnTo>
                <a:lnTo>
                  <a:pt x="285794" y="39884"/>
                </a:lnTo>
                <a:lnTo>
                  <a:pt x="244503" y="11175"/>
                </a:lnTo>
                <a:lnTo>
                  <a:pt x="204801" y="2207"/>
                </a:lnTo>
                <a:lnTo>
                  <a:pt x="173655" y="248"/>
                </a:lnTo>
                <a:lnTo>
                  <a:pt x="154495" y="0"/>
                </a:lnTo>
                <a:close/>
              </a:path>
              <a:path w="313054" h="409575">
                <a:moveTo>
                  <a:pt x="291732" y="48005"/>
                </a:moveTo>
                <a:lnTo>
                  <a:pt x="158965" y="48005"/>
                </a:lnTo>
                <a:lnTo>
                  <a:pt x="175897" y="48235"/>
                </a:lnTo>
                <a:lnTo>
                  <a:pt x="189960" y="48920"/>
                </a:lnTo>
                <a:lnTo>
                  <a:pt x="228582" y="60612"/>
                </a:lnTo>
                <a:lnTo>
                  <a:pt x="253374" y="95951"/>
                </a:lnTo>
                <a:lnTo>
                  <a:pt x="256603" y="119722"/>
                </a:lnTo>
                <a:lnTo>
                  <a:pt x="255227" y="136499"/>
                </a:lnTo>
                <a:lnTo>
                  <a:pt x="234594" y="174777"/>
                </a:lnTo>
                <a:lnTo>
                  <a:pt x="184384" y="193093"/>
                </a:lnTo>
                <a:lnTo>
                  <a:pt x="160019" y="194309"/>
                </a:lnTo>
                <a:lnTo>
                  <a:pt x="288473" y="194309"/>
                </a:lnTo>
                <a:lnTo>
                  <a:pt x="293922" y="187193"/>
                </a:lnTo>
                <a:lnTo>
                  <a:pt x="304311" y="166160"/>
                </a:lnTo>
                <a:lnTo>
                  <a:pt x="310537" y="143127"/>
                </a:lnTo>
                <a:lnTo>
                  <a:pt x="312610" y="118109"/>
                </a:lnTo>
                <a:lnTo>
                  <a:pt x="311840" y="103212"/>
                </a:lnTo>
                <a:lnTo>
                  <a:pt x="309524" y="88960"/>
                </a:lnTo>
                <a:lnTo>
                  <a:pt x="305656" y="75351"/>
                </a:lnTo>
                <a:lnTo>
                  <a:pt x="300227" y="62382"/>
                </a:lnTo>
                <a:lnTo>
                  <a:pt x="293510" y="50438"/>
                </a:lnTo>
                <a:lnTo>
                  <a:pt x="291732" y="480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242932" y="5556262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57759" y="5662561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3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56" y="297078"/>
                </a:lnTo>
                <a:lnTo>
                  <a:pt x="223482" y="273239"/>
                </a:lnTo>
                <a:lnTo>
                  <a:pt x="22755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20"/>
                </a:lnTo>
                <a:lnTo>
                  <a:pt x="52733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2" y="133370"/>
                </a:lnTo>
                <a:lnTo>
                  <a:pt x="64714" y="158368"/>
                </a:lnTo>
                <a:lnTo>
                  <a:pt x="102943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0" y="268033"/>
                </a:lnTo>
                <a:lnTo>
                  <a:pt x="245403" y="227966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1" y="164596"/>
                </a:lnTo>
                <a:lnTo>
                  <a:pt x="188493" y="141559"/>
                </a:lnTo>
                <a:lnTo>
                  <a:pt x="151345" y="129921"/>
                </a:lnTo>
                <a:lnTo>
                  <a:pt x="97304" y="114939"/>
                </a:lnTo>
                <a:lnTo>
                  <a:pt x="88077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8" y="41147"/>
                </a:lnTo>
                <a:lnTo>
                  <a:pt x="219981" y="41147"/>
                </a:lnTo>
                <a:lnTo>
                  <a:pt x="217639" y="37337"/>
                </a:lnTo>
                <a:lnTo>
                  <a:pt x="178689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81" y="41147"/>
                </a:moveTo>
                <a:lnTo>
                  <a:pt x="121158" y="41147"/>
                </a:lnTo>
                <a:lnTo>
                  <a:pt x="134961" y="41952"/>
                </a:lnTo>
                <a:lnTo>
                  <a:pt x="147096" y="44372"/>
                </a:lnTo>
                <a:lnTo>
                  <a:pt x="179243" y="69661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04" y="69661"/>
                </a:lnTo>
                <a:lnTo>
                  <a:pt x="228192" y="57492"/>
                </a:lnTo>
                <a:lnTo>
                  <a:pt x="223390" y="46695"/>
                </a:lnTo>
                <a:lnTo>
                  <a:pt x="219981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054760" y="5662561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62" y="0"/>
                </a:moveTo>
                <a:lnTo>
                  <a:pt x="80865" y="10120"/>
                </a:lnTo>
                <a:lnTo>
                  <a:pt x="35917" y="40406"/>
                </a:lnTo>
                <a:lnTo>
                  <a:pt x="8958" y="90554"/>
                </a:lnTo>
                <a:lnTo>
                  <a:pt x="998" y="132490"/>
                </a:lnTo>
                <a:lnTo>
                  <a:pt x="0" y="155727"/>
                </a:lnTo>
                <a:lnTo>
                  <a:pt x="2304" y="190588"/>
                </a:lnTo>
                <a:lnTo>
                  <a:pt x="20772" y="247453"/>
                </a:lnTo>
                <a:lnTo>
                  <a:pt x="56886" y="286834"/>
                </a:lnTo>
                <a:lnTo>
                  <a:pt x="105708" y="306698"/>
                </a:lnTo>
                <a:lnTo>
                  <a:pt x="134581" y="309181"/>
                </a:lnTo>
                <a:lnTo>
                  <a:pt x="157870" y="307393"/>
                </a:lnTo>
                <a:lnTo>
                  <a:pt x="179281" y="302025"/>
                </a:lnTo>
                <a:lnTo>
                  <a:pt x="198798" y="293065"/>
                </a:lnTo>
                <a:lnTo>
                  <a:pt x="216407" y="280504"/>
                </a:lnTo>
                <a:lnTo>
                  <a:pt x="228354" y="268033"/>
                </a:lnTo>
                <a:lnTo>
                  <a:pt x="134010" y="268033"/>
                </a:lnTo>
                <a:lnTo>
                  <a:pt x="116510" y="266337"/>
                </a:lnTo>
                <a:lnTo>
                  <a:pt x="74294" y="240982"/>
                </a:lnTo>
                <a:lnTo>
                  <a:pt x="57149" y="205820"/>
                </a:lnTo>
                <a:lnTo>
                  <a:pt x="51434" y="154304"/>
                </a:lnTo>
                <a:lnTo>
                  <a:pt x="52916" y="126868"/>
                </a:lnTo>
                <a:lnTo>
                  <a:pt x="64770" y="83887"/>
                </a:lnTo>
                <a:lnTo>
                  <a:pt x="102523" y="47931"/>
                </a:lnTo>
                <a:lnTo>
                  <a:pt x="136969" y="41147"/>
                </a:lnTo>
                <a:lnTo>
                  <a:pt x="230098" y="41147"/>
                </a:lnTo>
                <a:lnTo>
                  <a:pt x="227815" y="37881"/>
                </a:lnTo>
                <a:lnTo>
                  <a:pt x="213829" y="24383"/>
                </a:lnTo>
                <a:lnTo>
                  <a:pt x="197422" y="13699"/>
                </a:lnTo>
                <a:lnTo>
                  <a:pt x="178792" y="6081"/>
                </a:lnTo>
                <a:lnTo>
                  <a:pt x="157963" y="1518"/>
                </a:lnTo>
                <a:lnTo>
                  <a:pt x="134962" y="0"/>
                </a:lnTo>
                <a:close/>
              </a:path>
              <a:path w="257809" h="309245">
                <a:moveTo>
                  <a:pt x="208597" y="194309"/>
                </a:moveTo>
                <a:lnTo>
                  <a:pt x="192466" y="239703"/>
                </a:lnTo>
                <a:lnTo>
                  <a:pt x="161231" y="263518"/>
                </a:lnTo>
                <a:lnTo>
                  <a:pt x="134010" y="268033"/>
                </a:lnTo>
                <a:lnTo>
                  <a:pt x="228354" y="268033"/>
                </a:lnTo>
                <a:lnTo>
                  <a:pt x="231462" y="264788"/>
                </a:lnTo>
                <a:lnTo>
                  <a:pt x="243358" y="246337"/>
                </a:lnTo>
                <a:lnTo>
                  <a:pt x="252114" y="225135"/>
                </a:lnTo>
                <a:lnTo>
                  <a:pt x="257746" y="201167"/>
                </a:lnTo>
                <a:lnTo>
                  <a:pt x="208597" y="194309"/>
                </a:lnTo>
                <a:close/>
              </a:path>
              <a:path w="257809" h="309245">
                <a:moveTo>
                  <a:pt x="230098" y="41147"/>
                </a:moveTo>
                <a:lnTo>
                  <a:pt x="136969" y="41147"/>
                </a:lnTo>
                <a:lnTo>
                  <a:pt x="149078" y="42092"/>
                </a:lnTo>
                <a:lnTo>
                  <a:pt x="160258" y="44919"/>
                </a:lnTo>
                <a:lnTo>
                  <a:pt x="194924" y="74995"/>
                </a:lnTo>
                <a:lnTo>
                  <a:pt x="204596" y="101155"/>
                </a:lnTo>
                <a:lnTo>
                  <a:pt x="253174" y="93725"/>
                </a:lnTo>
                <a:lnTo>
                  <a:pt x="247496" y="72563"/>
                </a:lnTo>
                <a:lnTo>
                  <a:pt x="239040" y="53944"/>
                </a:lnTo>
                <a:lnTo>
                  <a:pt x="23009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355135" y="566256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29" y="83080"/>
                </a:lnTo>
                <a:lnTo>
                  <a:pt x="106" y="153060"/>
                </a:lnTo>
                <a:lnTo>
                  <a:pt x="0" y="154685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4" y="286796"/>
                </a:lnTo>
                <a:lnTo>
                  <a:pt x="109404" y="306696"/>
                </a:lnTo>
                <a:lnTo>
                  <a:pt x="139058" y="309181"/>
                </a:lnTo>
                <a:lnTo>
                  <a:pt x="158052" y="308053"/>
                </a:lnTo>
                <a:lnTo>
                  <a:pt x="210584" y="291083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6" y="266263"/>
                </a:lnTo>
                <a:lnTo>
                  <a:pt x="76281" y="239737"/>
                </a:lnTo>
                <a:lnTo>
                  <a:pt x="57639" y="204393"/>
                </a:lnTo>
                <a:lnTo>
                  <a:pt x="51428" y="154685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50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4" y="85755"/>
                </a:lnTo>
                <a:lnTo>
                  <a:pt x="224735" y="127291"/>
                </a:lnTo>
                <a:lnTo>
                  <a:pt x="226214" y="154685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6" y="222338"/>
                </a:lnTo>
                <a:lnTo>
                  <a:pt x="276659" y="177434"/>
                </a:lnTo>
                <a:lnTo>
                  <a:pt x="277729" y="150393"/>
                </a:lnTo>
                <a:lnTo>
                  <a:pt x="275303" y="117073"/>
                </a:lnTo>
                <a:lnTo>
                  <a:pt x="268031" y="87555"/>
                </a:lnTo>
                <a:lnTo>
                  <a:pt x="255917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10449" y="5662561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2"/>
                </a:lnTo>
                <a:lnTo>
                  <a:pt x="58293" y="87248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6" y="43433"/>
                </a:moveTo>
                <a:lnTo>
                  <a:pt x="123532" y="43433"/>
                </a:lnTo>
                <a:lnTo>
                  <a:pt x="136499" y="44485"/>
                </a:lnTo>
                <a:lnTo>
                  <a:pt x="147526" y="47634"/>
                </a:lnTo>
                <a:lnTo>
                  <a:pt x="172947" y="81111"/>
                </a:lnTo>
                <a:lnTo>
                  <a:pt x="176022" y="302894"/>
                </a:lnTo>
                <a:lnTo>
                  <a:pt x="226314" y="302894"/>
                </a:lnTo>
                <a:lnTo>
                  <a:pt x="226353" y="130122"/>
                </a:lnTo>
                <a:lnTo>
                  <a:pt x="231468" y="91270"/>
                </a:lnTo>
                <a:lnTo>
                  <a:pt x="258001" y="55124"/>
                </a:lnTo>
                <a:lnTo>
                  <a:pt x="264299" y="51815"/>
                </a:lnTo>
                <a:lnTo>
                  <a:pt x="218401" y="51815"/>
                </a:lnTo>
                <a:lnTo>
                  <a:pt x="214736" y="43433"/>
                </a:lnTo>
                <a:close/>
              </a:path>
              <a:path w="402590" h="302895">
                <a:moveTo>
                  <a:pt x="391136" y="43433"/>
                </a:moveTo>
                <a:lnTo>
                  <a:pt x="299085" y="43433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1" y="72859"/>
                </a:lnTo>
                <a:lnTo>
                  <a:pt x="351981" y="113452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3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5"/>
                </a:lnTo>
                <a:lnTo>
                  <a:pt x="264299" y="51815"/>
                </a:lnTo>
                <a:lnTo>
                  <a:pt x="270354" y="48634"/>
                </a:lnTo>
                <a:lnTo>
                  <a:pt x="284045" y="44735"/>
                </a:lnTo>
                <a:lnTo>
                  <a:pt x="299085" y="43433"/>
                </a:lnTo>
                <a:lnTo>
                  <a:pt x="391136" y="43433"/>
                </a:lnTo>
                <a:lnTo>
                  <a:pt x="388871" y="38240"/>
                </a:lnTo>
                <a:lnTo>
                  <a:pt x="378421" y="24383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3"/>
                </a:lnTo>
                <a:lnTo>
                  <a:pt x="214736" y="43433"/>
                </a:lnTo>
                <a:lnTo>
                  <a:pt x="213331" y="40221"/>
                </a:lnTo>
                <a:lnTo>
                  <a:pt x="177532" y="7672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92616" y="5662561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2"/>
                </a:lnTo>
                <a:lnTo>
                  <a:pt x="58293" y="87248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6" y="43433"/>
                </a:moveTo>
                <a:lnTo>
                  <a:pt x="123532" y="43433"/>
                </a:lnTo>
                <a:lnTo>
                  <a:pt x="136499" y="44485"/>
                </a:lnTo>
                <a:lnTo>
                  <a:pt x="147526" y="47634"/>
                </a:lnTo>
                <a:lnTo>
                  <a:pt x="172947" y="81111"/>
                </a:lnTo>
                <a:lnTo>
                  <a:pt x="176022" y="302894"/>
                </a:lnTo>
                <a:lnTo>
                  <a:pt x="226314" y="302894"/>
                </a:lnTo>
                <a:lnTo>
                  <a:pt x="226353" y="130122"/>
                </a:lnTo>
                <a:lnTo>
                  <a:pt x="231468" y="91270"/>
                </a:lnTo>
                <a:lnTo>
                  <a:pt x="257995" y="55124"/>
                </a:lnTo>
                <a:lnTo>
                  <a:pt x="264294" y="51815"/>
                </a:lnTo>
                <a:lnTo>
                  <a:pt x="218401" y="51815"/>
                </a:lnTo>
                <a:lnTo>
                  <a:pt x="214736" y="43433"/>
                </a:lnTo>
                <a:close/>
              </a:path>
              <a:path w="402590" h="302895">
                <a:moveTo>
                  <a:pt x="391136" y="43433"/>
                </a:moveTo>
                <a:lnTo>
                  <a:pt x="299085" y="43433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1" y="72859"/>
                </a:lnTo>
                <a:lnTo>
                  <a:pt x="351981" y="113452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3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65" y="3233"/>
                </a:lnTo>
                <a:lnTo>
                  <a:pt x="259072" y="12939"/>
                </a:lnTo>
                <a:lnTo>
                  <a:pt x="237424" y="29130"/>
                </a:lnTo>
                <a:lnTo>
                  <a:pt x="218401" y="51815"/>
                </a:lnTo>
                <a:lnTo>
                  <a:pt x="264294" y="51815"/>
                </a:lnTo>
                <a:lnTo>
                  <a:pt x="270349" y="48634"/>
                </a:lnTo>
                <a:lnTo>
                  <a:pt x="284044" y="44735"/>
                </a:lnTo>
                <a:lnTo>
                  <a:pt x="299085" y="43433"/>
                </a:lnTo>
                <a:lnTo>
                  <a:pt x="391136" y="43433"/>
                </a:lnTo>
                <a:lnTo>
                  <a:pt x="388871" y="38240"/>
                </a:lnTo>
                <a:lnTo>
                  <a:pt x="378421" y="24383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3"/>
                </a:lnTo>
                <a:lnTo>
                  <a:pt x="214736" y="43433"/>
                </a:lnTo>
                <a:lnTo>
                  <a:pt x="213331" y="40221"/>
                </a:lnTo>
                <a:lnTo>
                  <a:pt x="177532" y="7672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086138" y="5668848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1" y="191997"/>
                </a:lnTo>
                <a:lnTo>
                  <a:pt x="3060" y="230403"/>
                </a:lnTo>
                <a:lnTo>
                  <a:pt x="18478" y="267652"/>
                </a:lnTo>
                <a:lnTo>
                  <a:pt x="52197" y="292887"/>
                </a:lnTo>
                <a:lnTo>
                  <a:pt x="101066" y="302894"/>
                </a:lnTo>
                <a:lnTo>
                  <a:pt x="129162" y="299750"/>
                </a:lnTo>
                <a:lnTo>
                  <a:pt x="154157" y="290309"/>
                </a:lnTo>
                <a:lnTo>
                  <a:pt x="176063" y="274562"/>
                </a:lnTo>
                <a:lnTo>
                  <a:pt x="188953" y="259460"/>
                </a:lnTo>
                <a:lnTo>
                  <a:pt x="111251" y="259460"/>
                </a:lnTo>
                <a:lnTo>
                  <a:pt x="100414" y="258745"/>
                </a:lnTo>
                <a:lnTo>
                  <a:pt x="60715" y="234742"/>
                </a:lnTo>
                <a:lnTo>
                  <a:pt x="51068" y="197023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01"/>
                </a:moveTo>
                <a:lnTo>
                  <a:pt x="194894" y="252501"/>
                </a:lnTo>
                <a:lnTo>
                  <a:pt x="194894" y="296608"/>
                </a:lnTo>
                <a:lnTo>
                  <a:pt x="240030" y="296608"/>
                </a:lnTo>
                <a:lnTo>
                  <a:pt x="240030" y="252501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8" y="0"/>
                </a:lnTo>
                <a:lnTo>
                  <a:pt x="189738" y="158584"/>
                </a:lnTo>
                <a:lnTo>
                  <a:pt x="189222" y="176408"/>
                </a:lnTo>
                <a:lnTo>
                  <a:pt x="181559" y="216407"/>
                </a:lnTo>
                <a:lnTo>
                  <a:pt x="153543" y="247929"/>
                </a:lnTo>
                <a:lnTo>
                  <a:pt x="111251" y="259460"/>
                </a:lnTo>
                <a:lnTo>
                  <a:pt x="188953" y="259460"/>
                </a:lnTo>
                <a:lnTo>
                  <a:pt x="194894" y="252501"/>
                </a:lnTo>
                <a:lnTo>
                  <a:pt x="240030" y="252501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423755" y="5556262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49"/>
                </a:lnTo>
                <a:lnTo>
                  <a:pt x="50292" y="57149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448901" y="566884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540761" y="5565305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7"/>
                </a:lnTo>
                <a:lnTo>
                  <a:pt x="64389" y="395477"/>
                </a:lnTo>
                <a:lnTo>
                  <a:pt x="106781" y="404152"/>
                </a:lnTo>
                <a:lnTo>
                  <a:pt x="115362" y="403867"/>
                </a:lnTo>
                <a:lnTo>
                  <a:pt x="124537" y="403020"/>
                </a:lnTo>
                <a:lnTo>
                  <a:pt x="134286" y="401617"/>
                </a:lnTo>
                <a:lnTo>
                  <a:pt x="144589" y="399668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727876" y="566256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5"/>
                </a:lnTo>
                <a:lnTo>
                  <a:pt x="2387" y="189837"/>
                </a:lnTo>
                <a:lnTo>
                  <a:pt x="21574" y="247237"/>
                </a:lnTo>
                <a:lnTo>
                  <a:pt x="59082" y="286796"/>
                </a:lnTo>
                <a:lnTo>
                  <a:pt x="109410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5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4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5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0063188" y="5662561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2"/>
                </a:lnTo>
                <a:lnTo>
                  <a:pt x="5576" y="236366"/>
                </a:lnTo>
                <a:lnTo>
                  <a:pt x="13873" y="255538"/>
                </a:lnTo>
                <a:lnTo>
                  <a:pt x="38671" y="285267"/>
                </a:lnTo>
                <a:lnTo>
                  <a:pt x="75869" y="303191"/>
                </a:lnTo>
                <a:lnTo>
                  <a:pt x="126784" y="309181"/>
                </a:lnTo>
                <a:lnTo>
                  <a:pt x="143767" y="308429"/>
                </a:lnTo>
                <a:lnTo>
                  <a:pt x="189357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6" y="220364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47" y="66162"/>
                </a:lnTo>
                <a:lnTo>
                  <a:pt x="8609" y="85813"/>
                </a:lnTo>
                <a:lnTo>
                  <a:pt x="9268" y="95868"/>
                </a:lnTo>
                <a:lnTo>
                  <a:pt x="25767" y="133370"/>
                </a:lnTo>
                <a:lnTo>
                  <a:pt x="64724" y="158368"/>
                </a:lnTo>
                <a:lnTo>
                  <a:pt x="102945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79" y="260114"/>
                </a:lnTo>
                <a:lnTo>
                  <a:pt x="126593" y="268033"/>
                </a:lnTo>
                <a:lnTo>
                  <a:pt x="227553" y="268033"/>
                </a:lnTo>
                <a:lnTo>
                  <a:pt x="245405" y="227966"/>
                </a:lnTo>
                <a:lnTo>
                  <a:pt x="246316" y="215645"/>
                </a:lnTo>
                <a:lnTo>
                  <a:pt x="24556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5" y="114939"/>
                </a:lnTo>
                <a:lnTo>
                  <a:pt x="88084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46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2" y="47577"/>
                </a:lnTo>
                <a:lnTo>
                  <a:pt x="121158" y="41147"/>
                </a:lnTo>
                <a:lnTo>
                  <a:pt x="219991" y="41147"/>
                </a:lnTo>
                <a:lnTo>
                  <a:pt x="217652" y="37337"/>
                </a:lnTo>
                <a:lnTo>
                  <a:pt x="178689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91" y="41147"/>
                </a:moveTo>
                <a:lnTo>
                  <a:pt x="121158" y="41147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4" y="69661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10" y="69661"/>
                </a:lnTo>
                <a:lnTo>
                  <a:pt x="228198" y="57492"/>
                </a:lnTo>
                <a:lnTo>
                  <a:pt x="223397" y="46695"/>
                </a:lnTo>
                <a:lnTo>
                  <a:pt x="219991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73884" y="630102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8" y="8216"/>
                </a:lnTo>
                <a:lnTo>
                  <a:pt x="45807" y="32865"/>
                </a:lnTo>
                <a:lnTo>
                  <a:pt x="11434" y="83084"/>
                </a:lnTo>
                <a:lnTo>
                  <a:pt x="106" y="153069"/>
                </a:lnTo>
                <a:lnTo>
                  <a:pt x="0" y="154688"/>
                </a:lnTo>
                <a:lnTo>
                  <a:pt x="2387" y="189846"/>
                </a:lnTo>
                <a:lnTo>
                  <a:pt x="21570" y="247243"/>
                </a:lnTo>
                <a:lnTo>
                  <a:pt x="59078" y="286802"/>
                </a:lnTo>
                <a:lnTo>
                  <a:pt x="109409" y="306699"/>
                </a:lnTo>
                <a:lnTo>
                  <a:pt x="139058" y="309182"/>
                </a:lnTo>
                <a:lnTo>
                  <a:pt x="158057" y="308056"/>
                </a:lnTo>
                <a:lnTo>
                  <a:pt x="210589" y="291085"/>
                </a:lnTo>
                <a:lnTo>
                  <a:pt x="240590" y="268034"/>
                </a:lnTo>
                <a:lnTo>
                  <a:pt x="139058" y="268034"/>
                </a:lnTo>
                <a:lnTo>
                  <a:pt x="120940" y="266265"/>
                </a:lnTo>
                <a:lnTo>
                  <a:pt x="76288" y="239745"/>
                </a:lnTo>
                <a:lnTo>
                  <a:pt x="57642" y="204396"/>
                </a:lnTo>
                <a:lnTo>
                  <a:pt x="51427" y="154688"/>
                </a:lnTo>
                <a:lnTo>
                  <a:pt x="52980" y="128113"/>
                </a:lnTo>
                <a:lnTo>
                  <a:pt x="65411" y="85679"/>
                </a:lnTo>
                <a:lnTo>
                  <a:pt x="104457" y="48733"/>
                </a:lnTo>
                <a:lnTo>
                  <a:pt x="139058" y="41720"/>
                </a:lnTo>
                <a:lnTo>
                  <a:pt x="240304" y="41720"/>
                </a:lnTo>
                <a:lnTo>
                  <a:pt x="238975" y="40007"/>
                </a:lnTo>
                <a:lnTo>
                  <a:pt x="218152" y="22505"/>
                </a:lnTo>
                <a:lnTo>
                  <a:pt x="194552" y="10002"/>
                </a:lnTo>
                <a:lnTo>
                  <a:pt x="168185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304" y="41720"/>
                </a:moveTo>
                <a:lnTo>
                  <a:pt x="139058" y="41720"/>
                </a:lnTo>
                <a:lnTo>
                  <a:pt x="156879" y="43489"/>
                </a:lnTo>
                <a:lnTo>
                  <a:pt x="173192" y="48794"/>
                </a:lnTo>
                <a:lnTo>
                  <a:pt x="212201" y="85761"/>
                </a:lnTo>
                <a:lnTo>
                  <a:pt x="224736" y="127299"/>
                </a:lnTo>
                <a:lnTo>
                  <a:pt x="226215" y="154688"/>
                </a:lnTo>
                <a:lnTo>
                  <a:pt x="224753" y="180287"/>
                </a:lnTo>
                <a:lnTo>
                  <a:pt x="212323" y="223578"/>
                </a:lnTo>
                <a:lnTo>
                  <a:pt x="173324" y="260962"/>
                </a:lnTo>
                <a:lnTo>
                  <a:pt x="139058" y="268034"/>
                </a:lnTo>
                <a:lnTo>
                  <a:pt x="240590" y="268034"/>
                </a:lnTo>
                <a:lnTo>
                  <a:pt x="268098" y="222343"/>
                </a:lnTo>
                <a:lnTo>
                  <a:pt x="276669" y="177442"/>
                </a:lnTo>
                <a:lnTo>
                  <a:pt x="277741" y="150401"/>
                </a:lnTo>
                <a:lnTo>
                  <a:pt x="275313" y="117078"/>
                </a:lnTo>
                <a:lnTo>
                  <a:pt x="268038" y="87560"/>
                </a:lnTo>
                <a:lnTo>
                  <a:pt x="255922" y="61864"/>
                </a:lnTo>
                <a:lnTo>
                  <a:pt x="240304" y="4172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9441" y="6307310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92" y="0"/>
                </a:moveTo>
                <a:lnTo>
                  <a:pt x="0" y="0"/>
                </a:lnTo>
                <a:lnTo>
                  <a:pt x="110" y="191997"/>
                </a:lnTo>
                <a:lnTo>
                  <a:pt x="3049" y="230407"/>
                </a:lnTo>
                <a:lnTo>
                  <a:pt x="18478" y="267652"/>
                </a:lnTo>
                <a:lnTo>
                  <a:pt x="52196" y="292891"/>
                </a:lnTo>
                <a:lnTo>
                  <a:pt x="101058" y="302892"/>
                </a:lnTo>
                <a:lnTo>
                  <a:pt x="129155" y="299748"/>
                </a:lnTo>
                <a:lnTo>
                  <a:pt x="154151" y="290308"/>
                </a:lnTo>
                <a:lnTo>
                  <a:pt x="176057" y="274564"/>
                </a:lnTo>
                <a:lnTo>
                  <a:pt x="188949" y="259458"/>
                </a:lnTo>
                <a:lnTo>
                  <a:pt x="111250" y="259458"/>
                </a:lnTo>
                <a:lnTo>
                  <a:pt x="100413" y="258742"/>
                </a:lnTo>
                <a:lnTo>
                  <a:pt x="60710" y="234741"/>
                </a:lnTo>
                <a:lnTo>
                  <a:pt x="51066" y="197022"/>
                </a:lnTo>
                <a:lnTo>
                  <a:pt x="50292" y="164113"/>
                </a:lnTo>
                <a:lnTo>
                  <a:pt x="50292" y="0"/>
                </a:lnTo>
                <a:close/>
              </a:path>
              <a:path w="240030" h="302895">
                <a:moveTo>
                  <a:pt x="240029" y="252506"/>
                </a:moveTo>
                <a:lnTo>
                  <a:pt x="194882" y="252506"/>
                </a:lnTo>
                <a:lnTo>
                  <a:pt x="194882" y="296607"/>
                </a:lnTo>
                <a:lnTo>
                  <a:pt x="240029" y="296607"/>
                </a:lnTo>
                <a:lnTo>
                  <a:pt x="240029" y="252506"/>
                </a:lnTo>
                <a:close/>
              </a:path>
              <a:path w="240030" h="302895">
                <a:moveTo>
                  <a:pt x="240029" y="0"/>
                </a:moveTo>
                <a:lnTo>
                  <a:pt x="189738" y="0"/>
                </a:lnTo>
                <a:lnTo>
                  <a:pt x="189738" y="158589"/>
                </a:lnTo>
                <a:lnTo>
                  <a:pt x="189221" y="176409"/>
                </a:lnTo>
                <a:lnTo>
                  <a:pt x="181547" y="216406"/>
                </a:lnTo>
                <a:lnTo>
                  <a:pt x="153544" y="247934"/>
                </a:lnTo>
                <a:lnTo>
                  <a:pt x="111250" y="259458"/>
                </a:lnTo>
                <a:lnTo>
                  <a:pt x="188949" y="259458"/>
                </a:lnTo>
                <a:lnTo>
                  <a:pt x="194882" y="252506"/>
                </a:lnTo>
                <a:lnTo>
                  <a:pt x="240029" y="252506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99856" y="6203772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40" y="142400"/>
                </a:moveTo>
                <a:lnTo>
                  <a:pt x="37148" y="142400"/>
                </a:lnTo>
                <a:lnTo>
                  <a:pt x="37200" y="316136"/>
                </a:lnTo>
                <a:lnTo>
                  <a:pt x="40562" y="363694"/>
                </a:lnTo>
                <a:lnTo>
                  <a:pt x="64389" y="395479"/>
                </a:lnTo>
                <a:lnTo>
                  <a:pt x="106775" y="404144"/>
                </a:lnTo>
                <a:lnTo>
                  <a:pt x="115362" y="403860"/>
                </a:lnTo>
                <a:lnTo>
                  <a:pt x="124539" y="403014"/>
                </a:lnTo>
                <a:lnTo>
                  <a:pt x="134288" y="401614"/>
                </a:lnTo>
                <a:lnTo>
                  <a:pt x="144590" y="399670"/>
                </a:lnTo>
                <a:lnTo>
                  <a:pt x="138042" y="357284"/>
                </a:lnTo>
                <a:lnTo>
                  <a:pt x="108395" y="357284"/>
                </a:lnTo>
                <a:lnTo>
                  <a:pt x="102679" y="356044"/>
                </a:lnTo>
                <a:lnTo>
                  <a:pt x="87440" y="316136"/>
                </a:lnTo>
                <a:lnTo>
                  <a:pt x="87440" y="142400"/>
                </a:lnTo>
                <a:close/>
              </a:path>
              <a:path w="144780" h="404495">
                <a:moveTo>
                  <a:pt x="137732" y="355281"/>
                </a:moveTo>
                <a:lnTo>
                  <a:pt x="128681" y="356617"/>
                </a:lnTo>
                <a:lnTo>
                  <a:pt x="121348" y="357284"/>
                </a:lnTo>
                <a:lnTo>
                  <a:pt x="138042" y="357284"/>
                </a:lnTo>
                <a:lnTo>
                  <a:pt x="137732" y="355281"/>
                </a:lnTo>
                <a:close/>
              </a:path>
              <a:path w="144780" h="404495">
                <a:moveTo>
                  <a:pt x="137732" y="103538"/>
                </a:moveTo>
                <a:lnTo>
                  <a:pt x="0" y="103538"/>
                </a:lnTo>
                <a:lnTo>
                  <a:pt x="0" y="142400"/>
                </a:lnTo>
                <a:lnTo>
                  <a:pt x="137732" y="142400"/>
                </a:lnTo>
                <a:lnTo>
                  <a:pt x="137732" y="103538"/>
                </a:lnTo>
                <a:close/>
              </a:path>
              <a:path w="144780" h="404495">
                <a:moveTo>
                  <a:pt x="87440" y="0"/>
                </a:moveTo>
                <a:lnTo>
                  <a:pt x="37148" y="30187"/>
                </a:lnTo>
                <a:lnTo>
                  <a:pt x="37148" y="103538"/>
                </a:lnTo>
                <a:lnTo>
                  <a:pt x="87440" y="103538"/>
                </a:lnTo>
                <a:lnTo>
                  <a:pt x="8744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86642" y="630102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90"/>
                </a:moveTo>
                <a:lnTo>
                  <a:pt x="0" y="6290"/>
                </a:lnTo>
                <a:lnTo>
                  <a:pt x="0" y="302897"/>
                </a:lnTo>
                <a:lnTo>
                  <a:pt x="50291" y="302897"/>
                </a:lnTo>
                <a:lnTo>
                  <a:pt x="50291" y="147924"/>
                </a:lnTo>
                <a:lnTo>
                  <a:pt x="50811" y="132315"/>
                </a:lnTo>
                <a:lnTo>
                  <a:pt x="58672" y="89345"/>
                </a:lnTo>
                <a:lnTo>
                  <a:pt x="83959" y="57594"/>
                </a:lnTo>
                <a:lnTo>
                  <a:pt x="106674" y="52010"/>
                </a:lnTo>
                <a:lnTo>
                  <a:pt x="147221" y="52010"/>
                </a:lnTo>
                <a:lnTo>
                  <a:pt x="147332" y="51722"/>
                </a:lnTo>
                <a:lnTo>
                  <a:pt x="45148" y="51722"/>
                </a:lnTo>
                <a:lnTo>
                  <a:pt x="45148" y="6290"/>
                </a:lnTo>
                <a:close/>
              </a:path>
              <a:path w="161290" h="302895">
                <a:moveTo>
                  <a:pt x="147221" y="52010"/>
                </a:moveTo>
                <a:lnTo>
                  <a:pt x="106674" y="52010"/>
                </a:lnTo>
                <a:lnTo>
                  <a:pt x="115818" y="52652"/>
                </a:lnTo>
                <a:lnTo>
                  <a:pt x="124962" y="54580"/>
                </a:lnTo>
                <a:lnTo>
                  <a:pt x="134106" y="57794"/>
                </a:lnTo>
                <a:lnTo>
                  <a:pt x="143250" y="62294"/>
                </a:lnTo>
                <a:lnTo>
                  <a:pt x="147221" y="52010"/>
                </a:lnTo>
                <a:close/>
              </a:path>
              <a:path w="161290" h="302895">
                <a:moveTo>
                  <a:pt x="109443" y="0"/>
                </a:moveTo>
                <a:lnTo>
                  <a:pt x="69633" y="16454"/>
                </a:lnTo>
                <a:lnTo>
                  <a:pt x="45148" y="51722"/>
                </a:lnTo>
                <a:lnTo>
                  <a:pt x="147332" y="51722"/>
                </a:lnTo>
                <a:lnTo>
                  <a:pt x="161157" y="15909"/>
                </a:lnTo>
                <a:lnTo>
                  <a:pt x="148067" y="8962"/>
                </a:lnTo>
                <a:lnTo>
                  <a:pt x="135086" y="3989"/>
                </a:lnTo>
                <a:lnTo>
                  <a:pt x="122211" y="998"/>
                </a:lnTo>
                <a:lnTo>
                  <a:pt x="1094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58677" y="630102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6"/>
                </a:lnTo>
                <a:lnTo>
                  <a:pt x="45802" y="32865"/>
                </a:lnTo>
                <a:lnTo>
                  <a:pt x="11429" y="83084"/>
                </a:lnTo>
                <a:lnTo>
                  <a:pt x="106" y="153069"/>
                </a:lnTo>
                <a:lnTo>
                  <a:pt x="0" y="154688"/>
                </a:lnTo>
                <a:lnTo>
                  <a:pt x="2386" y="189846"/>
                </a:lnTo>
                <a:lnTo>
                  <a:pt x="21564" y="247243"/>
                </a:lnTo>
                <a:lnTo>
                  <a:pt x="59069" y="286802"/>
                </a:lnTo>
                <a:lnTo>
                  <a:pt x="109403" y="306699"/>
                </a:lnTo>
                <a:lnTo>
                  <a:pt x="139058" y="309182"/>
                </a:lnTo>
                <a:lnTo>
                  <a:pt x="158053" y="308056"/>
                </a:lnTo>
                <a:lnTo>
                  <a:pt x="210584" y="291085"/>
                </a:lnTo>
                <a:lnTo>
                  <a:pt x="240587" y="268034"/>
                </a:lnTo>
                <a:lnTo>
                  <a:pt x="139058" y="268034"/>
                </a:lnTo>
                <a:lnTo>
                  <a:pt x="120936" y="266265"/>
                </a:lnTo>
                <a:lnTo>
                  <a:pt x="76282" y="239745"/>
                </a:lnTo>
                <a:lnTo>
                  <a:pt x="57633" y="204396"/>
                </a:lnTo>
                <a:lnTo>
                  <a:pt x="51415" y="154688"/>
                </a:lnTo>
                <a:lnTo>
                  <a:pt x="52970" y="128113"/>
                </a:lnTo>
                <a:lnTo>
                  <a:pt x="65404" y="85679"/>
                </a:lnTo>
                <a:lnTo>
                  <a:pt x="104450" y="48733"/>
                </a:lnTo>
                <a:lnTo>
                  <a:pt x="139058" y="41720"/>
                </a:lnTo>
                <a:lnTo>
                  <a:pt x="240297" y="41720"/>
                </a:lnTo>
                <a:lnTo>
                  <a:pt x="238969" y="40007"/>
                </a:lnTo>
                <a:lnTo>
                  <a:pt x="218146" y="22505"/>
                </a:lnTo>
                <a:lnTo>
                  <a:pt x="194547" y="10002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297" y="41720"/>
                </a:moveTo>
                <a:lnTo>
                  <a:pt x="139058" y="41720"/>
                </a:lnTo>
                <a:lnTo>
                  <a:pt x="156873" y="43489"/>
                </a:lnTo>
                <a:lnTo>
                  <a:pt x="173183" y="48794"/>
                </a:lnTo>
                <a:lnTo>
                  <a:pt x="212194" y="85761"/>
                </a:lnTo>
                <a:lnTo>
                  <a:pt x="224735" y="127299"/>
                </a:lnTo>
                <a:lnTo>
                  <a:pt x="226214" y="154688"/>
                </a:lnTo>
                <a:lnTo>
                  <a:pt x="224752" y="180287"/>
                </a:lnTo>
                <a:lnTo>
                  <a:pt x="212318" y="223578"/>
                </a:lnTo>
                <a:lnTo>
                  <a:pt x="173319" y="260962"/>
                </a:lnTo>
                <a:lnTo>
                  <a:pt x="139058" y="268034"/>
                </a:lnTo>
                <a:lnTo>
                  <a:pt x="240587" y="268034"/>
                </a:lnTo>
                <a:lnTo>
                  <a:pt x="268091" y="222343"/>
                </a:lnTo>
                <a:lnTo>
                  <a:pt x="276658" y="177442"/>
                </a:lnTo>
                <a:lnTo>
                  <a:pt x="277729" y="150401"/>
                </a:lnTo>
                <a:lnTo>
                  <a:pt x="275304" y="117078"/>
                </a:lnTo>
                <a:lnTo>
                  <a:pt x="268031" y="87560"/>
                </a:lnTo>
                <a:lnTo>
                  <a:pt x="255918" y="61864"/>
                </a:lnTo>
                <a:lnTo>
                  <a:pt x="240297" y="4172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675371" y="630102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0" y="206312"/>
                </a:moveTo>
                <a:lnTo>
                  <a:pt x="0" y="214316"/>
                </a:lnTo>
                <a:lnTo>
                  <a:pt x="5570" y="236373"/>
                </a:lnTo>
                <a:lnTo>
                  <a:pt x="13868" y="255546"/>
                </a:lnTo>
                <a:lnTo>
                  <a:pt x="38671" y="285275"/>
                </a:lnTo>
                <a:lnTo>
                  <a:pt x="75863" y="303194"/>
                </a:lnTo>
                <a:lnTo>
                  <a:pt x="126771" y="309182"/>
                </a:lnTo>
                <a:lnTo>
                  <a:pt x="143756" y="308431"/>
                </a:lnTo>
                <a:lnTo>
                  <a:pt x="189356" y="297087"/>
                </a:lnTo>
                <a:lnTo>
                  <a:pt x="223482" y="273245"/>
                </a:lnTo>
                <a:lnTo>
                  <a:pt x="227554" y="268034"/>
                </a:lnTo>
                <a:lnTo>
                  <a:pt x="126580" y="268034"/>
                </a:lnTo>
                <a:lnTo>
                  <a:pt x="110367" y="267036"/>
                </a:lnTo>
                <a:lnTo>
                  <a:pt x="73050" y="252130"/>
                </a:lnTo>
                <a:lnTo>
                  <a:pt x="52733" y="220370"/>
                </a:lnTo>
                <a:lnTo>
                  <a:pt x="49720" y="206312"/>
                </a:lnTo>
                <a:close/>
              </a:path>
              <a:path w="246380" h="309245">
                <a:moveTo>
                  <a:pt x="117538" y="0"/>
                </a:moveTo>
                <a:lnTo>
                  <a:pt x="74193" y="6002"/>
                </a:lnTo>
                <a:lnTo>
                  <a:pt x="34909" y="26504"/>
                </a:lnTo>
                <a:lnTo>
                  <a:pt x="10845" y="66165"/>
                </a:lnTo>
                <a:lnTo>
                  <a:pt x="8609" y="85821"/>
                </a:lnTo>
                <a:lnTo>
                  <a:pt x="9266" y="95876"/>
                </a:lnTo>
                <a:lnTo>
                  <a:pt x="25762" y="133378"/>
                </a:lnTo>
                <a:lnTo>
                  <a:pt x="64714" y="158374"/>
                </a:lnTo>
                <a:lnTo>
                  <a:pt x="102943" y="170375"/>
                </a:lnTo>
                <a:lnTo>
                  <a:pt x="146935" y="182040"/>
                </a:lnTo>
                <a:lnTo>
                  <a:pt x="161686" y="186526"/>
                </a:lnTo>
                <a:lnTo>
                  <a:pt x="193935" y="212833"/>
                </a:lnTo>
                <a:lnTo>
                  <a:pt x="194881" y="220886"/>
                </a:lnTo>
                <a:lnTo>
                  <a:pt x="193828" y="230081"/>
                </a:lnTo>
                <a:lnTo>
                  <a:pt x="168579" y="260119"/>
                </a:lnTo>
                <a:lnTo>
                  <a:pt x="126580" y="268034"/>
                </a:lnTo>
                <a:lnTo>
                  <a:pt x="227554" y="268034"/>
                </a:lnTo>
                <a:lnTo>
                  <a:pt x="245403" y="227970"/>
                </a:lnTo>
                <a:lnTo>
                  <a:pt x="246316" y="215647"/>
                </a:lnTo>
                <a:lnTo>
                  <a:pt x="245564" y="203324"/>
                </a:lnTo>
                <a:lnTo>
                  <a:pt x="227641" y="164603"/>
                </a:lnTo>
                <a:lnTo>
                  <a:pt x="188493" y="141564"/>
                </a:lnTo>
                <a:lnTo>
                  <a:pt x="151345" y="129924"/>
                </a:lnTo>
                <a:lnTo>
                  <a:pt x="97304" y="114944"/>
                </a:lnTo>
                <a:lnTo>
                  <a:pt x="88077" y="112176"/>
                </a:lnTo>
                <a:lnTo>
                  <a:pt x="82486" y="110300"/>
                </a:lnTo>
                <a:lnTo>
                  <a:pt x="73723" y="106776"/>
                </a:lnTo>
                <a:lnTo>
                  <a:pt x="67335" y="102302"/>
                </a:lnTo>
                <a:lnTo>
                  <a:pt x="63245" y="96967"/>
                </a:lnTo>
                <a:lnTo>
                  <a:pt x="59143" y="91728"/>
                </a:lnTo>
                <a:lnTo>
                  <a:pt x="57150" y="85821"/>
                </a:lnTo>
                <a:lnTo>
                  <a:pt x="57150" y="79344"/>
                </a:lnTo>
                <a:lnTo>
                  <a:pt x="80515" y="47578"/>
                </a:lnTo>
                <a:lnTo>
                  <a:pt x="121157" y="41147"/>
                </a:lnTo>
                <a:lnTo>
                  <a:pt x="219979" y="41147"/>
                </a:lnTo>
                <a:lnTo>
                  <a:pt x="217639" y="37339"/>
                </a:lnTo>
                <a:lnTo>
                  <a:pt x="178688" y="10099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80" h="309245">
                <a:moveTo>
                  <a:pt x="219979" y="41147"/>
                </a:moveTo>
                <a:lnTo>
                  <a:pt x="121157" y="41147"/>
                </a:lnTo>
                <a:lnTo>
                  <a:pt x="134961" y="41953"/>
                </a:lnTo>
                <a:lnTo>
                  <a:pt x="147096" y="44375"/>
                </a:lnTo>
                <a:lnTo>
                  <a:pt x="179243" y="69666"/>
                </a:lnTo>
                <a:lnTo>
                  <a:pt x="185737" y="90299"/>
                </a:lnTo>
                <a:lnTo>
                  <a:pt x="234886" y="83441"/>
                </a:lnTo>
                <a:lnTo>
                  <a:pt x="232005" y="69666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7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103615" y="6307310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5" h="297179">
                <a:moveTo>
                  <a:pt x="52577" y="0"/>
                </a:moveTo>
                <a:lnTo>
                  <a:pt x="0" y="0"/>
                </a:lnTo>
                <a:lnTo>
                  <a:pt x="89623" y="296607"/>
                </a:lnTo>
                <a:lnTo>
                  <a:pt x="142862" y="296607"/>
                </a:lnTo>
                <a:lnTo>
                  <a:pt x="159091" y="234885"/>
                </a:lnTo>
                <a:lnTo>
                  <a:pt x="116674" y="234885"/>
                </a:lnTo>
                <a:lnTo>
                  <a:pt x="99910" y="171161"/>
                </a:lnTo>
                <a:lnTo>
                  <a:pt x="52577" y="0"/>
                </a:lnTo>
                <a:close/>
              </a:path>
              <a:path w="407035" h="297179">
                <a:moveTo>
                  <a:pt x="248235" y="68388"/>
                </a:moveTo>
                <a:lnTo>
                  <a:pt x="202869" y="68388"/>
                </a:lnTo>
                <a:lnTo>
                  <a:pt x="214782" y="119155"/>
                </a:lnTo>
                <a:lnTo>
                  <a:pt x="261835" y="296607"/>
                </a:lnTo>
                <a:lnTo>
                  <a:pt x="313842" y="296607"/>
                </a:lnTo>
                <a:lnTo>
                  <a:pt x="335151" y="228692"/>
                </a:lnTo>
                <a:lnTo>
                  <a:pt x="289737" y="228692"/>
                </a:lnTo>
                <a:lnTo>
                  <a:pt x="274899" y="171161"/>
                </a:lnTo>
                <a:lnTo>
                  <a:pt x="248235" y="68388"/>
                </a:lnTo>
                <a:close/>
              </a:path>
              <a:path w="407035" h="297179">
                <a:moveTo>
                  <a:pt x="230492" y="0"/>
                </a:moveTo>
                <a:lnTo>
                  <a:pt x="178968" y="0"/>
                </a:lnTo>
                <a:lnTo>
                  <a:pt x="132003" y="173736"/>
                </a:lnTo>
                <a:lnTo>
                  <a:pt x="121019" y="217240"/>
                </a:lnTo>
                <a:lnTo>
                  <a:pt x="118014" y="229295"/>
                </a:lnTo>
                <a:lnTo>
                  <a:pt x="116674" y="234885"/>
                </a:lnTo>
                <a:lnTo>
                  <a:pt x="159091" y="234885"/>
                </a:lnTo>
                <a:lnTo>
                  <a:pt x="202869" y="68388"/>
                </a:lnTo>
                <a:lnTo>
                  <a:pt x="248235" y="68388"/>
                </a:lnTo>
                <a:lnTo>
                  <a:pt x="230492" y="0"/>
                </a:lnTo>
                <a:close/>
              </a:path>
              <a:path w="407035" h="297179">
                <a:moveTo>
                  <a:pt x="406907" y="0"/>
                </a:moveTo>
                <a:lnTo>
                  <a:pt x="358038" y="0"/>
                </a:lnTo>
                <a:lnTo>
                  <a:pt x="306793" y="171450"/>
                </a:lnTo>
                <a:lnTo>
                  <a:pt x="289737" y="228692"/>
                </a:lnTo>
                <a:lnTo>
                  <a:pt x="335151" y="228692"/>
                </a:lnTo>
                <a:lnTo>
                  <a:pt x="40690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536050" y="630102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5"/>
                </a:lnTo>
                <a:lnTo>
                  <a:pt x="9578" y="90799"/>
                </a:lnTo>
                <a:lnTo>
                  <a:pt x="0" y="157068"/>
                </a:lnTo>
                <a:lnTo>
                  <a:pt x="2374" y="191142"/>
                </a:lnTo>
                <a:lnTo>
                  <a:pt x="21372" y="247215"/>
                </a:lnTo>
                <a:lnTo>
                  <a:pt x="58679" y="286681"/>
                </a:lnTo>
                <a:lnTo>
                  <a:pt x="110114" y="306682"/>
                </a:lnTo>
                <a:lnTo>
                  <a:pt x="140868" y="309182"/>
                </a:lnTo>
                <a:lnTo>
                  <a:pt x="165496" y="307612"/>
                </a:lnTo>
                <a:lnTo>
                  <a:pt x="207826" y="295079"/>
                </a:lnTo>
                <a:lnTo>
                  <a:pt x="240808" y="270348"/>
                </a:lnTo>
                <a:lnTo>
                  <a:pt x="242599" y="268034"/>
                </a:lnTo>
                <a:lnTo>
                  <a:pt x="140868" y="268034"/>
                </a:lnTo>
                <a:lnTo>
                  <a:pt x="123121" y="266411"/>
                </a:lnTo>
                <a:lnTo>
                  <a:pt x="79044" y="242129"/>
                </a:lnTo>
                <a:lnTo>
                  <a:pt x="54211" y="190398"/>
                </a:lnTo>
                <a:lnTo>
                  <a:pt x="51422" y="167450"/>
                </a:lnTo>
                <a:lnTo>
                  <a:pt x="272313" y="167450"/>
                </a:lnTo>
                <a:lnTo>
                  <a:pt x="272503" y="161546"/>
                </a:lnTo>
                <a:lnTo>
                  <a:pt x="272605" y="154117"/>
                </a:lnTo>
                <a:lnTo>
                  <a:pt x="270709" y="126302"/>
                </a:lnTo>
                <a:lnTo>
                  <a:pt x="54279" y="126302"/>
                </a:lnTo>
                <a:lnTo>
                  <a:pt x="56870" y="107855"/>
                </a:lnTo>
                <a:lnTo>
                  <a:pt x="80289" y="64296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6" y="41147"/>
                </a:lnTo>
                <a:lnTo>
                  <a:pt x="234975" y="40388"/>
                </a:lnTo>
                <a:lnTo>
                  <a:pt x="214832" y="22705"/>
                </a:lnTo>
                <a:lnTo>
                  <a:pt x="191971" y="10085"/>
                </a:lnTo>
                <a:lnTo>
                  <a:pt x="166393" y="2519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5"/>
                </a:moveTo>
                <a:lnTo>
                  <a:pt x="197194" y="245085"/>
                </a:lnTo>
                <a:lnTo>
                  <a:pt x="154151" y="267124"/>
                </a:lnTo>
                <a:lnTo>
                  <a:pt x="140868" y="268034"/>
                </a:lnTo>
                <a:lnTo>
                  <a:pt x="242599" y="268034"/>
                </a:lnTo>
                <a:lnTo>
                  <a:pt x="253461" y="254009"/>
                </a:lnTo>
                <a:lnTo>
                  <a:pt x="263488" y="235135"/>
                </a:lnTo>
                <a:lnTo>
                  <a:pt x="270878" y="213743"/>
                </a:lnTo>
                <a:lnTo>
                  <a:pt x="218871" y="206885"/>
                </a:lnTo>
                <a:close/>
              </a:path>
              <a:path w="273050" h="309245">
                <a:moveTo>
                  <a:pt x="235536" y="41147"/>
                </a:moveTo>
                <a:lnTo>
                  <a:pt x="138391" y="41147"/>
                </a:lnTo>
                <a:lnTo>
                  <a:pt x="156589" y="42968"/>
                </a:lnTo>
                <a:lnTo>
                  <a:pt x="173015" y="48423"/>
                </a:lnTo>
                <a:lnTo>
                  <a:pt x="207531" y="80721"/>
                </a:lnTo>
                <a:lnTo>
                  <a:pt x="219456" y="126302"/>
                </a:lnTo>
                <a:lnTo>
                  <a:pt x="270709" y="126302"/>
                </a:lnTo>
                <a:lnTo>
                  <a:pt x="270247" y="119523"/>
                </a:lnTo>
                <a:lnTo>
                  <a:pt x="263182" y="89037"/>
                </a:lnTo>
                <a:lnTo>
                  <a:pt x="251420" y="62659"/>
                </a:lnTo>
                <a:lnTo>
                  <a:pt x="235536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69895" y="6194729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89" y="371848"/>
                </a:moveTo>
                <a:lnTo>
                  <a:pt x="46862" y="371848"/>
                </a:lnTo>
                <a:lnTo>
                  <a:pt x="63200" y="390920"/>
                </a:lnTo>
                <a:lnTo>
                  <a:pt x="82362" y="404554"/>
                </a:lnTo>
                <a:lnTo>
                  <a:pt x="104348" y="412741"/>
                </a:lnTo>
                <a:lnTo>
                  <a:pt x="129158" y="415472"/>
                </a:lnTo>
                <a:lnTo>
                  <a:pt x="154570" y="412881"/>
                </a:lnTo>
                <a:lnTo>
                  <a:pt x="178100" y="405103"/>
                </a:lnTo>
                <a:lnTo>
                  <a:pt x="199755" y="392126"/>
                </a:lnTo>
                <a:lnTo>
                  <a:pt x="219130" y="374324"/>
                </a:lnTo>
                <a:lnTo>
                  <a:pt x="124866" y="374324"/>
                </a:lnTo>
                <a:lnTo>
                  <a:pt x="105705" y="371897"/>
                </a:lnTo>
                <a:close/>
              </a:path>
              <a:path w="257175" h="415925">
                <a:moveTo>
                  <a:pt x="50292" y="0"/>
                </a:moveTo>
                <a:lnTo>
                  <a:pt x="0" y="0"/>
                </a:lnTo>
                <a:lnTo>
                  <a:pt x="0" y="409187"/>
                </a:lnTo>
                <a:lnTo>
                  <a:pt x="46862" y="409187"/>
                </a:lnTo>
                <a:lnTo>
                  <a:pt x="46862" y="371848"/>
                </a:lnTo>
                <a:lnTo>
                  <a:pt x="105589" y="371848"/>
                </a:lnTo>
                <a:lnTo>
                  <a:pt x="60769" y="335560"/>
                </a:lnTo>
                <a:lnTo>
                  <a:pt x="47199" y="283427"/>
                </a:lnTo>
                <a:lnTo>
                  <a:pt x="46291" y="258692"/>
                </a:lnTo>
                <a:lnTo>
                  <a:pt x="47791" y="233223"/>
                </a:lnTo>
                <a:lnTo>
                  <a:pt x="59793" y="191894"/>
                </a:lnTo>
                <a:lnTo>
                  <a:pt x="96439" y="154582"/>
                </a:lnTo>
                <a:lnTo>
                  <a:pt x="127165" y="147438"/>
                </a:lnTo>
                <a:lnTo>
                  <a:pt x="222858" y="147438"/>
                </a:lnTo>
                <a:lnTo>
                  <a:pt x="221577" y="146013"/>
                </a:lnTo>
                <a:lnTo>
                  <a:pt x="50292" y="146013"/>
                </a:lnTo>
                <a:lnTo>
                  <a:pt x="50292" y="0"/>
                </a:lnTo>
                <a:close/>
              </a:path>
              <a:path w="257175" h="415925">
                <a:moveTo>
                  <a:pt x="222858" y="147438"/>
                </a:moveTo>
                <a:lnTo>
                  <a:pt x="127165" y="147438"/>
                </a:lnTo>
                <a:lnTo>
                  <a:pt x="142855" y="149169"/>
                </a:lnTo>
                <a:lnTo>
                  <a:pt x="157362" y="154356"/>
                </a:lnTo>
                <a:lnTo>
                  <a:pt x="192838" y="190744"/>
                </a:lnTo>
                <a:lnTo>
                  <a:pt x="204309" y="233503"/>
                </a:lnTo>
                <a:lnTo>
                  <a:pt x="205739" y="260597"/>
                </a:lnTo>
                <a:lnTo>
                  <a:pt x="204239" y="287135"/>
                </a:lnTo>
                <a:lnTo>
                  <a:pt x="192238" y="329713"/>
                </a:lnTo>
                <a:lnTo>
                  <a:pt x="155587" y="367181"/>
                </a:lnTo>
                <a:lnTo>
                  <a:pt x="124866" y="374324"/>
                </a:lnTo>
                <a:lnTo>
                  <a:pt x="219130" y="374324"/>
                </a:lnTo>
                <a:lnTo>
                  <a:pt x="247756" y="323819"/>
                </a:lnTo>
                <a:lnTo>
                  <a:pt x="257175" y="256406"/>
                </a:lnTo>
                <a:lnTo>
                  <a:pt x="256618" y="240639"/>
                </a:lnTo>
                <a:lnTo>
                  <a:pt x="248221" y="196305"/>
                </a:lnTo>
                <a:lnTo>
                  <a:pt x="230990" y="158704"/>
                </a:lnTo>
                <a:lnTo>
                  <a:pt x="223545" y="148201"/>
                </a:lnTo>
                <a:lnTo>
                  <a:pt x="222858" y="147438"/>
                </a:lnTo>
                <a:close/>
              </a:path>
              <a:path w="257175" h="415925">
                <a:moveTo>
                  <a:pt x="131533" y="106290"/>
                </a:moveTo>
                <a:lnTo>
                  <a:pt x="107922" y="108772"/>
                </a:lnTo>
                <a:lnTo>
                  <a:pt x="86517" y="116220"/>
                </a:lnTo>
                <a:lnTo>
                  <a:pt x="67309" y="128634"/>
                </a:lnTo>
                <a:lnTo>
                  <a:pt x="50292" y="146013"/>
                </a:lnTo>
                <a:lnTo>
                  <a:pt x="221577" y="146013"/>
                </a:lnTo>
                <a:lnTo>
                  <a:pt x="183349" y="117245"/>
                </a:lnTo>
                <a:lnTo>
                  <a:pt x="145018" y="106970"/>
                </a:lnTo>
                <a:lnTo>
                  <a:pt x="131533" y="10629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327095" y="630102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2"/>
                </a:moveTo>
                <a:lnTo>
                  <a:pt x="0" y="214316"/>
                </a:lnTo>
                <a:lnTo>
                  <a:pt x="5570" y="236373"/>
                </a:lnTo>
                <a:lnTo>
                  <a:pt x="13868" y="255546"/>
                </a:lnTo>
                <a:lnTo>
                  <a:pt x="38671" y="285275"/>
                </a:lnTo>
                <a:lnTo>
                  <a:pt x="75863" y="303194"/>
                </a:lnTo>
                <a:lnTo>
                  <a:pt x="126771" y="309182"/>
                </a:lnTo>
                <a:lnTo>
                  <a:pt x="143756" y="308431"/>
                </a:lnTo>
                <a:lnTo>
                  <a:pt x="189357" y="297087"/>
                </a:lnTo>
                <a:lnTo>
                  <a:pt x="223482" y="273245"/>
                </a:lnTo>
                <a:lnTo>
                  <a:pt x="227554" y="268034"/>
                </a:lnTo>
                <a:lnTo>
                  <a:pt x="126580" y="268034"/>
                </a:lnTo>
                <a:lnTo>
                  <a:pt x="110367" y="267036"/>
                </a:lnTo>
                <a:lnTo>
                  <a:pt x="73050" y="252130"/>
                </a:lnTo>
                <a:lnTo>
                  <a:pt x="52733" y="220370"/>
                </a:lnTo>
                <a:lnTo>
                  <a:pt x="49720" y="206312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2"/>
                </a:lnTo>
                <a:lnTo>
                  <a:pt x="34909" y="26504"/>
                </a:lnTo>
                <a:lnTo>
                  <a:pt x="10845" y="66165"/>
                </a:lnTo>
                <a:lnTo>
                  <a:pt x="8609" y="85821"/>
                </a:lnTo>
                <a:lnTo>
                  <a:pt x="9266" y="95876"/>
                </a:lnTo>
                <a:lnTo>
                  <a:pt x="25762" y="133378"/>
                </a:lnTo>
                <a:lnTo>
                  <a:pt x="64714" y="158374"/>
                </a:lnTo>
                <a:lnTo>
                  <a:pt x="102943" y="170375"/>
                </a:lnTo>
                <a:lnTo>
                  <a:pt x="146935" y="182040"/>
                </a:lnTo>
                <a:lnTo>
                  <a:pt x="161686" y="186526"/>
                </a:lnTo>
                <a:lnTo>
                  <a:pt x="193935" y="212833"/>
                </a:lnTo>
                <a:lnTo>
                  <a:pt x="194881" y="220886"/>
                </a:lnTo>
                <a:lnTo>
                  <a:pt x="193828" y="230081"/>
                </a:lnTo>
                <a:lnTo>
                  <a:pt x="168579" y="260119"/>
                </a:lnTo>
                <a:lnTo>
                  <a:pt x="126580" y="268034"/>
                </a:lnTo>
                <a:lnTo>
                  <a:pt x="227554" y="268034"/>
                </a:lnTo>
                <a:lnTo>
                  <a:pt x="245403" y="227970"/>
                </a:lnTo>
                <a:lnTo>
                  <a:pt x="246316" y="215647"/>
                </a:lnTo>
                <a:lnTo>
                  <a:pt x="245564" y="203324"/>
                </a:lnTo>
                <a:lnTo>
                  <a:pt x="227641" y="164603"/>
                </a:lnTo>
                <a:lnTo>
                  <a:pt x="188493" y="141564"/>
                </a:lnTo>
                <a:lnTo>
                  <a:pt x="151345" y="129924"/>
                </a:lnTo>
                <a:lnTo>
                  <a:pt x="97304" y="114944"/>
                </a:lnTo>
                <a:lnTo>
                  <a:pt x="88077" y="112176"/>
                </a:lnTo>
                <a:lnTo>
                  <a:pt x="82486" y="110300"/>
                </a:lnTo>
                <a:lnTo>
                  <a:pt x="73723" y="106776"/>
                </a:lnTo>
                <a:lnTo>
                  <a:pt x="67335" y="102302"/>
                </a:lnTo>
                <a:lnTo>
                  <a:pt x="63246" y="96967"/>
                </a:lnTo>
                <a:lnTo>
                  <a:pt x="59143" y="91728"/>
                </a:lnTo>
                <a:lnTo>
                  <a:pt x="57150" y="85821"/>
                </a:lnTo>
                <a:lnTo>
                  <a:pt x="57150" y="79344"/>
                </a:lnTo>
                <a:lnTo>
                  <a:pt x="80515" y="47578"/>
                </a:lnTo>
                <a:lnTo>
                  <a:pt x="121158" y="41147"/>
                </a:lnTo>
                <a:lnTo>
                  <a:pt x="219979" y="41147"/>
                </a:lnTo>
                <a:lnTo>
                  <a:pt x="217639" y="37339"/>
                </a:lnTo>
                <a:lnTo>
                  <a:pt x="178688" y="10099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79" y="41147"/>
                </a:moveTo>
                <a:lnTo>
                  <a:pt x="121158" y="41147"/>
                </a:lnTo>
                <a:lnTo>
                  <a:pt x="134961" y="41953"/>
                </a:lnTo>
                <a:lnTo>
                  <a:pt x="147096" y="44375"/>
                </a:lnTo>
                <a:lnTo>
                  <a:pt x="179243" y="69666"/>
                </a:lnTo>
                <a:lnTo>
                  <a:pt x="185737" y="90299"/>
                </a:lnTo>
                <a:lnTo>
                  <a:pt x="234886" y="83441"/>
                </a:lnTo>
                <a:lnTo>
                  <a:pt x="232005" y="69666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7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16274" y="630102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5"/>
                </a:lnTo>
                <a:lnTo>
                  <a:pt x="9583" y="90799"/>
                </a:lnTo>
                <a:lnTo>
                  <a:pt x="0" y="157068"/>
                </a:lnTo>
                <a:lnTo>
                  <a:pt x="2374" y="191142"/>
                </a:lnTo>
                <a:lnTo>
                  <a:pt x="21372" y="247215"/>
                </a:lnTo>
                <a:lnTo>
                  <a:pt x="58679" y="286681"/>
                </a:lnTo>
                <a:lnTo>
                  <a:pt x="110114" y="306682"/>
                </a:lnTo>
                <a:lnTo>
                  <a:pt x="140868" y="309182"/>
                </a:lnTo>
                <a:lnTo>
                  <a:pt x="165501" y="307612"/>
                </a:lnTo>
                <a:lnTo>
                  <a:pt x="207833" y="295079"/>
                </a:lnTo>
                <a:lnTo>
                  <a:pt x="240819" y="270348"/>
                </a:lnTo>
                <a:lnTo>
                  <a:pt x="242610" y="268034"/>
                </a:lnTo>
                <a:lnTo>
                  <a:pt x="140868" y="268034"/>
                </a:lnTo>
                <a:lnTo>
                  <a:pt x="123121" y="266411"/>
                </a:lnTo>
                <a:lnTo>
                  <a:pt x="79057" y="242129"/>
                </a:lnTo>
                <a:lnTo>
                  <a:pt x="54224" y="190398"/>
                </a:lnTo>
                <a:lnTo>
                  <a:pt x="51435" y="167450"/>
                </a:lnTo>
                <a:lnTo>
                  <a:pt x="272313" y="167450"/>
                </a:lnTo>
                <a:lnTo>
                  <a:pt x="272503" y="161546"/>
                </a:lnTo>
                <a:lnTo>
                  <a:pt x="272605" y="154117"/>
                </a:lnTo>
                <a:lnTo>
                  <a:pt x="270711" y="126302"/>
                </a:lnTo>
                <a:lnTo>
                  <a:pt x="54292" y="126302"/>
                </a:lnTo>
                <a:lnTo>
                  <a:pt x="56881" y="107855"/>
                </a:lnTo>
                <a:lnTo>
                  <a:pt x="80289" y="64296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6" y="41147"/>
                </a:lnTo>
                <a:lnTo>
                  <a:pt x="234975" y="40388"/>
                </a:lnTo>
                <a:lnTo>
                  <a:pt x="214832" y="22705"/>
                </a:lnTo>
                <a:lnTo>
                  <a:pt x="191973" y="10085"/>
                </a:lnTo>
                <a:lnTo>
                  <a:pt x="166398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5"/>
                </a:moveTo>
                <a:lnTo>
                  <a:pt x="197196" y="245085"/>
                </a:lnTo>
                <a:lnTo>
                  <a:pt x="154156" y="267124"/>
                </a:lnTo>
                <a:lnTo>
                  <a:pt x="140868" y="268034"/>
                </a:lnTo>
                <a:lnTo>
                  <a:pt x="242610" y="268034"/>
                </a:lnTo>
                <a:lnTo>
                  <a:pt x="253469" y="254009"/>
                </a:lnTo>
                <a:lnTo>
                  <a:pt x="263496" y="235135"/>
                </a:lnTo>
                <a:lnTo>
                  <a:pt x="270891" y="213743"/>
                </a:lnTo>
                <a:lnTo>
                  <a:pt x="218884" y="206885"/>
                </a:lnTo>
                <a:close/>
              </a:path>
              <a:path w="273050" h="309245">
                <a:moveTo>
                  <a:pt x="235536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1"/>
                </a:lnTo>
                <a:lnTo>
                  <a:pt x="219456" y="126302"/>
                </a:lnTo>
                <a:lnTo>
                  <a:pt x="270711" y="126302"/>
                </a:lnTo>
                <a:lnTo>
                  <a:pt x="270249" y="119523"/>
                </a:lnTo>
                <a:lnTo>
                  <a:pt x="263186" y="89037"/>
                </a:lnTo>
                <a:lnTo>
                  <a:pt x="251426" y="62659"/>
                </a:lnTo>
                <a:lnTo>
                  <a:pt x="235536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950118" y="630102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90"/>
                </a:moveTo>
                <a:lnTo>
                  <a:pt x="0" y="6290"/>
                </a:lnTo>
                <a:lnTo>
                  <a:pt x="0" y="302897"/>
                </a:lnTo>
                <a:lnTo>
                  <a:pt x="50291" y="302897"/>
                </a:lnTo>
                <a:lnTo>
                  <a:pt x="50291" y="147924"/>
                </a:lnTo>
                <a:lnTo>
                  <a:pt x="50812" y="132315"/>
                </a:lnTo>
                <a:lnTo>
                  <a:pt x="58674" y="89345"/>
                </a:lnTo>
                <a:lnTo>
                  <a:pt x="83959" y="57594"/>
                </a:lnTo>
                <a:lnTo>
                  <a:pt x="106679" y="52010"/>
                </a:lnTo>
                <a:lnTo>
                  <a:pt x="147226" y="52010"/>
                </a:lnTo>
                <a:lnTo>
                  <a:pt x="147337" y="51722"/>
                </a:lnTo>
                <a:lnTo>
                  <a:pt x="45148" y="51722"/>
                </a:lnTo>
                <a:lnTo>
                  <a:pt x="45148" y="6290"/>
                </a:lnTo>
                <a:close/>
              </a:path>
              <a:path w="161289" h="302895">
                <a:moveTo>
                  <a:pt x="147226" y="52010"/>
                </a:moveTo>
                <a:lnTo>
                  <a:pt x="106679" y="52010"/>
                </a:lnTo>
                <a:lnTo>
                  <a:pt x="115823" y="52652"/>
                </a:lnTo>
                <a:lnTo>
                  <a:pt x="124967" y="54580"/>
                </a:lnTo>
                <a:lnTo>
                  <a:pt x="134112" y="57794"/>
                </a:lnTo>
                <a:lnTo>
                  <a:pt x="143255" y="62294"/>
                </a:lnTo>
                <a:lnTo>
                  <a:pt x="147226" y="52010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5" y="16454"/>
                </a:lnTo>
                <a:lnTo>
                  <a:pt x="45148" y="51722"/>
                </a:lnTo>
                <a:lnTo>
                  <a:pt x="147337" y="51722"/>
                </a:lnTo>
                <a:lnTo>
                  <a:pt x="161162" y="15909"/>
                </a:lnTo>
                <a:lnTo>
                  <a:pt x="148072" y="8962"/>
                </a:lnTo>
                <a:lnTo>
                  <a:pt x="135089" y="3989"/>
                </a:lnTo>
                <a:lnTo>
                  <a:pt x="122211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10139" y="6307310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7"/>
                </a:lnTo>
                <a:lnTo>
                  <a:pt x="160312" y="296607"/>
                </a:lnTo>
                <a:lnTo>
                  <a:pt x="182742" y="237361"/>
                </a:lnTo>
                <a:lnTo>
                  <a:pt x="136309" y="237361"/>
                </a:lnTo>
                <a:lnTo>
                  <a:pt x="131843" y="222002"/>
                </a:lnTo>
                <a:lnTo>
                  <a:pt x="127174" y="206929"/>
                </a:lnTo>
                <a:lnTo>
                  <a:pt x="122310" y="192142"/>
                </a:lnTo>
                <a:lnTo>
                  <a:pt x="117259" y="177641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80" y="0"/>
                </a:lnTo>
                <a:lnTo>
                  <a:pt x="155067" y="180975"/>
                </a:lnTo>
                <a:lnTo>
                  <a:pt x="149351" y="196870"/>
                </a:lnTo>
                <a:lnTo>
                  <a:pt x="144330" y="211561"/>
                </a:lnTo>
                <a:lnTo>
                  <a:pt x="139988" y="225055"/>
                </a:lnTo>
                <a:lnTo>
                  <a:pt x="136309" y="237361"/>
                </a:lnTo>
                <a:lnTo>
                  <a:pt x="182742" y="237361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26749" y="6194729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37"/>
                </a:lnTo>
                <a:lnTo>
                  <a:pt x="50292" y="57137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51896" y="630731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7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538865" y="6301020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65" y="10127"/>
                </a:lnTo>
                <a:lnTo>
                  <a:pt x="35917" y="40411"/>
                </a:lnTo>
                <a:lnTo>
                  <a:pt x="8958" y="90559"/>
                </a:lnTo>
                <a:lnTo>
                  <a:pt x="998" y="132498"/>
                </a:lnTo>
                <a:lnTo>
                  <a:pt x="0" y="155736"/>
                </a:lnTo>
                <a:lnTo>
                  <a:pt x="2304" y="190597"/>
                </a:lnTo>
                <a:lnTo>
                  <a:pt x="20772" y="247461"/>
                </a:lnTo>
                <a:lnTo>
                  <a:pt x="56886" y="286841"/>
                </a:lnTo>
                <a:lnTo>
                  <a:pt x="105708" y="306700"/>
                </a:lnTo>
                <a:lnTo>
                  <a:pt x="134581" y="309182"/>
                </a:lnTo>
                <a:lnTo>
                  <a:pt x="157870" y="307395"/>
                </a:lnTo>
                <a:lnTo>
                  <a:pt x="179281" y="302027"/>
                </a:lnTo>
                <a:lnTo>
                  <a:pt x="198798" y="293069"/>
                </a:lnTo>
                <a:lnTo>
                  <a:pt x="216407" y="280512"/>
                </a:lnTo>
                <a:lnTo>
                  <a:pt x="228358" y="268034"/>
                </a:lnTo>
                <a:lnTo>
                  <a:pt x="134010" y="268034"/>
                </a:lnTo>
                <a:lnTo>
                  <a:pt x="116510" y="266339"/>
                </a:lnTo>
                <a:lnTo>
                  <a:pt x="74294" y="240985"/>
                </a:lnTo>
                <a:lnTo>
                  <a:pt x="57150" y="205825"/>
                </a:lnTo>
                <a:lnTo>
                  <a:pt x="51434" y="154307"/>
                </a:lnTo>
                <a:lnTo>
                  <a:pt x="52916" y="126870"/>
                </a:lnTo>
                <a:lnTo>
                  <a:pt x="64770" y="83892"/>
                </a:lnTo>
                <a:lnTo>
                  <a:pt x="102523" y="47935"/>
                </a:lnTo>
                <a:lnTo>
                  <a:pt x="136969" y="41147"/>
                </a:lnTo>
                <a:lnTo>
                  <a:pt x="230095" y="41147"/>
                </a:lnTo>
                <a:lnTo>
                  <a:pt x="227815" y="37886"/>
                </a:lnTo>
                <a:lnTo>
                  <a:pt x="213829" y="24386"/>
                </a:lnTo>
                <a:lnTo>
                  <a:pt x="197422" y="13704"/>
                </a:lnTo>
                <a:lnTo>
                  <a:pt x="178792" y="6084"/>
                </a:lnTo>
                <a:lnTo>
                  <a:pt x="157963" y="1519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09"/>
                </a:moveTo>
                <a:lnTo>
                  <a:pt x="192466" y="239705"/>
                </a:lnTo>
                <a:lnTo>
                  <a:pt x="161231" y="263522"/>
                </a:lnTo>
                <a:lnTo>
                  <a:pt x="134010" y="268034"/>
                </a:lnTo>
                <a:lnTo>
                  <a:pt x="228358" y="268034"/>
                </a:lnTo>
                <a:lnTo>
                  <a:pt x="231462" y="264793"/>
                </a:lnTo>
                <a:lnTo>
                  <a:pt x="243358" y="246341"/>
                </a:lnTo>
                <a:lnTo>
                  <a:pt x="252114" y="225138"/>
                </a:lnTo>
                <a:lnTo>
                  <a:pt x="257746" y="201168"/>
                </a:lnTo>
                <a:lnTo>
                  <a:pt x="208597" y="194309"/>
                </a:lnTo>
                <a:close/>
              </a:path>
              <a:path w="257810" h="309245">
                <a:moveTo>
                  <a:pt x="230095" y="41147"/>
                </a:moveTo>
                <a:lnTo>
                  <a:pt x="136969" y="41147"/>
                </a:lnTo>
                <a:lnTo>
                  <a:pt x="149078" y="42093"/>
                </a:lnTo>
                <a:lnTo>
                  <a:pt x="160258" y="44923"/>
                </a:lnTo>
                <a:lnTo>
                  <a:pt x="194924" y="74998"/>
                </a:lnTo>
                <a:lnTo>
                  <a:pt x="204596" y="101156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0" y="53949"/>
                </a:lnTo>
                <a:lnTo>
                  <a:pt x="230095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22901" y="630102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5"/>
                </a:lnTo>
                <a:lnTo>
                  <a:pt x="9583" y="90799"/>
                </a:lnTo>
                <a:lnTo>
                  <a:pt x="0" y="157068"/>
                </a:lnTo>
                <a:lnTo>
                  <a:pt x="2374" y="191142"/>
                </a:lnTo>
                <a:lnTo>
                  <a:pt x="21372" y="247215"/>
                </a:lnTo>
                <a:lnTo>
                  <a:pt x="58679" y="286681"/>
                </a:lnTo>
                <a:lnTo>
                  <a:pt x="110114" y="306682"/>
                </a:lnTo>
                <a:lnTo>
                  <a:pt x="140868" y="309182"/>
                </a:lnTo>
                <a:lnTo>
                  <a:pt x="165501" y="307612"/>
                </a:lnTo>
                <a:lnTo>
                  <a:pt x="207833" y="295079"/>
                </a:lnTo>
                <a:lnTo>
                  <a:pt x="240819" y="270348"/>
                </a:lnTo>
                <a:lnTo>
                  <a:pt x="242610" y="268034"/>
                </a:lnTo>
                <a:lnTo>
                  <a:pt x="140868" y="268034"/>
                </a:lnTo>
                <a:lnTo>
                  <a:pt x="123121" y="266411"/>
                </a:lnTo>
                <a:lnTo>
                  <a:pt x="79057" y="242129"/>
                </a:lnTo>
                <a:lnTo>
                  <a:pt x="54224" y="190398"/>
                </a:lnTo>
                <a:lnTo>
                  <a:pt x="51435" y="167450"/>
                </a:lnTo>
                <a:lnTo>
                  <a:pt x="272313" y="167450"/>
                </a:lnTo>
                <a:lnTo>
                  <a:pt x="272503" y="161546"/>
                </a:lnTo>
                <a:lnTo>
                  <a:pt x="272605" y="154117"/>
                </a:lnTo>
                <a:lnTo>
                  <a:pt x="270711" y="126302"/>
                </a:lnTo>
                <a:lnTo>
                  <a:pt x="54292" y="126302"/>
                </a:lnTo>
                <a:lnTo>
                  <a:pt x="56881" y="107855"/>
                </a:lnTo>
                <a:lnTo>
                  <a:pt x="80289" y="64296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6" y="41147"/>
                </a:lnTo>
                <a:lnTo>
                  <a:pt x="234975" y="40388"/>
                </a:lnTo>
                <a:lnTo>
                  <a:pt x="214832" y="22705"/>
                </a:lnTo>
                <a:lnTo>
                  <a:pt x="191973" y="10085"/>
                </a:lnTo>
                <a:lnTo>
                  <a:pt x="166398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5"/>
                </a:moveTo>
                <a:lnTo>
                  <a:pt x="197196" y="245085"/>
                </a:lnTo>
                <a:lnTo>
                  <a:pt x="154156" y="267124"/>
                </a:lnTo>
                <a:lnTo>
                  <a:pt x="140868" y="268034"/>
                </a:lnTo>
                <a:lnTo>
                  <a:pt x="242610" y="268034"/>
                </a:lnTo>
                <a:lnTo>
                  <a:pt x="253469" y="254009"/>
                </a:lnTo>
                <a:lnTo>
                  <a:pt x="263496" y="235135"/>
                </a:lnTo>
                <a:lnTo>
                  <a:pt x="270891" y="213743"/>
                </a:lnTo>
                <a:lnTo>
                  <a:pt x="218884" y="206885"/>
                </a:lnTo>
                <a:close/>
              </a:path>
              <a:path w="273050" h="309245">
                <a:moveTo>
                  <a:pt x="235536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1"/>
                </a:lnTo>
                <a:lnTo>
                  <a:pt x="219456" y="126302"/>
                </a:lnTo>
                <a:lnTo>
                  <a:pt x="270711" y="126302"/>
                </a:lnTo>
                <a:lnTo>
                  <a:pt x="270249" y="119523"/>
                </a:lnTo>
                <a:lnTo>
                  <a:pt x="263186" y="89037"/>
                </a:lnTo>
                <a:lnTo>
                  <a:pt x="251426" y="62659"/>
                </a:lnTo>
                <a:lnTo>
                  <a:pt x="235536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137315" y="630102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2"/>
                </a:moveTo>
                <a:lnTo>
                  <a:pt x="0" y="214316"/>
                </a:lnTo>
                <a:lnTo>
                  <a:pt x="5570" y="236373"/>
                </a:lnTo>
                <a:lnTo>
                  <a:pt x="13868" y="255546"/>
                </a:lnTo>
                <a:lnTo>
                  <a:pt x="38671" y="285275"/>
                </a:lnTo>
                <a:lnTo>
                  <a:pt x="75863" y="303194"/>
                </a:lnTo>
                <a:lnTo>
                  <a:pt x="126771" y="309182"/>
                </a:lnTo>
                <a:lnTo>
                  <a:pt x="143756" y="308431"/>
                </a:lnTo>
                <a:lnTo>
                  <a:pt x="189357" y="297087"/>
                </a:lnTo>
                <a:lnTo>
                  <a:pt x="223482" y="273245"/>
                </a:lnTo>
                <a:lnTo>
                  <a:pt x="227554" y="268034"/>
                </a:lnTo>
                <a:lnTo>
                  <a:pt x="126580" y="268034"/>
                </a:lnTo>
                <a:lnTo>
                  <a:pt x="110367" y="267036"/>
                </a:lnTo>
                <a:lnTo>
                  <a:pt x="73050" y="252130"/>
                </a:lnTo>
                <a:lnTo>
                  <a:pt x="52733" y="220370"/>
                </a:lnTo>
                <a:lnTo>
                  <a:pt x="49720" y="206312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2"/>
                </a:lnTo>
                <a:lnTo>
                  <a:pt x="34909" y="26504"/>
                </a:lnTo>
                <a:lnTo>
                  <a:pt x="10845" y="66165"/>
                </a:lnTo>
                <a:lnTo>
                  <a:pt x="8609" y="85821"/>
                </a:lnTo>
                <a:lnTo>
                  <a:pt x="9266" y="95876"/>
                </a:lnTo>
                <a:lnTo>
                  <a:pt x="25762" y="133378"/>
                </a:lnTo>
                <a:lnTo>
                  <a:pt x="64714" y="158374"/>
                </a:lnTo>
                <a:lnTo>
                  <a:pt x="102943" y="170375"/>
                </a:lnTo>
                <a:lnTo>
                  <a:pt x="146935" y="182040"/>
                </a:lnTo>
                <a:lnTo>
                  <a:pt x="161686" y="186526"/>
                </a:lnTo>
                <a:lnTo>
                  <a:pt x="193935" y="212833"/>
                </a:lnTo>
                <a:lnTo>
                  <a:pt x="194881" y="220886"/>
                </a:lnTo>
                <a:lnTo>
                  <a:pt x="193828" y="230081"/>
                </a:lnTo>
                <a:lnTo>
                  <a:pt x="168579" y="260119"/>
                </a:lnTo>
                <a:lnTo>
                  <a:pt x="126580" y="268034"/>
                </a:lnTo>
                <a:lnTo>
                  <a:pt x="227554" y="268034"/>
                </a:lnTo>
                <a:lnTo>
                  <a:pt x="245403" y="227970"/>
                </a:lnTo>
                <a:lnTo>
                  <a:pt x="246316" y="215647"/>
                </a:lnTo>
                <a:lnTo>
                  <a:pt x="245564" y="203324"/>
                </a:lnTo>
                <a:lnTo>
                  <a:pt x="227641" y="164603"/>
                </a:lnTo>
                <a:lnTo>
                  <a:pt x="188493" y="141564"/>
                </a:lnTo>
                <a:lnTo>
                  <a:pt x="151345" y="129924"/>
                </a:lnTo>
                <a:lnTo>
                  <a:pt x="97304" y="114944"/>
                </a:lnTo>
                <a:lnTo>
                  <a:pt x="88077" y="112176"/>
                </a:lnTo>
                <a:lnTo>
                  <a:pt x="82486" y="110300"/>
                </a:lnTo>
                <a:lnTo>
                  <a:pt x="73723" y="106776"/>
                </a:lnTo>
                <a:lnTo>
                  <a:pt x="67335" y="102302"/>
                </a:lnTo>
                <a:lnTo>
                  <a:pt x="63246" y="96967"/>
                </a:lnTo>
                <a:lnTo>
                  <a:pt x="59143" y="91728"/>
                </a:lnTo>
                <a:lnTo>
                  <a:pt x="57150" y="85821"/>
                </a:lnTo>
                <a:lnTo>
                  <a:pt x="57150" y="79344"/>
                </a:lnTo>
                <a:lnTo>
                  <a:pt x="80515" y="47578"/>
                </a:lnTo>
                <a:lnTo>
                  <a:pt x="121158" y="41147"/>
                </a:lnTo>
                <a:lnTo>
                  <a:pt x="219979" y="41147"/>
                </a:lnTo>
                <a:lnTo>
                  <a:pt x="217639" y="37339"/>
                </a:lnTo>
                <a:lnTo>
                  <a:pt x="178689" y="10099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79" y="41147"/>
                </a:moveTo>
                <a:lnTo>
                  <a:pt x="121158" y="41147"/>
                </a:lnTo>
                <a:lnTo>
                  <a:pt x="134961" y="41953"/>
                </a:lnTo>
                <a:lnTo>
                  <a:pt x="147096" y="44375"/>
                </a:lnTo>
                <a:lnTo>
                  <a:pt x="179243" y="69666"/>
                </a:lnTo>
                <a:lnTo>
                  <a:pt x="185737" y="90299"/>
                </a:lnTo>
                <a:lnTo>
                  <a:pt x="234886" y="83441"/>
                </a:lnTo>
                <a:lnTo>
                  <a:pt x="232005" y="69666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7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601842" y="6301020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90"/>
                </a:moveTo>
                <a:lnTo>
                  <a:pt x="0" y="6290"/>
                </a:lnTo>
                <a:lnTo>
                  <a:pt x="0" y="416624"/>
                </a:lnTo>
                <a:lnTo>
                  <a:pt x="50292" y="416624"/>
                </a:lnTo>
                <a:lnTo>
                  <a:pt x="50292" y="271941"/>
                </a:lnTo>
                <a:lnTo>
                  <a:pt x="215191" y="271941"/>
                </a:lnTo>
                <a:lnTo>
                  <a:pt x="219070" y="268034"/>
                </a:lnTo>
                <a:lnTo>
                  <a:pt x="124777" y="268034"/>
                </a:lnTo>
                <a:lnTo>
                  <a:pt x="108954" y="266321"/>
                </a:lnTo>
                <a:lnTo>
                  <a:pt x="68770" y="240700"/>
                </a:lnTo>
                <a:lnTo>
                  <a:pt x="51496" y="205980"/>
                </a:lnTo>
                <a:lnTo>
                  <a:pt x="45720" y="156403"/>
                </a:lnTo>
                <a:lnTo>
                  <a:pt x="47257" y="129539"/>
                </a:lnTo>
                <a:lnTo>
                  <a:pt x="59586" y="86027"/>
                </a:lnTo>
                <a:lnTo>
                  <a:pt x="96827" y="46923"/>
                </a:lnTo>
                <a:lnTo>
                  <a:pt x="101195" y="45245"/>
                </a:lnTo>
                <a:lnTo>
                  <a:pt x="45720" y="45245"/>
                </a:lnTo>
                <a:lnTo>
                  <a:pt x="45720" y="6290"/>
                </a:lnTo>
                <a:close/>
              </a:path>
              <a:path w="257175" h="417195">
                <a:moveTo>
                  <a:pt x="215191" y="271941"/>
                </a:moveTo>
                <a:lnTo>
                  <a:pt x="50292" y="271941"/>
                </a:lnTo>
                <a:lnTo>
                  <a:pt x="57152" y="279657"/>
                </a:lnTo>
                <a:lnTo>
                  <a:pt x="93329" y="303235"/>
                </a:lnTo>
                <a:lnTo>
                  <a:pt x="128117" y="309182"/>
                </a:lnTo>
                <a:lnTo>
                  <a:pt x="145063" y="307969"/>
                </a:lnTo>
                <a:lnTo>
                  <a:pt x="193459" y="289847"/>
                </a:lnTo>
                <a:lnTo>
                  <a:pt x="215191" y="271941"/>
                </a:lnTo>
                <a:close/>
              </a:path>
              <a:path w="257175" h="417195">
                <a:moveTo>
                  <a:pt x="220727" y="39434"/>
                </a:moveTo>
                <a:lnTo>
                  <a:pt x="126974" y="39434"/>
                </a:lnTo>
                <a:lnTo>
                  <a:pt x="142549" y="41186"/>
                </a:lnTo>
                <a:lnTo>
                  <a:pt x="156989" y="46447"/>
                </a:lnTo>
                <a:lnTo>
                  <a:pt x="192683" y="83377"/>
                </a:lnTo>
                <a:lnTo>
                  <a:pt x="204292" y="125706"/>
                </a:lnTo>
                <a:lnTo>
                  <a:pt x="205740" y="152212"/>
                </a:lnTo>
                <a:lnTo>
                  <a:pt x="204257" y="179912"/>
                </a:lnTo>
                <a:lnTo>
                  <a:pt x="192361" y="223670"/>
                </a:lnTo>
                <a:lnTo>
                  <a:pt x="155781" y="260962"/>
                </a:lnTo>
                <a:lnTo>
                  <a:pt x="124777" y="268034"/>
                </a:lnTo>
                <a:lnTo>
                  <a:pt x="219070" y="268034"/>
                </a:lnTo>
                <a:lnTo>
                  <a:pt x="240893" y="234127"/>
                </a:lnTo>
                <a:lnTo>
                  <a:pt x="253106" y="195478"/>
                </a:lnTo>
                <a:lnTo>
                  <a:pt x="257175" y="152402"/>
                </a:lnTo>
                <a:lnTo>
                  <a:pt x="256247" y="131629"/>
                </a:lnTo>
                <a:lnTo>
                  <a:pt x="248859" y="92689"/>
                </a:lnTo>
                <a:lnTo>
                  <a:pt x="224043" y="43007"/>
                </a:lnTo>
                <a:lnTo>
                  <a:pt x="220727" y="39434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91"/>
                </a:lnTo>
                <a:lnTo>
                  <a:pt x="54063" y="34656"/>
                </a:lnTo>
                <a:lnTo>
                  <a:pt x="45720" y="45245"/>
                </a:lnTo>
                <a:lnTo>
                  <a:pt x="101195" y="45245"/>
                </a:lnTo>
                <a:lnTo>
                  <a:pt x="111436" y="41308"/>
                </a:lnTo>
                <a:lnTo>
                  <a:pt x="126974" y="39434"/>
                </a:lnTo>
                <a:lnTo>
                  <a:pt x="220727" y="39434"/>
                </a:lnTo>
                <a:lnTo>
                  <a:pt x="212210" y="30258"/>
                </a:lnTo>
                <a:lnTo>
                  <a:pt x="198602" y="19527"/>
                </a:lnTo>
                <a:lnTo>
                  <a:pt x="183541" y="10972"/>
                </a:lnTo>
                <a:lnTo>
                  <a:pt x="167366" y="4871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900845" y="630102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6"/>
                </a:lnTo>
                <a:lnTo>
                  <a:pt x="45802" y="32865"/>
                </a:lnTo>
                <a:lnTo>
                  <a:pt x="11434" y="83084"/>
                </a:lnTo>
                <a:lnTo>
                  <a:pt x="106" y="153069"/>
                </a:lnTo>
                <a:lnTo>
                  <a:pt x="0" y="154688"/>
                </a:lnTo>
                <a:lnTo>
                  <a:pt x="2387" y="189846"/>
                </a:lnTo>
                <a:lnTo>
                  <a:pt x="21569" y="247243"/>
                </a:lnTo>
                <a:lnTo>
                  <a:pt x="59077" y="286802"/>
                </a:lnTo>
                <a:lnTo>
                  <a:pt x="109410" y="306699"/>
                </a:lnTo>
                <a:lnTo>
                  <a:pt x="139058" y="309182"/>
                </a:lnTo>
                <a:lnTo>
                  <a:pt x="158055" y="308056"/>
                </a:lnTo>
                <a:lnTo>
                  <a:pt x="210584" y="291085"/>
                </a:lnTo>
                <a:lnTo>
                  <a:pt x="240587" y="268034"/>
                </a:lnTo>
                <a:lnTo>
                  <a:pt x="139058" y="268034"/>
                </a:lnTo>
                <a:lnTo>
                  <a:pt x="120938" y="266265"/>
                </a:lnTo>
                <a:lnTo>
                  <a:pt x="76282" y="239745"/>
                </a:lnTo>
                <a:lnTo>
                  <a:pt x="57640" y="204396"/>
                </a:lnTo>
                <a:lnTo>
                  <a:pt x="51428" y="154688"/>
                </a:lnTo>
                <a:lnTo>
                  <a:pt x="52981" y="128113"/>
                </a:lnTo>
                <a:lnTo>
                  <a:pt x="65406" y="85679"/>
                </a:lnTo>
                <a:lnTo>
                  <a:pt x="104455" y="48733"/>
                </a:lnTo>
                <a:lnTo>
                  <a:pt x="139058" y="41720"/>
                </a:lnTo>
                <a:lnTo>
                  <a:pt x="240298" y="41720"/>
                </a:lnTo>
                <a:lnTo>
                  <a:pt x="238969" y="40007"/>
                </a:lnTo>
                <a:lnTo>
                  <a:pt x="218146" y="22505"/>
                </a:lnTo>
                <a:lnTo>
                  <a:pt x="194547" y="10002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20"/>
                </a:moveTo>
                <a:lnTo>
                  <a:pt x="139058" y="41720"/>
                </a:lnTo>
                <a:lnTo>
                  <a:pt x="156880" y="43489"/>
                </a:lnTo>
                <a:lnTo>
                  <a:pt x="173192" y="48794"/>
                </a:lnTo>
                <a:lnTo>
                  <a:pt x="212194" y="85761"/>
                </a:lnTo>
                <a:lnTo>
                  <a:pt x="224735" y="127299"/>
                </a:lnTo>
                <a:lnTo>
                  <a:pt x="226214" y="154688"/>
                </a:lnTo>
                <a:lnTo>
                  <a:pt x="224752" y="180287"/>
                </a:lnTo>
                <a:lnTo>
                  <a:pt x="212318" y="223578"/>
                </a:lnTo>
                <a:lnTo>
                  <a:pt x="173323" y="260962"/>
                </a:lnTo>
                <a:lnTo>
                  <a:pt x="139058" y="268034"/>
                </a:lnTo>
                <a:lnTo>
                  <a:pt x="240587" y="268034"/>
                </a:lnTo>
                <a:lnTo>
                  <a:pt x="268098" y="222343"/>
                </a:lnTo>
                <a:lnTo>
                  <a:pt x="276670" y="177442"/>
                </a:lnTo>
                <a:lnTo>
                  <a:pt x="277742" y="150401"/>
                </a:lnTo>
                <a:lnTo>
                  <a:pt x="275314" y="117078"/>
                </a:lnTo>
                <a:lnTo>
                  <a:pt x="268038" y="87560"/>
                </a:lnTo>
                <a:lnTo>
                  <a:pt x="255920" y="61864"/>
                </a:lnTo>
                <a:lnTo>
                  <a:pt x="240298" y="4172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237541" y="6301020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90"/>
                </a:moveTo>
                <a:lnTo>
                  <a:pt x="0" y="6290"/>
                </a:lnTo>
                <a:lnTo>
                  <a:pt x="0" y="416624"/>
                </a:lnTo>
                <a:lnTo>
                  <a:pt x="50292" y="416624"/>
                </a:lnTo>
                <a:lnTo>
                  <a:pt x="50292" y="271941"/>
                </a:lnTo>
                <a:lnTo>
                  <a:pt x="215179" y="271941"/>
                </a:lnTo>
                <a:lnTo>
                  <a:pt x="219059" y="268034"/>
                </a:lnTo>
                <a:lnTo>
                  <a:pt x="124777" y="268034"/>
                </a:lnTo>
                <a:lnTo>
                  <a:pt x="108954" y="266321"/>
                </a:lnTo>
                <a:lnTo>
                  <a:pt x="68770" y="240700"/>
                </a:lnTo>
                <a:lnTo>
                  <a:pt x="51496" y="205980"/>
                </a:lnTo>
                <a:lnTo>
                  <a:pt x="45720" y="156403"/>
                </a:lnTo>
                <a:lnTo>
                  <a:pt x="47257" y="129539"/>
                </a:lnTo>
                <a:lnTo>
                  <a:pt x="59580" y="86027"/>
                </a:lnTo>
                <a:lnTo>
                  <a:pt x="96820" y="46923"/>
                </a:lnTo>
                <a:lnTo>
                  <a:pt x="101187" y="45245"/>
                </a:lnTo>
                <a:lnTo>
                  <a:pt x="45720" y="45245"/>
                </a:lnTo>
                <a:lnTo>
                  <a:pt x="45720" y="6290"/>
                </a:lnTo>
                <a:close/>
              </a:path>
              <a:path w="257175" h="417195">
                <a:moveTo>
                  <a:pt x="215179" y="271941"/>
                </a:moveTo>
                <a:lnTo>
                  <a:pt x="50292" y="271941"/>
                </a:lnTo>
                <a:lnTo>
                  <a:pt x="57152" y="279657"/>
                </a:lnTo>
                <a:lnTo>
                  <a:pt x="93327" y="303235"/>
                </a:lnTo>
                <a:lnTo>
                  <a:pt x="128104" y="309182"/>
                </a:lnTo>
                <a:lnTo>
                  <a:pt x="145052" y="307969"/>
                </a:lnTo>
                <a:lnTo>
                  <a:pt x="193446" y="289847"/>
                </a:lnTo>
                <a:lnTo>
                  <a:pt x="215179" y="271941"/>
                </a:lnTo>
                <a:close/>
              </a:path>
              <a:path w="257175" h="417195">
                <a:moveTo>
                  <a:pt x="220720" y="39434"/>
                </a:moveTo>
                <a:lnTo>
                  <a:pt x="126961" y="39434"/>
                </a:lnTo>
                <a:lnTo>
                  <a:pt x="142536" y="41186"/>
                </a:lnTo>
                <a:lnTo>
                  <a:pt x="156978" y="46447"/>
                </a:lnTo>
                <a:lnTo>
                  <a:pt x="192677" y="83377"/>
                </a:lnTo>
                <a:lnTo>
                  <a:pt x="204291" y="125706"/>
                </a:lnTo>
                <a:lnTo>
                  <a:pt x="205740" y="152212"/>
                </a:lnTo>
                <a:lnTo>
                  <a:pt x="204255" y="179912"/>
                </a:lnTo>
                <a:lnTo>
                  <a:pt x="192356" y="223670"/>
                </a:lnTo>
                <a:lnTo>
                  <a:pt x="155781" y="260962"/>
                </a:lnTo>
                <a:lnTo>
                  <a:pt x="124777" y="268034"/>
                </a:lnTo>
                <a:lnTo>
                  <a:pt x="219059" y="268034"/>
                </a:lnTo>
                <a:lnTo>
                  <a:pt x="240893" y="234127"/>
                </a:lnTo>
                <a:lnTo>
                  <a:pt x="253106" y="195478"/>
                </a:lnTo>
                <a:lnTo>
                  <a:pt x="257175" y="152402"/>
                </a:lnTo>
                <a:lnTo>
                  <a:pt x="256247" y="131629"/>
                </a:lnTo>
                <a:lnTo>
                  <a:pt x="248854" y="92689"/>
                </a:lnTo>
                <a:lnTo>
                  <a:pt x="224035" y="43007"/>
                </a:lnTo>
                <a:lnTo>
                  <a:pt x="220720" y="39434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91"/>
                </a:lnTo>
                <a:lnTo>
                  <a:pt x="54058" y="34656"/>
                </a:lnTo>
                <a:lnTo>
                  <a:pt x="45720" y="45245"/>
                </a:lnTo>
                <a:lnTo>
                  <a:pt x="101187" y="45245"/>
                </a:lnTo>
                <a:lnTo>
                  <a:pt x="111429" y="41308"/>
                </a:lnTo>
                <a:lnTo>
                  <a:pt x="126961" y="39434"/>
                </a:lnTo>
                <a:lnTo>
                  <a:pt x="220720" y="39434"/>
                </a:lnTo>
                <a:lnTo>
                  <a:pt x="212202" y="30258"/>
                </a:lnTo>
                <a:lnTo>
                  <a:pt x="198589" y="19527"/>
                </a:lnTo>
                <a:lnTo>
                  <a:pt x="183536" y="10972"/>
                </a:lnTo>
                <a:lnTo>
                  <a:pt x="167365" y="4871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554241" y="6307310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1997"/>
                </a:lnTo>
                <a:lnTo>
                  <a:pt x="3048" y="230407"/>
                </a:lnTo>
                <a:lnTo>
                  <a:pt x="18478" y="267652"/>
                </a:lnTo>
                <a:lnTo>
                  <a:pt x="52197" y="292891"/>
                </a:lnTo>
                <a:lnTo>
                  <a:pt x="101066" y="302892"/>
                </a:lnTo>
                <a:lnTo>
                  <a:pt x="129157" y="299748"/>
                </a:lnTo>
                <a:lnTo>
                  <a:pt x="154151" y="290308"/>
                </a:lnTo>
                <a:lnTo>
                  <a:pt x="176056" y="274564"/>
                </a:lnTo>
                <a:lnTo>
                  <a:pt x="188948" y="259458"/>
                </a:lnTo>
                <a:lnTo>
                  <a:pt x="111251" y="259458"/>
                </a:lnTo>
                <a:lnTo>
                  <a:pt x="100413" y="258742"/>
                </a:lnTo>
                <a:lnTo>
                  <a:pt x="60717" y="234741"/>
                </a:lnTo>
                <a:lnTo>
                  <a:pt x="51069" y="197022"/>
                </a:lnTo>
                <a:lnTo>
                  <a:pt x="50292" y="164113"/>
                </a:lnTo>
                <a:lnTo>
                  <a:pt x="50292" y="0"/>
                </a:lnTo>
                <a:close/>
              </a:path>
              <a:path w="240029" h="302895">
                <a:moveTo>
                  <a:pt x="240029" y="252506"/>
                </a:moveTo>
                <a:lnTo>
                  <a:pt x="194881" y="252506"/>
                </a:lnTo>
                <a:lnTo>
                  <a:pt x="194881" y="296607"/>
                </a:lnTo>
                <a:lnTo>
                  <a:pt x="240029" y="296607"/>
                </a:lnTo>
                <a:lnTo>
                  <a:pt x="240029" y="252506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8" y="0"/>
                </a:lnTo>
                <a:lnTo>
                  <a:pt x="189738" y="158589"/>
                </a:lnTo>
                <a:lnTo>
                  <a:pt x="189222" y="176409"/>
                </a:lnTo>
                <a:lnTo>
                  <a:pt x="181546" y="216406"/>
                </a:lnTo>
                <a:lnTo>
                  <a:pt x="153543" y="247934"/>
                </a:lnTo>
                <a:lnTo>
                  <a:pt x="111251" y="259458"/>
                </a:lnTo>
                <a:lnTo>
                  <a:pt x="188948" y="259458"/>
                </a:lnTo>
                <a:lnTo>
                  <a:pt x="194881" y="252506"/>
                </a:lnTo>
                <a:lnTo>
                  <a:pt x="240029" y="252506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897243" y="6194729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87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983056" y="630102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50" y="41720"/>
                </a:moveTo>
                <a:lnTo>
                  <a:pt x="135254" y="41720"/>
                </a:lnTo>
                <a:lnTo>
                  <a:pt x="153095" y="42775"/>
                </a:lnTo>
                <a:lnTo>
                  <a:pt x="168606" y="45947"/>
                </a:lnTo>
                <a:lnTo>
                  <a:pt x="203311" y="75748"/>
                </a:lnTo>
                <a:lnTo>
                  <a:pt x="206882" y="101823"/>
                </a:lnTo>
                <a:lnTo>
                  <a:pt x="206794" y="108014"/>
                </a:lnTo>
                <a:lnTo>
                  <a:pt x="169775" y="124207"/>
                </a:lnTo>
                <a:lnTo>
                  <a:pt x="102875" y="133972"/>
                </a:lnTo>
                <a:lnTo>
                  <a:pt x="90741" y="135840"/>
                </a:lnTo>
                <a:lnTo>
                  <a:pt x="53008" y="146556"/>
                </a:lnTo>
                <a:lnTo>
                  <a:pt x="21410" y="168714"/>
                </a:lnTo>
                <a:lnTo>
                  <a:pt x="2490" y="203813"/>
                </a:lnTo>
                <a:lnTo>
                  <a:pt x="0" y="224600"/>
                </a:lnTo>
                <a:lnTo>
                  <a:pt x="1643" y="242280"/>
                </a:lnTo>
                <a:lnTo>
                  <a:pt x="26304" y="285384"/>
                </a:lnTo>
                <a:lnTo>
                  <a:pt x="78425" y="307698"/>
                </a:lnTo>
                <a:lnTo>
                  <a:pt x="101447" y="309182"/>
                </a:lnTo>
                <a:lnTo>
                  <a:pt x="116057" y="308574"/>
                </a:lnTo>
                <a:lnTo>
                  <a:pt x="156972" y="299373"/>
                </a:lnTo>
                <a:lnTo>
                  <a:pt x="197009" y="276789"/>
                </a:lnTo>
                <a:lnTo>
                  <a:pt x="205857" y="269747"/>
                </a:lnTo>
                <a:lnTo>
                  <a:pt x="113538" y="269747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2"/>
                </a:lnTo>
                <a:lnTo>
                  <a:pt x="53721" y="214409"/>
                </a:lnTo>
                <a:lnTo>
                  <a:pt x="80581" y="183168"/>
                </a:lnTo>
                <a:lnTo>
                  <a:pt x="150304" y="169095"/>
                </a:lnTo>
                <a:lnTo>
                  <a:pt x="172593" y="164595"/>
                </a:lnTo>
                <a:lnTo>
                  <a:pt x="191452" y="159665"/>
                </a:lnTo>
                <a:lnTo>
                  <a:pt x="206882" y="154307"/>
                </a:lnTo>
                <a:lnTo>
                  <a:pt x="257746" y="154307"/>
                </a:lnTo>
                <a:lnTo>
                  <a:pt x="257642" y="101823"/>
                </a:lnTo>
                <a:lnTo>
                  <a:pt x="252574" y="55812"/>
                </a:lnTo>
                <a:lnTo>
                  <a:pt x="249058" y="46793"/>
                </a:lnTo>
                <a:lnTo>
                  <a:pt x="246350" y="41720"/>
                </a:lnTo>
                <a:close/>
              </a:path>
              <a:path w="273684" h="309245">
                <a:moveTo>
                  <a:pt x="260749" y="265748"/>
                </a:moveTo>
                <a:lnTo>
                  <a:pt x="210883" y="265748"/>
                </a:lnTo>
                <a:lnTo>
                  <a:pt x="212297" y="276054"/>
                </a:lnTo>
                <a:lnTo>
                  <a:pt x="214388" y="285680"/>
                </a:lnTo>
                <a:lnTo>
                  <a:pt x="217155" y="294628"/>
                </a:lnTo>
                <a:lnTo>
                  <a:pt x="220599" y="302897"/>
                </a:lnTo>
                <a:lnTo>
                  <a:pt x="273176" y="302897"/>
                </a:lnTo>
                <a:lnTo>
                  <a:pt x="268966" y="294234"/>
                </a:lnTo>
                <a:lnTo>
                  <a:pt x="265494" y="285372"/>
                </a:lnTo>
                <a:lnTo>
                  <a:pt x="262798" y="276337"/>
                </a:lnTo>
                <a:lnTo>
                  <a:pt x="260896" y="267084"/>
                </a:lnTo>
                <a:lnTo>
                  <a:pt x="260749" y="265748"/>
                </a:lnTo>
                <a:close/>
              </a:path>
              <a:path w="273684" h="309245">
                <a:moveTo>
                  <a:pt x="257746" y="154307"/>
                </a:moveTo>
                <a:lnTo>
                  <a:pt x="206882" y="154307"/>
                </a:lnTo>
                <a:lnTo>
                  <a:pt x="206603" y="172595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7"/>
                </a:lnTo>
                <a:lnTo>
                  <a:pt x="113538" y="269747"/>
                </a:lnTo>
                <a:lnTo>
                  <a:pt x="205857" y="269747"/>
                </a:lnTo>
                <a:lnTo>
                  <a:pt x="210883" y="265748"/>
                </a:lnTo>
                <a:lnTo>
                  <a:pt x="260749" y="265748"/>
                </a:lnTo>
                <a:lnTo>
                  <a:pt x="259519" y="254544"/>
                </a:lnTo>
                <a:lnTo>
                  <a:pt x="258535" y="235627"/>
                </a:lnTo>
                <a:lnTo>
                  <a:pt x="258039" y="214409"/>
                </a:lnTo>
                <a:lnTo>
                  <a:pt x="257920" y="206503"/>
                </a:lnTo>
                <a:lnTo>
                  <a:pt x="257794" y="186274"/>
                </a:lnTo>
                <a:lnTo>
                  <a:pt x="257746" y="154307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8"/>
                </a:lnTo>
                <a:lnTo>
                  <a:pt x="49530" y="23218"/>
                </a:lnTo>
                <a:lnTo>
                  <a:pt x="17445" y="62878"/>
                </a:lnTo>
                <a:lnTo>
                  <a:pt x="8572" y="91440"/>
                </a:lnTo>
                <a:lnTo>
                  <a:pt x="57721" y="98297"/>
                </a:lnTo>
                <a:lnTo>
                  <a:pt x="62334" y="83653"/>
                </a:lnTo>
                <a:lnTo>
                  <a:pt x="68035" y="71427"/>
                </a:lnTo>
                <a:lnTo>
                  <a:pt x="104340" y="44852"/>
                </a:lnTo>
                <a:lnTo>
                  <a:pt x="135254" y="41720"/>
                </a:lnTo>
                <a:lnTo>
                  <a:pt x="246350" y="41720"/>
                </a:lnTo>
                <a:lnTo>
                  <a:pt x="244720" y="38667"/>
                </a:lnTo>
                <a:lnTo>
                  <a:pt x="215685" y="13727"/>
                </a:lnTo>
                <a:lnTo>
                  <a:pt x="177179" y="2228"/>
                </a:lnTo>
                <a:lnTo>
                  <a:pt x="160811" y="555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317485" y="630102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90"/>
                </a:moveTo>
                <a:lnTo>
                  <a:pt x="0" y="6290"/>
                </a:lnTo>
                <a:lnTo>
                  <a:pt x="0" y="302897"/>
                </a:lnTo>
                <a:lnTo>
                  <a:pt x="50292" y="302897"/>
                </a:lnTo>
                <a:lnTo>
                  <a:pt x="50292" y="147924"/>
                </a:lnTo>
                <a:lnTo>
                  <a:pt x="50810" y="132315"/>
                </a:lnTo>
                <a:lnTo>
                  <a:pt x="58674" y="89345"/>
                </a:lnTo>
                <a:lnTo>
                  <a:pt x="83959" y="57594"/>
                </a:lnTo>
                <a:lnTo>
                  <a:pt x="106680" y="52010"/>
                </a:lnTo>
                <a:lnTo>
                  <a:pt x="147226" y="52010"/>
                </a:lnTo>
                <a:lnTo>
                  <a:pt x="147337" y="51722"/>
                </a:lnTo>
                <a:lnTo>
                  <a:pt x="45148" y="51722"/>
                </a:lnTo>
                <a:lnTo>
                  <a:pt x="45148" y="6290"/>
                </a:lnTo>
                <a:close/>
              </a:path>
              <a:path w="161290" h="302895">
                <a:moveTo>
                  <a:pt x="147226" y="52010"/>
                </a:moveTo>
                <a:lnTo>
                  <a:pt x="106680" y="52010"/>
                </a:lnTo>
                <a:lnTo>
                  <a:pt x="115824" y="52652"/>
                </a:lnTo>
                <a:lnTo>
                  <a:pt x="124968" y="54580"/>
                </a:lnTo>
                <a:lnTo>
                  <a:pt x="134112" y="57794"/>
                </a:lnTo>
                <a:lnTo>
                  <a:pt x="143256" y="62294"/>
                </a:lnTo>
                <a:lnTo>
                  <a:pt x="147226" y="52010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4"/>
                </a:lnTo>
                <a:lnTo>
                  <a:pt x="45148" y="51722"/>
                </a:lnTo>
                <a:lnTo>
                  <a:pt x="147337" y="51722"/>
                </a:lnTo>
                <a:lnTo>
                  <a:pt x="161163" y="15909"/>
                </a:lnTo>
                <a:lnTo>
                  <a:pt x="148071" y="8962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491793" y="630102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5"/>
                </a:lnTo>
                <a:lnTo>
                  <a:pt x="9583" y="90799"/>
                </a:lnTo>
                <a:lnTo>
                  <a:pt x="0" y="157068"/>
                </a:lnTo>
                <a:lnTo>
                  <a:pt x="2374" y="191142"/>
                </a:lnTo>
                <a:lnTo>
                  <a:pt x="21372" y="247215"/>
                </a:lnTo>
                <a:lnTo>
                  <a:pt x="58679" y="286681"/>
                </a:lnTo>
                <a:lnTo>
                  <a:pt x="110114" y="306682"/>
                </a:lnTo>
                <a:lnTo>
                  <a:pt x="140868" y="309182"/>
                </a:lnTo>
                <a:lnTo>
                  <a:pt x="165501" y="307612"/>
                </a:lnTo>
                <a:lnTo>
                  <a:pt x="207833" y="295079"/>
                </a:lnTo>
                <a:lnTo>
                  <a:pt x="240819" y="270348"/>
                </a:lnTo>
                <a:lnTo>
                  <a:pt x="242610" y="268034"/>
                </a:lnTo>
                <a:lnTo>
                  <a:pt x="140868" y="268034"/>
                </a:lnTo>
                <a:lnTo>
                  <a:pt x="123121" y="266411"/>
                </a:lnTo>
                <a:lnTo>
                  <a:pt x="79057" y="242129"/>
                </a:lnTo>
                <a:lnTo>
                  <a:pt x="54224" y="190398"/>
                </a:lnTo>
                <a:lnTo>
                  <a:pt x="51435" y="167450"/>
                </a:lnTo>
                <a:lnTo>
                  <a:pt x="272313" y="167450"/>
                </a:lnTo>
                <a:lnTo>
                  <a:pt x="272503" y="161546"/>
                </a:lnTo>
                <a:lnTo>
                  <a:pt x="272605" y="154117"/>
                </a:lnTo>
                <a:lnTo>
                  <a:pt x="270711" y="126302"/>
                </a:lnTo>
                <a:lnTo>
                  <a:pt x="54292" y="126302"/>
                </a:lnTo>
                <a:lnTo>
                  <a:pt x="56881" y="107855"/>
                </a:lnTo>
                <a:lnTo>
                  <a:pt x="80289" y="64296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6" y="41147"/>
                </a:lnTo>
                <a:lnTo>
                  <a:pt x="234975" y="40388"/>
                </a:lnTo>
                <a:lnTo>
                  <a:pt x="214832" y="22705"/>
                </a:lnTo>
                <a:lnTo>
                  <a:pt x="191973" y="10085"/>
                </a:lnTo>
                <a:lnTo>
                  <a:pt x="166398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5"/>
                </a:moveTo>
                <a:lnTo>
                  <a:pt x="197196" y="245085"/>
                </a:lnTo>
                <a:lnTo>
                  <a:pt x="154156" y="267124"/>
                </a:lnTo>
                <a:lnTo>
                  <a:pt x="140868" y="268034"/>
                </a:lnTo>
                <a:lnTo>
                  <a:pt x="242610" y="268034"/>
                </a:lnTo>
                <a:lnTo>
                  <a:pt x="253469" y="254009"/>
                </a:lnTo>
                <a:lnTo>
                  <a:pt x="263496" y="235135"/>
                </a:lnTo>
                <a:lnTo>
                  <a:pt x="270891" y="213743"/>
                </a:lnTo>
                <a:lnTo>
                  <a:pt x="218884" y="206885"/>
                </a:lnTo>
                <a:close/>
              </a:path>
              <a:path w="273050" h="309245">
                <a:moveTo>
                  <a:pt x="235536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1"/>
                </a:lnTo>
                <a:lnTo>
                  <a:pt x="219455" y="126302"/>
                </a:lnTo>
                <a:lnTo>
                  <a:pt x="270711" y="126302"/>
                </a:lnTo>
                <a:lnTo>
                  <a:pt x="270249" y="119523"/>
                </a:lnTo>
                <a:lnTo>
                  <a:pt x="263186" y="89037"/>
                </a:lnTo>
                <a:lnTo>
                  <a:pt x="251426" y="62659"/>
                </a:lnTo>
                <a:lnTo>
                  <a:pt x="235536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806207" y="630102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2"/>
                </a:moveTo>
                <a:lnTo>
                  <a:pt x="0" y="214316"/>
                </a:lnTo>
                <a:lnTo>
                  <a:pt x="5570" y="236373"/>
                </a:lnTo>
                <a:lnTo>
                  <a:pt x="13868" y="255546"/>
                </a:lnTo>
                <a:lnTo>
                  <a:pt x="38671" y="285275"/>
                </a:lnTo>
                <a:lnTo>
                  <a:pt x="75868" y="303194"/>
                </a:lnTo>
                <a:lnTo>
                  <a:pt x="126771" y="309182"/>
                </a:lnTo>
                <a:lnTo>
                  <a:pt x="143762" y="308431"/>
                </a:lnTo>
                <a:lnTo>
                  <a:pt x="189356" y="297087"/>
                </a:lnTo>
                <a:lnTo>
                  <a:pt x="223489" y="273245"/>
                </a:lnTo>
                <a:lnTo>
                  <a:pt x="227558" y="268034"/>
                </a:lnTo>
                <a:lnTo>
                  <a:pt x="126580" y="268034"/>
                </a:lnTo>
                <a:lnTo>
                  <a:pt x="110367" y="267036"/>
                </a:lnTo>
                <a:lnTo>
                  <a:pt x="73063" y="252130"/>
                </a:lnTo>
                <a:lnTo>
                  <a:pt x="52739" y="220370"/>
                </a:lnTo>
                <a:lnTo>
                  <a:pt x="49720" y="206312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2"/>
                </a:lnTo>
                <a:lnTo>
                  <a:pt x="34915" y="26504"/>
                </a:lnTo>
                <a:lnTo>
                  <a:pt x="10847" y="66165"/>
                </a:lnTo>
                <a:lnTo>
                  <a:pt x="8609" y="85821"/>
                </a:lnTo>
                <a:lnTo>
                  <a:pt x="9266" y="95876"/>
                </a:lnTo>
                <a:lnTo>
                  <a:pt x="25767" y="133378"/>
                </a:lnTo>
                <a:lnTo>
                  <a:pt x="64724" y="158374"/>
                </a:lnTo>
                <a:lnTo>
                  <a:pt x="102945" y="170375"/>
                </a:lnTo>
                <a:lnTo>
                  <a:pt x="146935" y="182040"/>
                </a:lnTo>
                <a:lnTo>
                  <a:pt x="161686" y="186526"/>
                </a:lnTo>
                <a:lnTo>
                  <a:pt x="193937" y="212833"/>
                </a:lnTo>
                <a:lnTo>
                  <a:pt x="194881" y="220886"/>
                </a:lnTo>
                <a:lnTo>
                  <a:pt x="193830" y="230081"/>
                </a:lnTo>
                <a:lnTo>
                  <a:pt x="168579" y="260119"/>
                </a:lnTo>
                <a:lnTo>
                  <a:pt x="126580" y="268034"/>
                </a:lnTo>
                <a:lnTo>
                  <a:pt x="227558" y="268034"/>
                </a:lnTo>
                <a:lnTo>
                  <a:pt x="245405" y="227970"/>
                </a:lnTo>
                <a:lnTo>
                  <a:pt x="246316" y="215647"/>
                </a:lnTo>
                <a:lnTo>
                  <a:pt x="245565" y="203324"/>
                </a:lnTo>
                <a:lnTo>
                  <a:pt x="227653" y="164603"/>
                </a:lnTo>
                <a:lnTo>
                  <a:pt x="188505" y="141564"/>
                </a:lnTo>
                <a:lnTo>
                  <a:pt x="151353" y="129924"/>
                </a:lnTo>
                <a:lnTo>
                  <a:pt x="97308" y="114944"/>
                </a:lnTo>
                <a:lnTo>
                  <a:pt x="88079" y="112176"/>
                </a:lnTo>
                <a:lnTo>
                  <a:pt x="82486" y="110300"/>
                </a:lnTo>
                <a:lnTo>
                  <a:pt x="73723" y="106776"/>
                </a:lnTo>
                <a:lnTo>
                  <a:pt x="67335" y="102302"/>
                </a:lnTo>
                <a:lnTo>
                  <a:pt x="63246" y="96967"/>
                </a:lnTo>
                <a:lnTo>
                  <a:pt x="59156" y="91728"/>
                </a:lnTo>
                <a:lnTo>
                  <a:pt x="57150" y="85821"/>
                </a:lnTo>
                <a:lnTo>
                  <a:pt x="57150" y="79344"/>
                </a:lnTo>
                <a:lnTo>
                  <a:pt x="80517" y="47578"/>
                </a:lnTo>
                <a:lnTo>
                  <a:pt x="121157" y="41147"/>
                </a:lnTo>
                <a:lnTo>
                  <a:pt x="219989" y="41147"/>
                </a:lnTo>
                <a:lnTo>
                  <a:pt x="217652" y="37339"/>
                </a:lnTo>
                <a:lnTo>
                  <a:pt x="178688" y="10099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9" y="41147"/>
                </a:moveTo>
                <a:lnTo>
                  <a:pt x="121157" y="41147"/>
                </a:lnTo>
                <a:lnTo>
                  <a:pt x="134963" y="41953"/>
                </a:lnTo>
                <a:lnTo>
                  <a:pt x="147102" y="44375"/>
                </a:lnTo>
                <a:lnTo>
                  <a:pt x="179254" y="69666"/>
                </a:lnTo>
                <a:lnTo>
                  <a:pt x="185737" y="90299"/>
                </a:lnTo>
                <a:lnTo>
                  <a:pt x="234886" y="83441"/>
                </a:lnTo>
                <a:lnTo>
                  <a:pt x="232006" y="69666"/>
                </a:lnTo>
                <a:lnTo>
                  <a:pt x="228193" y="57497"/>
                </a:lnTo>
                <a:lnTo>
                  <a:pt x="223395" y="46700"/>
                </a:lnTo>
                <a:lnTo>
                  <a:pt x="21998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126247" y="654676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691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5" h="619760">
                <a:moveTo>
                  <a:pt x="274647" y="0"/>
                </a:moveTo>
                <a:lnTo>
                  <a:pt x="0" y="0"/>
                </a:lnTo>
                <a:lnTo>
                  <a:pt x="0" y="619683"/>
                </a:lnTo>
                <a:lnTo>
                  <a:pt x="82223" y="619683"/>
                </a:lnTo>
                <a:lnTo>
                  <a:pt x="82223" y="344462"/>
                </a:lnTo>
                <a:lnTo>
                  <a:pt x="334319" y="344462"/>
                </a:lnTo>
                <a:lnTo>
                  <a:pt x="320662" y="337527"/>
                </a:lnTo>
                <a:lnTo>
                  <a:pt x="362315" y="329331"/>
                </a:lnTo>
                <a:lnTo>
                  <a:pt x="398139" y="317050"/>
                </a:lnTo>
                <a:lnTo>
                  <a:pt x="428149" y="300657"/>
                </a:lnTo>
                <a:lnTo>
                  <a:pt x="452357" y="280123"/>
                </a:lnTo>
                <a:lnTo>
                  <a:pt x="457531" y="273494"/>
                </a:lnTo>
                <a:lnTo>
                  <a:pt x="82223" y="273494"/>
                </a:lnTo>
                <a:lnTo>
                  <a:pt x="82223" y="68364"/>
                </a:lnTo>
                <a:lnTo>
                  <a:pt x="464215" y="68364"/>
                </a:lnTo>
                <a:lnTo>
                  <a:pt x="455422" y="56077"/>
                </a:lnTo>
                <a:lnTo>
                  <a:pt x="421020" y="26653"/>
                </a:lnTo>
                <a:lnTo>
                  <a:pt x="376557" y="9429"/>
                </a:lnTo>
                <a:lnTo>
                  <a:pt x="313593" y="1052"/>
                </a:lnTo>
                <a:lnTo>
                  <a:pt x="274647" y="0"/>
                </a:lnTo>
                <a:close/>
              </a:path>
              <a:path w="545465" h="619760">
                <a:moveTo>
                  <a:pt x="334319" y="344462"/>
                </a:moveTo>
                <a:lnTo>
                  <a:pt x="177137" y="344462"/>
                </a:lnTo>
                <a:lnTo>
                  <a:pt x="191906" y="344648"/>
                </a:lnTo>
                <a:lnTo>
                  <a:pt x="204417" y="345198"/>
                </a:lnTo>
                <a:lnTo>
                  <a:pt x="241613" y="353833"/>
                </a:lnTo>
                <a:lnTo>
                  <a:pt x="279677" y="380045"/>
                </a:lnTo>
                <a:lnTo>
                  <a:pt x="314147" y="421635"/>
                </a:lnTo>
                <a:lnTo>
                  <a:pt x="343672" y="464379"/>
                </a:lnTo>
                <a:lnTo>
                  <a:pt x="442695" y="619683"/>
                </a:lnTo>
                <a:lnTo>
                  <a:pt x="545108" y="619683"/>
                </a:lnTo>
                <a:lnTo>
                  <a:pt x="437932" y="450913"/>
                </a:lnTo>
                <a:lnTo>
                  <a:pt x="405063" y="405490"/>
                </a:lnTo>
                <a:lnTo>
                  <a:pt x="370137" y="368401"/>
                </a:lnTo>
                <a:lnTo>
                  <a:pt x="335999" y="345314"/>
                </a:lnTo>
                <a:lnTo>
                  <a:pt x="334319" y="344462"/>
                </a:lnTo>
                <a:close/>
              </a:path>
              <a:path w="545465" h="619760">
                <a:moveTo>
                  <a:pt x="464215" y="68364"/>
                </a:moveTo>
                <a:lnTo>
                  <a:pt x="278109" y="68364"/>
                </a:lnTo>
                <a:lnTo>
                  <a:pt x="310104" y="70125"/>
                </a:lnTo>
                <a:lnTo>
                  <a:pt x="337501" y="75418"/>
                </a:lnTo>
                <a:lnTo>
                  <a:pt x="378503" y="96647"/>
                </a:lnTo>
                <a:lnTo>
                  <a:pt x="402322" y="128957"/>
                </a:lnTo>
                <a:lnTo>
                  <a:pt x="410237" y="169049"/>
                </a:lnTo>
                <a:lnTo>
                  <a:pt x="409210" y="183794"/>
                </a:lnTo>
                <a:lnTo>
                  <a:pt x="393792" y="224586"/>
                </a:lnTo>
                <a:lnTo>
                  <a:pt x="360751" y="255172"/>
                </a:lnTo>
                <a:lnTo>
                  <a:pt x="308220" y="270570"/>
                </a:lnTo>
                <a:lnTo>
                  <a:pt x="258202" y="273494"/>
                </a:lnTo>
                <a:lnTo>
                  <a:pt x="457531" y="273494"/>
                </a:lnTo>
                <a:lnTo>
                  <a:pt x="471018" y="256213"/>
                </a:lnTo>
                <a:lnTo>
                  <a:pt x="484364" y="229708"/>
                </a:lnTo>
                <a:lnTo>
                  <a:pt x="492381" y="200606"/>
                </a:lnTo>
                <a:lnTo>
                  <a:pt x="495057" y="168910"/>
                </a:lnTo>
                <a:lnTo>
                  <a:pt x="493459" y="143923"/>
                </a:lnTo>
                <a:lnTo>
                  <a:pt x="488656" y="120029"/>
                </a:lnTo>
                <a:lnTo>
                  <a:pt x="480633" y="97242"/>
                </a:lnTo>
                <a:lnTo>
                  <a:pt x="469378" y="75577"/>
                </a:lnTo>
                <a:lnTo>
                  <a:pt x="464215" y="68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8711" y="168689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>
                <a:moveTo>
                  <a:pt x="0" y="0"/>
                </a:moveTo>
                <a:lnTo>
                  <a:pt x="462164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824" y="143860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2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711" y="140241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089" y="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824" y="117571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711" y="113952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7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4850" y="1092961"/>
            <a:ext cx="604520" cy="678180"/>
          </a:xfrm>
          <a:custGeom>
            <a:avLst/>
            <a:gdLst/>
            <a:ahLst/>
            <a:cxnLst/>
            <a:rect l="l" t="t" r="r" b="b"/>
            <a:pathLst>
              <a:path w="604519" h="678180">
                <a:moveTo>
                  <a:pt x="562695" y="602234"/>
                </a:moveTo>
                <a:lnTo>
                  <a:pt x="446428" y="602234"/>
                </a:lnTo>
                <a:lnTo>
                  <a:pt x="479668" y="626436"/>
                </a:lnTo>
                <a:lnTo>
                  <a:pt x="512960" y="647141"/>
                </a:lnTo>
                <a:lnTo>
                  <a:pt x="546304" y="664359"/>
                </a:lnTo>
                <a:lnTo>
                  <a:pt x="579701" y="678103"/>
                </a:lnTo>
                <a:lnTo>
                  <a:pt x="604085" y="620979"/>
                </a:lnTo>
                <a:lnTo>
                  <a:pt x="579309" y="610589"/>
                </a:lnTo>
                <a:lnTo>
                  <a:pt x="562695" y="602234"/>
                </a:lnTo>
                <a:close/>
              </a:path>
              <a:path w="604519" h="678180">
                <a:moveTo>
                  <a:pt x="296403" y="0"/>
                </a:moveTo>
                <a:lnTo>
                  <a:pt x="255000" y="2457"/>
                </a:lnTo>
                <a:lnTo>
                  <a:pt x="215610" y="9823"/>
                </a:lnTo>
                <a:lnTo>
                  <a:pt x="178247" y="22084"/>
                </a:lnTo>
                <a:lnTo>
                  <a:pt x="142923" y="39230"/>
                </a:lnTo>
                <a:lnTo>
                  <a:pt x="110583" y="61145"/>
                </a:lnTo>
                <a:lnTo>
                  <a:pt x="82163" y="87504"/>
                </a:lnTo>
                <a:lnTo>
                  <a:pt x="57691" y="118324"/>
                </a:lnTo>
                <a:lnTo>
                  <a:pt x="37196" y="153619"/>
                </a:lnTo>
                <a:lnTo>
                  <a:pt x="20918" y="192273"/>
                </a:lnTo>
                <a:lnTo>
                  <a:pt x="9289" y="232941"/>
                </a:lnTo>
                <a:lnTo>
                  <a:pt x="2311" y="275636"/>
                </a:lnTo>
                <a:lnTo>
                  <a:pt x="7" y="319938"/>
                </a:lnTo>
                <a:lnTo>
                  <a:pt x="0" y="320662"/>
                </a:lnTo>
                <a:lnTo>
                  <a:pt x="2285" y="365268"/>
                </a:lnTo>
                <a:lnTo>
                  <a:pt x="9195" y="407816"/>
                </a:lnTo>
                <a:lnTo>
                  <a:pt x="20730" y="448039"/>
                </a:lnTo>
                <a:lnTo>
                  <a:pt x="36903" y="485965"/>
                </a:lnTo>
                <a:lnTo>
                  <a:pt x="57358" y="520605"/>
                </a:lnTo>
                <a:lnTo>
                  <a:pt x="81719" y="551164"/>
                </a:lnTo>
                <a:lnTo>
                  <a:pt x="109998" y="577612"/>
                </a:lnTo>
                <a:lnTo>
                  <a:pt x="142212" y="599922"/>
                </a:lnTo>
                <a:lnTo>
                  <a:pt x="177371" y="617634"/>
                </a:lnTo>
                <a:lnTo>
                  <a:pt x="214478" y="630301"/>
                </a:lnTo>
                <a:lnTo>
                  <a:pt x="253533" y="637909"/>
                </a:lnTo>
                <a:lnTo>
                  <a:pt x="294536" y="640448"/>
                </a:lnTo>
                <a:lnTo>
                  <a:pt x="335183" y="638067"/>
                </a:lnTo>
                <a:lnTo>
                  <a:pt x="374049" y="630913"/>
                </a:lnTo>
                <a:lnTo>
                  <a:pt x="411131" y="618974"/>
                </a:lnTo>
                <a:lnTo>
                  <a:pt x="446428" y="602234"/>
                </a:lnTo>
                <a:lnTo>
                  <a:pt x="562695" y="602234"/>
                </a:lnTo>
                <a:lnTo>
                  <a:pt x="553435" y="597576"/>
                </a:lnTo>
                <a:lnTo>
                  <a:pt x="526451" y="581910"/>
                </a:lnTo>
                <a:lnTo>
                  <a:pt x="508753" y="570357"/>
                </a:lnTo>
                <a:lnTo>
                  <a:pt x="296847" y="570357"/>
                </a:lnTo>
                <a:lnTo>
                  <a:pt x="252513" y="566325"/>
                </a:lnTo>
                <a:lnTo>
                  <a:pt x="212332" y="554232"/>
                </a:lnTo>
                <a:lnTo>
                  <a:pt x="176289" y="534079"/>
                </a:lnTo>
                <a:lnTo>
                  <a:pt x="144371" y="505866"/>
                </a:lnTo>
                <a:lnTo>
                  <a:pt x="118317" y="470019"/>
                </a:lnTo>
                <a:lnTo>
                  <a:pt x="99705" y="427223"/>
                </a:lnTo>
                <a:lnTo>
                  <a:pt x="88525" y="377430"/>
                </a:lnTo>
                <a:lnTo>
                  <a:pt x="84795" y="320662"/>
                </a:lnTo>
                <a:lnTo>
                  <a:pt x="88557" y="262319"/>
                </a:lnTo>
                <a:lnTo>
                  <a:pt x="99853" y="211697"/>
                </a:lnTo>
                <a:lnTo>
                  <a:pt x="118694" y="168784"/>
                </a:lnTo>
                <a:lnTo>
                  <a:pt x="145095" y="133565"/>
                </a:lnTo>
                <a:lnTo>
                  <a:pt x="177139" y="106200"/>
                </a:lnTo>
                <a:lnTo>
                  <a:pt x="213122" y="86636"/>
                </a:lnTo>
                <a:lnTo>
                  <a:pt x="253030" y="74887"/>
                </a:lnTo>
                <a:lnTo>
                  <a:pt x="296847" y="70967"/>
                </a:lnTo>
                <a:lnTo>
                  <a:pt x="491644" y="70967"/>
                </a:lnTo>
                <a:lnTo>
                  <a:pt x="483271" y="63133"/>
                </a:lnTo>
                <a:lnTo>
                  <a:pt x="450898" y="40678"/>
                </a:lnTo>
                <a:lnTo>
                  <a:pt x="415439" y="22883"/>
                </a:lnTo>
                <a:lnTo>
                  <a:pt x="377870" y="10171"/>
                </a:lnTo>
                <a:lnTo>
                  <a:pt x="338191" y="2542"/>
                </a:lnTo>
                <a:lnTo>
                  <a:pt x="296403" y="0"/>
                </a:lnTo>
                <a:close/>
              </a:path>
              <a:path w="604519" h="678180">
                <a:moveTo>
                  <a:pt x="318335" y="458850"/>
                </a:moveTo>
                <a:lnTo>
                  <a:pt x="298562" y="518426"/>
                </a:lnTo>
                <a:lnTo>
                  <a:pt x="319528" y="524617"/>
                </a:lnTo>
                <a:lnTo>
                  <a:pt x="340005" y="532596"/>
                </a:lnTo>
                <a:lnTo>
                  <a:pt x="359991" y="542361"/>
                </a:lnTo>
                <a:lnTo>
                  <a:pt x="379486" y="553910"/>
                </a:lnTo>
                <a:lnTo>
                  <a:pt x="359719" y="561104"/>
                </a:lnTo>
                <a:lnTo>
                  <a:pt x="339357" y="566243"/>
                </a:lnTo>
                <a:lnTo>
                  <a:pt x="318400" y="569328"/>
                </a:lnTo>
                <a:lnTo>
                  <a:pt x="296847" y="570357"/>
                </a:lnTo>
                <a:lnTo>
                  <a:pt x="508753" y="570357"/>
                </a:lnTo>
                <a:lnTo>
                  <a:pt x="498345" y="563562"/>
                </a:lnTo>
                <a:lnTo>
                  <a:pt x="520358" y="539981"/>
                </a:lnTo>
                <a:lnTo>
                  <a:pt x="536766" y="517994"/>
                </a:lnTo>
                <a:lnTo>
                  <a:pt x="435023" y="517994"/>
                </a:lnTo>
                <a:lnTo>
                  <a:pt x="410527" y="499604"/>
                </a:lnTo>
                <a:lnTo>
                  <a:pt x="382904" y="483608"/>
                </a:lnTo>
                <a:lnTo>
                  <a:pt x="352168" y="470019"/>
                </a:lnTo>
                <a:lnTo>
                  <a:pt x="318335" y="458850"/>
                </a:lnTo>
                <a:close/>
              </a:path>
              <a:path w="604519" h="678180">
                <a:moveTo>
                  <a:pt x="491644" y="70967"/>
                </a:moveTo>
                <a:lnTo>
                  <a:pt x="296847" y="70967"/>
                </a:lnTo>
                <a:lnTo>
                  <a:pt x="326617" y="72913"/>
                </a:lnTo>
                <a:lnTo>
                  <a:pt x="354918" y="78740"/>
                </a:lnTo>
                <a:lnTo>
                  <a:pt x="407045" y="101981"/>
                </a:lnTo>
                <a:lnTo>
                  <a:pt x="450228" y="139212"/>
                </a:lnTo>
                <a:lnTo>
                  <a:pt x="481619" y="189102"/>
                </a:lnTo>
                <a:lnTo>
                  <a:pt x="500771" y="249904"/>
                </a:lnTo>
                <a:lnTo>
                  <a:pt x="507146" y="319938"/>
                </a:lnTo>
                <a:lnTo>
                  <a:pt x="507128" y="320662"/>
                </a:lnTo>
                <a:lnTo>
                  <a:pt x="502642" y="382083"/>
                </a:lnTo>
                <a:lnTo>
                  <a:pt x="489103" y="435662"/>
                </a:lnTo>
                <a:lnTo>
                  <a:pt x="466558" y="480966"/>
                </a:lnTo>
                <a:lnTo>
                  <a:pt x="435023" y="517994"/>
                </a:lnTo>
                <a:lnTo>
                  <a:pt x="536766" y="517994"/>
                </a:lnTo>
                <a:lnTo>
                  <a:pt x="568602" y="457403"/>
                </a:lnTo>
                <a:lnTo>
                  <a:pt x="586124" y="392566"/>
                </a:lnTo>
                <a:lnTo>
                  <a:pt x="591970" y="319938"/>
                </a:lnTo>
                <a:lnTo>
                  <a:pt x="589722" y="275125"/>
                </a:lnTo>
                <a:lnTo>
                  <a:pt x="582970" y="232651"/>
                </a:lnTo>
                <a:lnTo>
                  <a:pt x="571701" y="192529"/>
                </a:lnTo>
                <a:lnTo>
                  <a:pt x="555902" y="154774"/>
                </a:lnTo>
                <a:lnTo>
                  <a:pt x="535787" y="120154"/>
                </a:lnTo>
                <a:lnTo>
                  <a:pt x="511572" y="89615"/>
                </a:lnTo>
                <a:lnTo>
                  <a:pt x="491644" y="70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9190" y="1103350"/>
            <a:ext cx="486409" cy="630555"/>
          </a:xfrm>
          <a:custGeom>
            <a:avLst/>
            <a:gdLst/>
            <a:ahLst/>
            <a:cxnLst/>
            <a:rect l="l" t="t" r="r" b="b"/>
            <a:pathLst>
              <a:path w="486410" h="630555">
                <a:moveTo>
                  <a:pt x="82219" y="0"/>
                </a:moveTo>
                <a:lnTo>
                  <a:pt x="0" y="0"/>
                </a:lnTo>
                <a:lnTo>
                  <a:pt x="0" y="357873"/>
                </a:lnTo>
                <a:lnTo>
                  <a:pt x="1484" y="404500"/>
                </a:lnTo>
                <a:lnTo>
                  <a:pt x="5929" y="445933"/>
                </a:lnTo>
                <a:lnTo>
                  <a:pt x="23660" y="513219"/>
                </a:lnTo>
                <a:lnTo>
                  <a:pt x="55152" y="563351"/>
                </a:lnTo>
                <a:lnTo>
                  <a:pt x="102552" y="600062"/>
                </a:lnTo>
                <a:lnTo>
                  <a:pt x="165700" y="622580"/>
                </a:lnTo>
                <a:lnTo>
                  <a:pt x="244640" y="630059"/>
                </a:lnTo>
                <a:lnTo>
                  <a:pt x="287242" y="627899"/>
                </a:lnTo>
                <a:lnTo>
                  <a:pt x="325505" y="621426"/>
                </a:lnTo>
                <a:lnTo>
                  <a:pt x="389178" y="595591"/>
                </a:lnTo>
                <a:lnTo>
                  <a:pt x="435227" y="556501"/>
                </a:lnTo>
                <a:lnTo>
                  <a:pt x="237566" y="556501"/>
                </a:lnTo>
                <a:lnTo>
                  <a:pt x="212281" y="555203"/>
                </a:lnTo>
                <a:lnTo>
                  <a:pt x="167769" y="544815"/>
                </a:lnTo>
                <a:lnTo>
                  <a:pt x="131660" y="524315"/>
                </a:lnTo>
                <a:lnTo>
                  <a:pt x="106014" y="494792"/>
                </a:lnTo>
                <a:lnTo>
                  <a:pt x="90674" y="454993"/>
                </a:lnTo>
                <a:lnTo>
                  <a:pt x="83163" y="395452"/>
                </a:lnTo>
                <a:lnTo>
                  <a:pt x="82223" y="357873"/>
                </a:lnTo>
                <a:lnTo>
                  <a:pt x="82219" y="0"/>
                </a:lnTo>
                <a:close/>
              </a:path>
              <a:path w="486410" h="630555">
                <a:moveTo>
                  <a:pt x="486397" y="0"/>
                </a:moveTo>
                <a:lnTo>
                  <a:pt x="404177" y="0"/>
                </a:lnTo>
                <a:lnTo>
                  <a:pt x="404171" y="357873"/>
                </a:lnTo>
                <a:lnTo>
                  <a:pt x="401794" y="411394"/>
                </a:lnTo>
                <a:lnTo>
                  <a:pt x="394636" y="455563"/>
                </a:lnTo>
                <a:lnTo>
                  <a:pt x="365950" y="515531"/>
                </a:lnTo>
                <a:lnTo>
                  <a:pt x="314688" y="546241"/>
                </a:lnTo>
                <a:lnTo>
                  <a:pt x="237566" y="556501"/>
                </a:lnTo>
                <a:lnTo>
                  <a:pt x="435227" y="556501"/>
                </a:lnTo>
                <a:lnTo>
                  <a:pt x="465340" y="506298"/>
                </a:lnTo>
                <a:lnTo>
                  <a:pt x="481112" y="441715"/>
                </a:lnTo>
                <a:lnTo>
                  <a:pt x="485073" y="402203"/>
                </a:lnTo>
                <a:lnTo>
                  <a:pt x="486397" y="357873"/>
                </a:lnTo>
                <a:lnTo>
                  <a:pt x="486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7433" y="1103350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6107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77025" y="424078"/>
                </a:moveTo>
                <a:lnTo>
                  <a:pt x="0" y="431012"/>
                </a:lnTo>
                <a:lnTo>
                  <a:pt x="2764" y="461244"/>
                </a:lnTo>
                <a:lnTo>
                  <a:pt x="9340" y="489858"/>
                </a:lnTo>
                <a:lnTo>
                  <a:pt x="34036" y="542226"/>
                </a:lnTo>
                <a:lnTo>
                  <a:pt x="72374" y="585296"/>
                </a:lnTo>
                <a:lnTo>
                  <a:pt x="123037" y="615937"/>
                </a:lnTo>
                <a:lnTo>
                  <a:pt x="186547" y="634303"/>
                </a:lnTo>
                <a:lnTo>
                  <a:pt x="263677" y="640448"/>
                </a:lnTo>
                <a:lnTo>
                  <a:pt x="296030" y="638933"/>
                </a:lnTo>
                <a:lnTo>
                  <a:pt x="355651" y="626818"/>
                </a:lnTo>
                <a:lnTo>
                  <a:pt x="407911" y="602884"/>
                </a:lnTo>
                <a:lnTo>
                  <a:pt x="448492" y="568917"/>
                </a:lnTo>
                <a:lnTo>
                  <a:pt x="449378" y="567753"/>
                </a:lnTo>
                <a:lnTo>
                  <a:pt x="259930" y="567753"/>
                </a:lnTo>
                <a:lnTo>
                  <a:pt x="234187" y="566593"/>
                </a:lnTo>
                <a:lnTo>
                  <a:pt x="186643" y="557348"/>
                </a:lnTo>
                <a:lnTo>
                  <a:pt x="145154" y="539284"/>
                </a:lnTo>
                <a:lnTo>
                  <a:pt x="114002" y="515049"/>
                </a:lnTo>
                <a:lnTo>
                  <a:pt x="86113" y="466618"/>
                </a:lnTo>
                <a:lnTo>
                  <a:pt x="80649" y="446398"/>
                </a:lnTo>
                <a:lnTo>
                  <a:pt x="77025" y="424078"/>
                </a:lnTo>
                <a:close/>
              </a:path>
              <a:path w="492760" h="640714">
                <a:moveTo>
                  <a:pt x="241465" y="0"/>
                </a:moveTo>
                <a:lnTo>
                  <a:pt x="181770" y="5299"/>
                </a:lnTo>
                <a:lnTo>
                  <a:pt x="127800" y="21209"/>
                </a:lnTo>
                <a:lnTo>
                  <a:pt x="82757" y="47296"/>
                </a:lnTo>
                <a:lnTo>
                  <a:pt x="50050" y="83223"/>
                </a:lnTo>
                <a:lnTo>
                  <a:pt x="30056" y="125528"/>
                </a:lnTo>
                <a:lnTo>
                  <a:pt x="23368" y="171081"/>
                </a:lnTo>
                <a:lnTo>
                  <a:pt x="24722" y="191898"/>
                </a:lnTo>
                <a:lnTo>
                  <a:pt x="35599" y="230508"/>
                </a:lnTo>
                <a:lnTo>
                  <a:pt x="57438" y="264833"/>
                </a:lnTo>
                <a:lnTo>
                  <a:pt x="90323" y="293707"/>
                </a:lnTo>
                <a:lnTo>
                  <a:pt x="131357" y="315318"/>
                </a:lnTo>
                <a:lnTo>
                  <a:pt x="191130" y="334631"/>
                </a:lnTo>
                <a:lnTo>
                  <a:pt x="269595" y="354353"/>
                </a:lnTo>
                <a:lnTo>
                  <a:pt x="300969" y="362584"/>
                </a:lnTo>
                <a:lnTo>
                  <a:pt x="340995" y="374891"/>
                </a:lnTo>
                <a:lnTo>
                  <a:pt x="387006" y="401001"/>
                </a:lnTo>
                <a:lnTo>
                  <a:pt x="409482" y="434992"/>
                </a:lnTo>
                <a:lnTo>
                  <a:pt x="413702" y="462165"/>
                </a:lnTo>
                <a:lnTo>
                  <a:pt x="412595" y="476198"/>
                </a:lnTo>
                <a:lnTo>
                  <a:pt x="396100" y="515251"/>
                </a:lnTo>
                <a:lnTo>
                  <a:pt x="359529" y="546078"/>
                </a:lnTo>
                <a:lnTo>
                  <a:pt x="304090" y="564275"/>
                </a:lnTo>
                <a:lnTo>
                  <a:pt x="259930" y="567753"/>
                </a:lnTo>
                <a:lnTo>
                  <a:pt x="449378" y="567753"/>
                </a:lnTo>
                <a:lnTo>
                  <a:pt x="476574" y="526095"/>
                </a:lnTo>
                <a:lnTo>
                  <a:pt x="490695" y="479618"/>
                </a:lnTo>
                <a:lnTo>
                  <a:pt x="492455" y="455244"/>
                </a:lnTo>
                <a:lnTo>
                  <a:pt x="490841" y="431012"/>
                </a:lnTo>
                <a:lnTo>
                  <a:pt x="478031" y="387167"/>
                </a:lnTo>
                <a:lnTo>
                  <a:pt x="452125" y="349105"/>
                </a:lnTo>
                <a:lnTo>
                  <a:pt x="412215" y="317611"/>
                </a:lnTo>
                <a:lnTo>
                  <a:pt x="364480" y="295563"/>
                </a:lnTo>
                <a:lnTo>
                  <a:pt x="295892" y="275818"/>
                </a:lnTo>
                <a:lnTo>
                  <a:pt x="204636" y="253617"/>
                </a:lnTo>
                <a:lnTo>
                  <a:pt x="168983" y="242495"/>
                </a:lnTo>
                <a:lnTo>
                  <a:pt x="126212" y="220700"/>
                </a:lnTo>
                <a:lnTo>
                  <a:pt x="103632" y="181665"/>
                </a:lnTo>
                <a:lnTo>
                  <a:pt x="102120" y="165735"/>
                </a:lnTo>
                <a:lnTo>
                  <a:pt x="104256" y="147180"/>
                </a:lnTo>
                <a:lnTo>
                  <a:pt x="136169" y="99961"/>
                </a:lnTo>
                <a:lnTo>
                  <a:pt x="180289" y="79513"/>
                </a:lnTo>
                <a:lnTo>
                  <a:pt x="244640" y="72694"/>
                </a:lnTo>
                <a:lnTo>
                  <a:pt x="432373" y="72694"/>
                </a:lnTo>
                <a:lnTo>
                  <a:pt x="428164" y="67246"/>
                </a:lnTo>
                <a:lnTo>
                  <a:pt x="387702" y="34575"/>
                </a:lnTo>
                <a:lnTo>
                  <a:pt x="335612" y="12472"/>
                </a:lnTo>
                <a:lnTo>
                  <a:pt x="274866" y="1381"/>
                </a:lnTo>
                <a:lnTo>
                  <a:pt x="241465" y="0"/>
                </a:lnTo>
                <a:close/>
              </a:path>
              <a:path w="492760" h="640714">
                <a:moveTo>
                  <a:pt x="432373" y="72694"/>
                </a:moveTo>
                <a:lnTo>
                  <a:pt x="244640" y="72694"/>
                </a:lnTo>
                <a:lnTo>
                  <a:pt x="278175" y="74563"/>
                </a:lnTo>
                <a:lnTo>
                  <a:pt x="307370" y="80179"/>
                </a:lnTo>
                <a:lnTo>
                  <a:pt x="352679" y="102704"/>
                </a:lnTo>
                <a:lnTo>
                  <a:pt x="381676" y="139793"/>
                </a:lnTo>
                <a:lnTo>
                  <a:pt x="395528" y="191274"/>
                </a:lnTo>
                <a:lnTo>
                  <a:pt x="474281" y="185216"/>
                </a:lnTo>
                <a:lnTo>
                  <a:pt x="471573" y="158655"/>
                </a:lnTo>
                <a:lnTo>
                  <a:pt x="465610" y="133518"/>
                </a:lnTo>
                <a:lnTo>
                  <a:pt x="456375" y="109814"/>
                </a:lnTo>
                <a:lnTo>
                  <a:pt x="443852" y="87553"/>
                </a:lnTo>
                <a:lnTo>
                  <a:pt x="432373" y="72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5167" y="1103350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9298" y="117604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3934" y="1139697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>
                <a:moveTo>
                  <a:pt x="0" y="0"/>
                </a:moveTo>
                <a:lnTo>
                  <a:pt x="490727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8655" y="1092961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296862" y="0"/>
                </a:moveTo>
                <a:lnTo>
                  <a:pt x="246351" y="3480"/>
                </a:lnTo>
                <a:lnTo>
                  <a:pt x="199710" y="13926"/>
                </a:lnTo>
                <a:lnTo>
                  <a:pt x="156933" y="31343"/>
                </a:lnTo>
                <a:lnTo>
                  <a:pt x="118013" y="55740"/>
                </a:lnTo>
                <a:lnTo>
                  <a:pt x="82943" y="87122"/>
                </a:lnTo>
                <a:lnTo>
                  <a:pt x="53103" y="124686"/>
                </a:lnTo>
                <a:lnTo>
                  <a:pt x="29881" y="167606"/>
                </a:lnTo>
                <a:lnTo>
                  <a:pt x="13285" y="215876"/>
                </a:lnTo>
                <a:lnTo>
                  <a:pt x="3322" y="269492"/>
                </a:lnTo>
                <a:lnTo>
                  <a:pt x="0" y="328447"/>
                </a:lnTo>
                <a:lnTo>
                  <a:pt x="2217" y="368692"/>
                </a:lnTo>
                <a:lnTo>
                  <a:pt x="8869" y="407857"/>
                </a:lnTo>
                <a:lnTo>
                  <a:pt x="19957" y="445940"/>
                </a:lnTo>
                <a:lnTo>
                  <a:pt x="35483" y="482942"/>
                </a:lnTo>
                <a:lnTo>
                  <a:pt x="55332" y="517558"/>
                </a:lnTo>
                <a:lnTo>
                  <a:pt x="79370" y="548298"/>
                </a:lnTo>
                <a:lnTo>
                  <a:pt x="107573" y="575174"/>
                </a:lnTo>
                <a:lnTo>
                  <a:pt x="139915" y="598195"/>
                </a:lnTo>
                <a:lnTo>
                  <a:pt x="175572" y="616659"/>
                </a:lnTo>
                <a:lnTo>
                  <a:pt x="213525" y="629866"/>
                </a:lnTo>
                <a:lnTo>
                  <a:pt x="253801" y="637800"/>
                </a:lnTo>
                <a:lnTo>
                  <a:pt x="296430" y="640448"/>
                </a:lnTo>
                <a:lnTo>
                  <a:pt x="336104" y="638067"/>
                </a:lnTo>
                <a:lnTo>
                  <a:pt x="374429" y="630913"/>
                </a:lnTo>
                <a:lnTo>
                  <a:pt x="411403" y="618974"/>
                </a:lnTo>
                <a:lnTo>
                  <a:pt x="447027" y="602234"/>
                </a:lnTo>
                <a:lnTo>
                  <a:pt x="479886" y="580921"/>
                </a:lnTo>
                <a:lnTo>
                  <a:pt x="491698" y="570357"/>
                </a:lnTo>
                <a:lnTo>
                  <a:pt x="295998" y="570357"/>
                </a:lnTo>
                <a:lnTo>
                  <a:pt x="252478" y="566328"/>
                </a:lnTo>
                <a:lnTo>
                  <a:pt x="212802" y="554251"/>
                </a:lnTo>
                <a:lnTo>
                  <a:pt x="176967" y="534143"/>
                </a:lnTo>
                <a:lnTo>
                  <a:pt x="144970" y="506018"/>
                </a:lnTo>
                <a:lnTo>
                  <a:pt x="118652" y="470914"/>
                </a:lnTo>
                <a:lnTo>
                  <a:pt x="99856" y="429858"/>
                </a:lnTo>
                <a:lnTo>
                  <a:pt x="88581" y="382851"/>
                </a:lnTo>
                <a:lnTo>
                  <a:pt x="84823" y="329895"/>
                </a:lnTo>
                <a:lnTo>
                  <a:pt x="88745" y="265115"/>
                </a:lnTo>
                <a:lnTo>
                  <a:pt x="100509" y="210329"/>
                </a:lnTo>
                <a:lnTo>
                  <a:pt x="120115" y="165522"/>
                </a:lnTo>
                <a:lnTo>
                  <a:pt x="147561" y="130683"/>
                </a:lnTo>
                <a:lnTo>
                  <a:pt x="180451" y="104561"/>
                </a:lnTo>
                <a:lnTo>
                  <a:pt x="216369" y="85899"/>
                </a:lnTo>
                <a:lnTo>
                  <a:pt x="255317" y="74701"/>
                </a:lnTo>
                <a:lnTo>
                  <a:pt x="297294" y="70967"/>
                </a:lnTo>
                <a:lnTo>
                  <a:pt x="492039" y="70967"/>
                </a:lnTo>
                <a:lnTo>
                  <a:pt x="484010" y="63441"/>
                </a:lnTo>
                <a:lnTo>
                  <a:pt x="451637" y="40970"/>
                </a:lnTo>
                <a:lnTo>
                  <a:pt x="416095" y="23065"/>
                </a:lnTo>
                <a:lnTo>
                  <a:pt x="378469" y="10260"/>
                </a:lnTo>
                <a:lnTo>
                  <a:pt x="338734" y="2567"/>
                </a:lnTo>
                <a:lnTo>
                  <a:pt x="296862" y="0"/>
                </a:lnTo>
                <a:close/>
              </a:path>
              <a:path w="593089" h="640714">
                <a:moveTo>
                  <a:pt x="492039" y="70967"/>
                </a:moveTo>
                <a:lnTo>
                  <a:pt x="297294" y="70967"/>
                </a:lnTo>
                <a:lnTo>
                  <a:pt x="327154" y="72913"/>
                </a:lnTo>
                <a:lnTo>
                  <a:pt x="355515" y="78740"/>
                </a:lnTo>
                <a:lnTo>
                  <a:pt x="407784" y="101981"/>
                </a:lnTo>
                <a:lnTo>
                  <a:pt x="451038" y="139288"/>
                </a:lnTo>
                <a:lnTo>
                  <a:pt x="482511" y="189255"/>
                </a:lnTo>
                <a:lnTo>
                  <a:pt x="501656" y="250359"/>
                </a:lnTo>
                <a:lnTo>
                  <a:pt x="508038" y="321094"/>
                </a:lnTo>
                <a:lnTo>
                  <a:pt x="504306" y="377400"/>
                </a:lnTo>
                <a:lnTo>
                  <a:pt x="493110" y="426894"/>
                </a:lnTo>
                <a:lnTo>
                  <a:pt x="474449" y="469573"/>
                </a:lnTo>
                <a:lnTo>
                  <a:pt x="448322" y="505434"/>
                </a:lnTo>
                <a:lnTo>
                  <a:pt x="416347" y="533838"/>
                </a:lnTo>
                <a:lnTo>
                  <a:pt x="380328" y="554126"/>
                </a:lnTo>
                <a:lnTo>
                  <a:pt x="340225" y="566299"/>
                </a:lnTo>
                <a:lnTo>
                  <a:pt x="295998" y="570357"/>
                </a:lnTo>
                <a:lnTo>
                  <a:pt x="491698" y="570357"/>
                </a:lnTo>
                <a:lnTo>
                  <a:pt x="533759" y="524661"/>
                </a:lnTo>
                <a:lnTo>
                  <a:pt x="554774" y="489712"/>
                </a:lnTo>
                <a:lnTo>
                  <a:pt x="571433" y="451342"/>
                </a:lnTo>
                <a:lnTo>
                  <a:pt x="583331" y="410454"/>
                </a:lnTo>
                <a:lnTo>
                  <a:pt x="590469" y="367075"/>
                </a:lnTo>
                <a:lnTo>
                  <a:pt x="592848" y="321233"/>
                </a:lnTo>
                <a:lnTo>
                  <a:pt x="590581" y="276045"/>
                </a:lnTo>
                <a:lnTo>
                  <a:pt x="583785" y="233300"/>
                </a:lnTo>
                <a:lnTo>
                  <a:pt x="572472" y="193015"/>
                </a:lnTo>
                <a:lnTo>
                  <a:pt x="556653" y="155206"/>
                </a:lnTo>
                <a:lnTo>
                  <a:pt x="536531" y="120562"/>
                </a:lnTo>
                <a:lnTo>
                  <a:pt x="512313" y="89973"/>
                </a:lnTo>
                <a:lnTo>
                  <a:pt x="492039" y="70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0129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77025" y="424078"/>
                </a:moveTo>
                <a:lnTo>
                  <a:pt x="0" y="431012"/>
                </a:lnTo>
                <a:lnTo>
                  <a:pt x="2758" y="461244"/>
                </a:lnTo>
                <a:lnTo>
                  <a:pt x="9336" y="489858"/>
                </a:lnTo>
                <a:lnTo>
                  <a:pt x="34036" y="542226"/>
                </a:lnTo>
                <a:lnTo>
                  <a:pt x="72369" y="585296"/>
                </a:lnTo>
                <a:lnTo>
                  <a:pt x="123037" y="615937"/>
                </a:lnTo>
                <a:lnTo>
                  <a:pt x="186542" y="634303"/>
                </a:lnTo>
                <a:lnTo>
                  <a:pt x="263677" y="640448"/>
                </a:lnTo>
                <a:lnTo>
                  <a:pt x="296029" y="638933"/>
                </a:lnTo>
                <a:lnTo>
                  <a:pt x="355646" y="626818"/>
                </a:lnTo>
                <a:lnTo>
                  <a:pt x="407911" y="602884"/>
                </a:lnTo>
                <a:lnTo>
                  <a:pt x="448492" y="568917"/>
                </a:lnTo>
                <a:lnTo>
                  <a:pt x="449378" y="567753"/>
                </a:lnTo>
                <a:lnTo>
                  <a:pt x="259930" y="567753"/>
                </a:lnTo>
                <a:lnTo>
                  <a:pt x="234187" y="566593"/>
                </a:lnTo>
                <a:lnTo>
                  <a:pt x="186643" y="557348"/>
                </a:lnTo>
                <a:lnTo>
                  <a:pt x="145154" y="539284"/>
                </a:lnTo>
                <a:lnTo>
                  <a:pt x="113997" y="515049"/>
                </a:lnTo>
                <a:lnTo>
                  <a:pt x="86112" y="466618"/>
                </a:lnTo>
                <a:lnTo>
                  <a:pt x="80649" y="446398"/>
                </a:lnTo>
                <a:lnTo>
                  <a:pt x="77025" y="424078"/>
                </a:lnTo>
                <a:close/>
              </a:path>
              <a:path w="492760" h="640714">
                <a:moveTo>
                  <a:pt x="241465" y="0"/>
                </a:moveTo>
                <a:lnTo>
                  <a:pt x="181765" y="5299"/>
                </a:lnTo>
                <a:lnTo>
                  <a:pt x="127800" y="21209"/>
                </a:lnTo>
                <a:lnTo>
                  <a:pt x="82757" y="47296"/>
                </a:lnTo>
                <a:lnTo>
                  <a:pt x="50050" y="83223"/>
                </a:lnTo>
                <a:lnTo>
                  <a:pt x="30056" y="125528"/>
                </a:lnTo>
                <a:lnTo>
                  <a:pt x="23367" y="171081"/>
                </a:lnTo>
                <a:lnTo>
                  <a:pt x="24720" y="191898"/>
                </a:lnTo>
                <a:lnTo>
                  <a:pt x="35594" y="230508"/>
                </a:lnTo>
                <a:lnTo>
                  <a:pt x="57432" y="264833"/>
                </a:lnTo>
                <a:lnTo>
                  <a:pt x="90316" y="293707"/>
                </a:lnTo>
                <a:lnTo>
                  <a:pt x="131351" y="315318"/>
                </a:lnTo>
                <a:lnTo>
                  <a:pt x="191130" y="334631"/>
                </a:lnTo>
                <a:lnTo>
                  <a:pt x="269589" y="354353"/>
                </a:lnTo>
                <a:lnTo>
                  <a:pt x="300964" y="362584"/>
                </a:lnTo>
                <a:lnTo>
                  <a:pt x="340994" y="374891"/>
                </a:lnTo>
                <a:lnTo>
                  <a:pt x="386998" y="401001"/>
                </a:lnTo>
                <a:lnTo>
                  <a:pt x="409474" y="434992"/>
                </a:lnTo>
                <a:lnTo>
                  <a:pt x="413689" y="462165"/>
                </a:lnTo>
                <a:lnTo>
                  <a:pt x="412584" y="476198"/>
                </a:lnTo>
                <a:lnTo>
                  <a:pt x="396100" y="515251"/>
                </a:lnTo>
                <a:lnTo>
                  <a:pt x="359524" y="546078"/>
                </a:lnTo>
                <a:lnTo>
                  <a:pt x="304088" y="564275"/>
                </a:lnTo>
                <a:lnTo>
                  <a:pt x="259930" y="567753"/>
                </a:lnTo>
                <a:lnTo>
                  <a:pt x="449378" y="567753"/>
                </a:lnTo>
                <a:lnTo>
                  <a:pt x="476574" y="526095"/>
                </a:lnTo>
                <a:lnTo>
                  <a:pt x="490695" y="479618"/>
                </a:lnTo>
                <a:lnTo>
                  <a:pt x="492455" y="455244"/>
                </a:lnTo>
                <a:lnTo>
                  <a:pt x="490841" y="431012"/>
                </a:lnTo>
                <a:lnTo>
                  <a:pt x="478031" y="387167"/>
                </a:lnTo>
                <a:lnTo>
                  <a:pt x="452118" y="349105"/>
                </a:lnTo>
                <a:lnTo>
                  <a:pt x="412208" y="317611"/>
                </a:lnTo>
                <a:lnTo>
                  <a:pt x="364480" y="295563"/>
                </a:lnTo>
                <a:lnTo>
                  <a:pt x="295892" y="275818"/>
                </a:lnTo>
                <a:lnTo>
                  <a:pt x="204631" y="253617"/>
                </a:lnTo>
                <a:lnTo>
                  <a:pt x="168978" y="242495"/>
                </a:lnTo>
                <a:lnTo>
                  <a:pt x="126212" y="220700"/>
                </a:lnTo>
                <a:lnTo>
                  <a:pt x="103632" y="181665"/>
                </a:lnTo>
                <a:lnTo>
                  <a:pt x="102120" y="165735"/>
                </a:lnTo>
                <a:lnTo>
                  <a:pt x="104256" y="147180"/>
                </a:lnTo>
                <a:lnTo>
                  <a:pt x="136169" y="99961"/>
                </a:lnTo>
                <a:lnTo>
                  <a:pt x="180289" y="79513"/>
                </a:lnTo>
                <a:lnTo>
                  <a:pt x="244640" y="72694"/>
                </a:lnTo>
                <a:lnTo>
                  <a:pt x="432360" y="72694"/>
                </a:lnTo>
                <a:lnTo>
                  <a:pt x="428151" y="67246"/>
                </a:lnTo>
                <a:lnTo>
                  <a:pt x="387689" y="34575"/>
                </a:lnTo>
                <a:lnTo>
                  <a:pt x="335607" y="12472"/>
                </a:lnTo>
                <a:lnTo>
                  <a:pt x="274866" y="1381"/>
                </a:lnTo>
                <a:lnTo>
                  <a:pt x="241465" y="0"/>
                </a:lnTo>
                <a:close/>
              </a:path>
              <a:path w="492760" h="640714">
                <a:moveTo>
                  <a:pt x="432360" y="72694"/>
                </a:moveTo>
                <a:lnTo>
                  <a:pt x="244640" y="72694"/>
                </a:lnTo>
                <a:lnTo>
                  <a:pt x="278175" y="74563"/>
                </a:lnTo>
                <a:lnTo>
                  <a:pt x="307370" y="80179"/>
                </a:lnTo>
                <a:lnTo>
                  <a:pt x="352678" y="102704"/>
                </a:lnTo>
                <a:lnTo>
                  <a:pt x="381669" y="139793"/>
                </a:lnTo>
                <a:lnTo>
                  <a:pt x="395516" y="191274"/>
                </a:lnTo>
                <a:lnTo>
                  <a:pt x="474281" y="185216"/>
                </a:lnTo>
                <a:lnTo>
                  <a:pt x="471571" y="158655"/>
                </a:lnTo>
                <a:lnTo>
                  <a:pt x="465604" y="133518"/>
                </a:lnTo>
                <a:lnTo>
                  <a:pt x="456364" y="109814"/>
                </a:lnTo>
                <a:lnTo>
                  <a:pt x="443839" y="87553"/>
                </a:lnTo>
                <a:lnTo>
                  <a:pt x="432360" y="72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691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5" h="619760">
                <a:moveTo>
                  <a:pt x="0" y="619683"/>
                </a:moveTo>
                <a:lnTo>
                  <a:pt x="0" y="0"/>
                </a:lnTo>
                <a:lnTo>
                  <a:pt x="274647" y="0"/>
                </a:lnTo>
                <a:lnTo>
                  <a:pt x="313593" y="1052"/>
                </a:lnTo>
                <a:lnTo>
                  <a:pt x="376557" y="9429"/>
                </a:lnTo>
                <a:lnTo>
                  <a:pt x="421020" y="26653"/>
                </a:lnTo>
                <a:lnTo>
                  <a:pt x="455422" y="56077"/>
                </a:lnTo>
                <a:lnTo>
                  <a:pt x="480633" y="97242"/>
                </a:lnTo>
                <a:lnTo>
                  <a:pt x="493459" y="143923"/>
                </a:lnTo>
                <a:lnTo>
                  <a:pt x="495057" y="168910"/>
                </a:lnTo>
                <a:lnTo>
                  <a:pt x="492381" y="200606"/>
                </a:lnTo>
                <a:lnTo>
                  <a:pt x="471018" y="256213"/>
                </a:lnTo>
                <a:lnTo>
                  <a:pt x="428149" y="300657"/>
                </a:lnTo>
                <a:lnTo>
                  <a:pt x="362315" y="329331"/>
                </a:lnTo>
                <a:lnTo>
                  <a:pt x="320662" y="337527"/>
                </a:lnTo>
                <a:lnTo>
                  <a:pt x="335999" y="345314"/>
                </a:lnTo>
                <a:lnTo>
                  <a:pt x="370137" y="368401"/>
                </a:lnTo>
                <a:lnTo>
                  <a:pt x="405063" y="405490"/>
                </a:lnTo>
                <a:lnTo>
                  <a:pt x="437932" y="450913"/>
                </a:lnTo>
                <a:lnTo>
                  <a:pt x="545108" y="619683"/>
                </a:lnTo>
                <a:lnTo>
                  <a:pt x="442695" y="619683"/>
                </a:lnTo>
                <a:lnTo>
                  <a:pt x="360762" y="490728"/>
                </a:lnTo>
                <a:lnTo>
                  <a:pt x="343672" y="464379"/>
                </a:lnTo>
                <a:lnTo>
                  <a:pt x="314147" y="421635"/>
                </a:lnTo>
                <a:lnTo>
                  <a:pt x="290403" y="391491"/>
                </a:lnTo>
                <a:lnTo>
                  <a:pt x="260078" y="363778"/>
                </a:lnTo>
                <a:lnTo>
                  <a:pt x="222717" y="347345"/>
                </a:lnTo>
                <a:lnTo>
                  <a:pt x="177137" y="344462"/>
                </a:lnTo>
                <a:lnTo>
                  <a:pt x="82223" y="344462"/>
                </a:lnTo>
                <a:lnTo>
                  <a:pt x="82223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914" y="1171714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5" h="205740">
                <a:moveTo>
                  <a:pt x="0" y="205130"/>
                </a:moveTo>
                <a:lnTo>
                  <a:pt x="175978" y="205130"/>
                </a:lnTo>
                <a:lnTo>
                  <a:pt x="202543" y="204399"/>
                </a:lnTo>
                <a:lnTo>
                  <a:pt x="246367" y="198551"/>
                </a:lnTo>
                <a:lnTo>
                  <a:pt x="291466" y="178400"/>
                </a:lnTo>
                <a:lnTo>
                  <a:pt x="318764" y="143185"/>
                </a:lnTo>
                <a:lnTo>
                  <a:pt x="328014" y="100685"/>
                </a:lnTo>
                <a:lnTo>
                  <a:pt x="326037" y="79680"/>
                </a:lnTo>
                <a:lnTo>
                  <a:pt x="310183" y="43451"/>
                </a:lnTo>
                <a:lnTo>
                  <a:pt x="278077" y="15891"/>
                </a:lnTo>
                <a:lnTo>
                  <a:pt x="227880" y="1761"/>
                </a:lnTo>
                <a:lnTo>
                  <a:pt x="195886" y="0"/>
                </a:lnTo>
                <a:lnTo>
                  <a:pt x="0" y="0"/>
                </a:lnTo>
                <a:lnTo>
                  <a:pt x="0" y="20513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711" y="1103350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80" h="619760">
                <a:moveTo>
                  <a:pt x="0" y="619683"/>
                </a:moveTo>
                <a:lnTo>
                  <a:pt x="0" y="0"/>
                </a:lnTo>
                <a:lnTo>
                  <a:pt x="447457" y="0"/>
                </a:lnTo>
                <a:lnTo>
                  <a:pt x="447457" y="72694"/>
                </a:lnTo>
                <a:lnTo>
                  <a:pt x="82224" y="72694"/>
                </a:lnTo>
                <a:lnTo>
                  <a:pt x="82224" y="263105"/>
                </a:lnTo>
                <a:lnTo>
                  <a:pt x="424089" y="263105"/>
                </a:lnTo>
                <a:lnTo>
                  <a:pt x="424089" y="335800"/>
                </a:lnTo>
                <a:lnTo>
                  <a:pt x="82224" y="335800"/>
                </a:lnTo>
                <a:lnTo>
                  <a:pt x="82224" y="546976"/>
                </a:lnTo>
                <a:lnTo>
                  <a:pt x="462164" y="546976"/>
                </a:lnTo>
                <a:lnTo>
                  <a:pt x="462164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4835" y="1092961"/>
            <a:ext cx="604520" cy="678180"/>
          </a:xfrm>
          <a:custGeom>
            <a:avLst/>
            <a:gdLst/>
            <a:ahLst/>
            <a:cxnLst/>
            <a:rect l="l" t="t" r="r" b="b"/>
            <a:pathLst>
              <a:path w="604519" h="678180">
                <a:moveTo>
                  <a:pt x="498360" y="563562"/>
                </a:moveTo>
                <a:lnTo>
                  <a:pt x="526466" y="581910"/>
                </a:lnTo>
                <a:lnTo>
                  <a:pt x="553450" y="597576"/>
                </a:lnTo>
                <a:lnTo>
                  <a:pt x="579324" y="610589"/>
                </a:lnTo>
                <a:lnTo>
                  <a:pt x="604100" y="620979"/>
                </a:lnTo>
                <a:lnTo>
                  <a:pt x="579716" y="678103"/>
                </a:lnTo>
                <a:lnTo>
                  <a:pt x="546319" y="664359"/>
                </a:lnTo>
                <a:lnTo>
                  <a:pt x="512975" y="647141"/>
                </a:lnTo>
                <a:lnTo>
                  <a:pt x="479682" y="626436"/>
                </a:lnTo>
                <a:lnTo>
                  <a:pt x="446443" y="602234"/>
                </a:lnTo>
                <a:lnTo>
                  <a:pt x="411146" y="618974"/>
                </a:lnTo>
                <a:lnTo>
                  <a:pt x="374064" y="630913"/>
                </a:lnTo>
                <a:lnTo>
                  <a:pt x="335198" y="638067"/>
                </a:lnTo>
                <a:lnTo>
                  <a:pt x="294551" y="640448"/>
                </a:lnTo>
                <a:lnTo>
                  <a:pt x="253548" y="637909"/>
                </a:lnTo>
                <a:lnTo>
                  <a:pt x="214493" y="630301"/>
                </a:lnTo>
                <a:lnTo>
                  <a:pt x="177386" y="617634"/>
                </a:lnTo>
                <a:lnTo>
                  <a:pt x="142227" y="599922"/>
                </a:lnTo>
                <a:lnTo>
                  <a:pt x="110013" y="577612"/>
                </a:lnTo>
                <a:lnTo>
                  <a:pt x="81734" y="551164"/>
                </a:lnTo>
                <a:lnTo>
                  <a:pt x="57373" y="520605"/>
                </a:lnTo>
                <a:lnTo>
                  <a:pt x="36918" y="485965"/>
                </a:lnTo>
                <a:lnTo>
                  <a:pt x="20745" y="448039"/>
                </a:lnTo>
                <a:lnTo>
                  <a:pt x="9210" y="407816"/>
                </a:lnTo>
                <a:lnTo>
                  <a:pt x="2300" y="365268"/>
                </a:lnTo>
                <a:lnTo>
                  <a:pt x="0" y="320370"/>
                </a:lnTo>
                <a:lnTo>
                  <a:pt x="2326" y="275636"/>
                </a:lnTo>
                <a:lnTo>
                  <a:pt x="9304" y="232941"/>
                </a:lnTo>
                <a:lnTo>
                  <a:pt x="20932" y="192273"/>
                </a:lnTo>
                <a:lnTo>
                  <a:pt x="37210" y="153619"/>
                </a:lnTo>
                <a:lnTo>
                  <a:pt x="57706" y="118324"/>
                </a:lnTo>
                <a:lnTo>
                  <a:pt x="82178" y="87504"/>
                </a:lnTo>
                <a:lnTo>
                  <a:pt x="110598" y="61145"/>
                </a:lnTo>
                <a:lnTo>
                  <a:pt x="142938" y="39230"/>
                </a:lnTo>
                <a:lnTo>
                  <a:pt x="178262" y="22084"/>
                </a:lnTo>
                <a:lnTo>
                  <a:pt x="215625" y="9823"/>
                </a:lnTo>
                <a:lnTo>
                  <a:pt x="255015" y="2457"/>
                </a:lnTo>
                <a:lnTo>
                  <a:pt x="296418" y="0"/>
                </a:lnTo>
                <a:lnTo>
                  <a:pt x="338206" y="2542"/>
                </a:lnTo>
                <a:lnTo>
                  <a:pt x="377885" y="10171"/>
                </a:lnTo>
                <a:lnTo>
                  <a:pt x="415454" y="22883"/>
                </a:lnTo>
                <a:lnTo>
                  <a:pt x="450913" y="40678"/>
                </a:lnTo>
                <a:lnTo>
                  <a:pt x="483286" y="63133"/>
                </a:lnTo>
                <a:lnTo>
                  <a:pt x="511587" y="89615"/>
                </a:lnTo>
                <a:lnTo>
                  <a:pt x="535802" y="120154"/>
                </a:lnTo>
                <a:lnTo>
                  <a:pt x="555917" y="154774"/>
                </a:lnTo>
                <a:lnTo>
                  <a:pt x="571716" y="192529"/>
                </a:lnTo>
                <a:lnTo>
                  <a:pt x="582985" y="232651"/>
                </a:lnTo>
                <a:lnTo>
                  <a:pt x="589737" y="275125"/>
                </a:lnTo>
                <a:lnTo>
                  <a:pt x="591985" y="319938"/>
                </a:lnTo>
                <a:lnTo>
                  <a:pt x="590523" y="357240"/>
                </a:lnTo>
                <a:lnTo>
                  <a:pt x="578837" y="425944"/>
                </a:lnTo>
                <a:lnTo>
                  <a:pt x="555526" y="486913"/>
                </a:lnTo>
                <a:lnTo>
                  <a:pt x="520373" y="539981"/>
                </a:lnTo>
                <a:lnTo>
                  <a:pt x="498360" y="563562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9646" y="1163929"/>
            <a:ext cx="422909" cy="499745"/>
          </a:xfrm>
          <a:custGeom>
            <a:avLst/>
            <a:gdLst/>
            <a:ahLst/>
            <a:cxnLst/>
            <a:rect l="l" t="t" r="r" b="b"/>
            <a:pathLst>
              <a:path w="422910" h="499744">
                <a:moveTo>
                  <a:pt x="233540" y="387883"/>
                </a:moveTo>
                <a:lnTo>
                  <a:pt x="267372" y="399051"/>
                </a:lnTo>
                <a:lnTo>
                  <a:pt x="298108" y="412640"/>
                </a:lnTo>
                <a:lnTo>
                  <a:pt x="325732" y="428636"/>
                </a:lnTo>
                <a:lnTo>
                  <a:pt x="350227" y="447027"/>
                </a:lnTo>
                <a:lnTo>
                  <a:pt x="381762" y="409999"/>
                </a:lnTo>
                <a:lnTo>
                  <a:pt x="404307" y="364694"/>
                </a:lnTo>
                <a:lnTo>
                  <a:pt x="417847" y="311115"/>
                </a:lnTo>
                <a:lnTo>
                  <a:pt x="422363" y="249262"/>
                </a:lnTo>
                <a:lnTo>
                  <a:pt x="420766" y="212907"/>
                </a:lnTo>
                <a:lnTo>
                  <a:pt x="407994" y="147346"/>
                </a:lnTo>
                <a:lnTo>
                  <a:pt x="382596" y="91601"/>
                </a:lnTo>
                <a:lnTo>
                  <a:pt x="345321" y="48053"/>
                </a:lnTo>
                <a:lnTo>
                  <a:pt x="296937" y="17466"/>
                </a:lnTo>
                <a:lnTo>
                  <a:pt x="241821" y="1945"/>
                </a:lnTo>
                <a:lnTo>
                  <a:pt x="212051" y="0"/>
                </a:lnTo>
                <a:lnTo>
                  <a:pt x="168234" y="3919"/>
                </a:lnTo>
                <a:lnTo>
                  <a:pt x="128327" y="15668"/>
                </a:lnTo>
                <a:lnTo>
                  <a:pt x="92344" y="35232"/>
                </a:lnTo>
                <a:lnTo>
                  <a:pt x="60299" y="62598"/>
                </a:lnTo>
                <a:lnTo>
                  <a:pt x="33898" y="97816"/>
                </a:lnTo>
                <a:lnTo>
                  <a:pt x="15057" y="140730"/>
                </a:lnTo>
                <a:lnTo>
                  <a:pt x="3762" y="191351"/>
                </a:lnTo>
                <a:lnTo>
                  <a:pt x="0" y="249694"/>
                </a:lnTo>
                <a:lnTo>
                  <a:pt x="3729" y="306463"/>
                </a:lnTo>
                <a:lnTo>
                  <a:pt x="14909" y="356255"/>
                </a:lnTo>
                <a:lnTo>
                  <a:pt x="33529" y="399068"/>
                </a:lnTo>
                <a:lnTo>
                  <a:pt x="59575" y="434898"/>
                </a:lnTo>
                <a:lnTo>
                  <a:pt x="91493" y="463111"/>
                </a:lnTo>
                <a:lnTo>
                  <a:pt x="127536" y="483265"/>
                </a:lnTo>
                <a:lnTo>
                  <a:pt x="167717" y="495358"/>
                </a:lnTo>
                <a:lnTo>
                  <a:pt x="212051" y="499389"/>
                </a:lnTo>
                <a:lnTo>
                  <a:pt x="233604" y="498360"/>
                </a:lnTo>
                <a:lnTo>
                  <a:pt x="274924" y="490136"/>
                </a:lnTo>
                <a:lnTo>
                  <a:pt x="234733" y="453649"/>
                </a:lnTo>
                <a:lnTo>
                  <a:pt x="213766" y="447459"/>
                </a:lnTo>
                <a:lnTo>
                  <a:pt x="233540" y="3878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59190" y="1103350"/>
            <a:ext cx="486409" cy="630555"/>
          </a:xfrm>
          <a:custGeom>
            <a:avLst/>
            <a:gdLst/>
            <a:ahLst/>
            <a:cxnLst/>
            <a:rect l="l" t="t" r="r" b="b"/>
            <a:pathLst>
              <a:path w="486410" h="630555">
                <a:moveTo>
                  <a:pt x="404177" y="0"/>
                </a:moveTo>
                <a:lnTo>
                  <a:pt x="486397" y="0"/>
                </a:lnTo>
                <a:lnTo>
                  <a:pt x="486397" y="357873"/>
                </a:lnTo>
                <a:lnTo>
                  <a:pt x="485073" y="402203"/>
                </a:lnTo>
                <a:lnTo>
                  <a:pt x="481112" y="441715"/>
                </a:lnTo>
                <a:lnTo>
                  <a:pt x="465340" y="506298"/>
                </a:lnTo>
                <a:lnTo>
                  <a:pt x="435698" y="556031"/>
                </a:lnTo>
                <a:lnTo>
                  <a:pt x="389178" y="595591"/>
                </a:lnTo>
                <a:lnTo>
                  <a:pt x="325505" y="621426"/>
                </a:lnTo>
                <a:lnTo>
                  <a:pt x="287242" y="627899"/>
                </a:lnTo>
                <a:lnTo>
                  <a:pt x="244640" y="630059"/>
                </a:lnTo>
                <a:lnTo>
                  <a:pt x="203207" y="628192"/>
                </a:lnTo>
                <a:lnTo>
                  <a:pt x="132140" y="613209"/>
                </a:lnTo>
                <a:lnTo>
                  <a:pt x="76859" y="583369"/>
                </a:lnTo>
                <a:lnTo>
                  <a:pt x="37422" y="539978"/>
                </a:lnTo>
                <a:lnTo>
                  <a:pt x="13324" y="482172"/>
                </a:lnTo>
                <a:lnTo>
                  <a:pt x="1484" y="404500"/>
                </a:lnTo>
                <a:lnTo>
                  <a:pt x="0" y="357873"/>
                </a:lnTo>
                <a:lnTo>
                  <a:pt x="0" y="0"/>
                </a:lnTo>
                <a:lnTo>
                  <a:pt x="82219" y="0"/>
                </a:lnTo>
                <a:lnTo>
                  <a:pt x="82219" y="357733"/>
                </a:lnTo>
                <a:lnTo>
                  <a:pt x="83163" y="395452"/>
                </a:lnTo>
                <a:lnTo>
                  <a:pt x="90674" y="454993"/>
                </a:lnTo>
                <a:lnTo>
                  <a:pt x="106014" y="494792"/>
                </a:lnTo>
                <a:lnTo>
                  <a:pt x="131660" y="524315"/>
                </a:lnTo>
                <a:lnTo>
                  <a:pt x="167769" y="544815"/>
                </a:lnTo>
                <a:lnTo>
                  <a:pt x="212281" y="555203"/>
                </a:lnTo>
                <a:lnTo>
                  <a:pt x="237566" y="556501"/>
                </a:lnTo>
                <a:lnTo>
                  <a:pt x="279352" y="553934"/>
                </a:lnTo>
                <a:lnTo>
                  <a:pt x="343559" y="533435"/>
                </a:lnTo>
                <a:lnTo>
                  <a:pt x="382692" y="490266"/>
                </a:lnTo>
                <a:lnTo>
                  <a:pt x="401794" y="411394"/>
                </a:lnTo>
                <a:lnTo>
                  <a:pt x="404177" y="357733"/>
                </a:lnTo>
                <a:lnTo>
                  <a:pt x="404177" y="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6324" y="1103350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96107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0" y="431012"/>
                </a:moveTo>
                <a:lnTo>
                  <a:pt x="77025" y="424078"/>
                </a:lnTo>
                <a:lnTo>
                  <a:pt x="80649" y="446398"/>
                </a:lnTo>
                <a:lnTo>
                  <a:pt x="86113" y="466618"/>
                </a:lnTo>
                <a:lnTo>
                  <a:pt x="114002" y="515049"/>
                </a:lnTo>
                <a:lnTo>
                  <a:pt x="145154" y="539284"/>
                </a:lnTo>
                <a:lnTo>
                  <a:pt x="186643" y="557348"/>
                </a:lnTo>
                <a:lnTo>
                  <a:pt x="234187" y="566593"/>
                </a:lnTo>
                <a:lnTo>
                  <a:pt x="259930" y="567753"/>
                </a:lnTo>
                <a:lnTo>
                  <a:pt x="282707" y="566886"/>
                </a:lnTo>
                <a:lnTo>
                  <a:pt x="324094" y="559904"/>
                </a:lnTo>
                <a:lnTo>
                  <a:pt x="374013" y="537100"/>
                </a:lnTo>
                <a:lnTo>
                  <a:pt x="403779" y="502754"/>
                </a:lnTo>
                <a:lnTo>
                  <a:pt x="413702" y="462165"/>
                </a:lnTo>
                <a:lnTo>
                  <a:pt x="412647" y="448126"/>
                </a:lnTo>
                <a:lnTo>
                  <a:pt x="396824" y="411391"/>
                </a:lnTo>
                <a:lnTo>
                  <a:pt x="359092" y="382766"/>
                </a:lnTo>
                <a:lnTo>
                  <a:pt x="300969" y="362584"/>
                </a:lnTo>
                <a:lnTo>
                  <a:pt x="230644" y="344754"/>
                </a:lnTo>
                <a:lnTo>
                  <a:pt x="191130" y="334631"/>
                </a:lnTo>
                <a:lnTo>
                  <a:pt x="131357" y="315318"/>
                </a:lnTo>
                <a:lnTo>
                  <a:pt x="90323" y="293707"/>
                </a:lnTo>
                <a:lnTo>
                  <a:pt x="57376" y="264770"/>
                </a:lnTo>
                <a:lnTo>
                  <a:pt x="35599" y="230508"/>
                </a:lnTo>
                <a:lnTo>
                  <a:pt x="24722" y="191898"/>
                </a:lnTo>
                <a:lnTo>
                  <a:pt x="23368" y="171081"/>
                </a:lnTo>
                <a:lnTo>
                  <a:pt x="25042" y="147897"/>
                </a:lnTo>
                <a:lnTo>
                  <a:pt x="38396" y="103971"/>
                </a:lnTo>
                <a:lnTo>
                  <a:pt x="64876" y="64023"/>
                </a:lnTo>
                <a:lnTo>
                  <a:pt x="103723" y="33029"/>
                </a:lnTo>
                <a:lnTo>
                  <a:pt x="154063" y="11926"/>
                </a:lnTo>
                <a:lnTo>
                  <a:pt x="210908" y="1324"/>
                </a:lnTo>
                <a:lnTo>
                  <a:pt x="241465" y="0"/>
                </a:lnTo>
                <a:lnTo>
                  <a:pt x="274866" y="1381"/>
                </a:lnTo>
                <a:lnTo>
                  <a:pt x="335612" y="12472"/>
                </a:lnTo>
                <a:lnTo>
                  <a:pt x="387702" y="34575"/>
                </a:lnTo>
                <a:lnTo>
                  <a:pt x="428164" y="67246"/>
                </a:lnTo>
                <a:lnTo>
                  <a:pt x="456375" y="109814"/>
                </a:lnTo>
                <a:lnTo>
                  <a:pt x="471573" y="158655"/>
                </a:lnTo>
                <a:lnTo>
                  <a:pt x="474281" y="185216"/>
                </a:lnTo>
                <a:lnTo>
                  <a:pt x="395528" y="191274"/>
                </a:lnTo>
                <a:lnTo>
                  <a:pt x="390494" y="163742"/>
                </a:lnTo>
                <a:lnTo>
                  <a:pt x="381676" y="139793"/>
                </a:lnTo>
                <a:lnTo>
                  <a:pt x="352679" y="102704"/>
                </a:lnTo>
                <a:lnTo>
                  <a:pt x="307370" y="80179"/>
                </a:lnTo>
                <a:lnTo>
                  <a:pt x="244640" y="72694"/>
                </a:lnTo>
                <a:lnTo>
                  <a:pt x="209942" y="74399"/>
                </a:lnTo>
                <a:lnTo>
                  <a:pt x="155693" y="88034"/>
                </a:lnTo>
                <a:lnTo>
                  <a:pt x="121296" y="114294"/>
                </a:lnTo>
                <a:lnTo>
                  <a:pt x="102120" y="165735"/>
                </a:lnTo>
                <a:lnTo>
                  <a:pt x="103632" y="181665"/>
                </a:lnTo>
                <a:lnTo>
                  <a:pt x="126212" y="220700"/>
                </a:lnTo>
                <a:lnTo>
                  <a:pt x="168983" y="242495"/>
                </a:lnTo>
                <a:lnTo>
                  <a:pt x="249834" y="264833"/>
                </a:lnTo>
                <a:lnTo>
                  <a:pt x="295892" y="275818"/>
                </a:lnTo>
                <a:lnTo>
                  <a:pt x="334108" y="286056"/>
                </a:lnTo>
                <a:lnTo>
                  <a:pt x="387007" y="304355"/>
                </a:lnTo>
                <a:lnTo>
                  <a:pt x="433930" y="332519"/>
                </a:lnTo>
                <a:lnTo>
                  <a:pt x="466775" y="367398"/>
                </a:lnTo>
                <a:lnTo>
                  <a:pt x="486054" y="408397"/>
                </a:lnTo>
                <a:lnTo>
                  <a:pt x="492455" y="455244"/>
                </a:lnTo>
                <a:lnTo>
                  <a:pt x="490695" y="479618"/>
                </a:lnTo>
                <a:lnTo>
                  <a:pt x="476574" y="526095"/>
                </a:lnTo>
                <a:lnTo>
                  <a:pt x="448492" y="568917"/>
                </a:lnTo>
                <a:lnTo>
                  <a:pt x="407911" y="602884"/>
                </a:lnTo>
                <a:lnTo>
                  <a:pt x="355651" y="626818"/>
                </a:lnTo>
                <a:lnTo>
                  <a:pt x="296030" y="638933"/>
                </a:lnTo>
                <a:lnTo>
                  <a:pt x="263677" y="640448"/>
                </a:lnTo>
                <a:lnTo>
                  <a:pt x="223410" y="638909"/>
                </a:lnTo>
                <a:lnTo>
                  <a:pt x="153088" y="626641"/>
                </a:lnTo>
                <a:lnTo>
                  <a:pt x="96150" y="602164"/>
                </a:lnTo>
                <a:lnTo>
                  <a:pt x="51678" y="565322"/>
                </a:lnTo>
                <a:lnTo>
                  <a:pt x="19756" y="516851"/>
                </a:lnTo>
                <a:lnTo>
                  <a:pt x="2764" y="461244"/>
                </a:lnTo>
                <a:lnTo>
                  <a:pt x="0" y="431012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4051" y="1103350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32" y="0"/>
                </a:lnTo>
                <a:lnTo>
                  <a:pt x="8223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3934" y="1103350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4" h="619760">
                <a:moveTo>
                  <a:pt x="204254" y="619683"/>
                </a:moveTo>
                <a:lnTo>
                  <a:pt x="204254" y="72694"/>
                </a:lnTo>
                <a:lnTo>
                  <a:pt x="0" y="72694"/>
                </a:lnTo>
                <a:lnTo>
                  <a:pt x="0" y="0"/>
                </a:lnTo>
                <a:lnTo>
                  <a:pt x="490727" y="0"/>
                </a:lnTo>
                <a:lnTo>
                  <a:pt x="490727" y="72694"/>
                </a:lnTo>
                <a:lnTo>
                  <a:pt x="286473" y="72694"/>
                </a:lnTo>
                <a:lnTo>
                  <a:pt x="286473" y="619683"/>
                </a:lnTo>
                <a:lnTo>
                  <a:pt x="20425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8655" y="1092961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0" y="328447"/>
                </a:moveTo>
                <a:lnTo>
                  <a:pt x="3322" y="269492"/>
                </a:lnTo>
                <a:lnTo>
                  <a:pt x="13285" y="215876"/>
                </a:lnTo>
                <a:lnTo>
                  <a:pt x="29881" y="167606"/>
                </a:lnTo>
                <a:lnTo>
                  <a:pt x="53103" y="124686"/>
                </a:lnTo>
                <a:lnTo>
                  <a:pt x="82943" y="87122"/>
                </a:lnTo>
                <a:lnTo>
                  <a:pt x="118013" y="55740"/>
                </a:lnTo>
                <a:lnTo>
                  <a:pt x="156933" y="31343"/>
                </a:lnTo>
                <a:lnTo>
                  <a:pt x="199710" y="13926"/>
                </a:lnTo>
                <a:lnTo>
                  <a:pt x="246351" y="3480"/>
                </a:lnTo>
                <a:lnTo>
                  <a:pt x="296862" y="0"/>
                </a:lnTo>
                <a:lnTo>
                  <a:pt x="338734" y="2567"/>
                </a:lnTo>
                <a:lnTo>
                  <a:pt x="378469" y="10260"/>
                </a:lnTo>
                <a:lnTo>
                  <a:pt x="416095" y="23065"/>
                </a:lnTo>
                <a:lnTo>
                  <a:pt x="451637" y="40970"/>
                </a:lnTo>
                <a:lnTo>
                  <a:pt x="484010" y="63441"/>
                </a:lnTo>
                <a:lnTo>
                  <a:pt x="512313" y="89973"/>
                </a:lnTo>
                <a:lnTo>
                  <a:pt x="536531" y="120562"/>
                </a:lnTo>
                <a:lnTo>
                  <a:pt x="556653" y="155206"/>
                </a:lnTo>
                <a:lnTo>
                  <a:pt x="572472" y="193015"/>
                </a:lnTo>
                <a:lnTo>
                  <a:pt x="583785" y="233300"/>
                </a:lnTo>
                <a:lnTo>
                  <a:pt x="590581" y="276045"/>
                </a:lnTo>
                <a:lnTo>
                  <a:pt x="592848" y="321233"/>
                </a:lnTo>
                <a:lnTo>
                  <a:pt x="590469" y="367075"/>
                </a:lnTo>
                <a:lnTo>
                  <a:pt x="583331" y="410454"/>
                </a:lnTo>
                <a:lnTo>
                  <a:pt x="571433" y="451342"/>
                </a:lnTo>
                <a:lnTo>
                  <a:pt x="554774" y="489712"/>
                </a:lnTo>
                <a:lnTo>
                  <a:pt x="533759" y="524661"/>
                </a:lnTo>
                <a:lnTo>
                  <a:pt x="508796" y="555064"/>
                </a:lnTo>
                <a:lnTo>
                  <a:pt x="479886" y="580921"/>
                </a:lnTo>
                <a:lnTo>
                  <a:pt x="447027" y="602234"/>
                </a:lnTo>
                <a:lnTo>
                  <a:pt x="411403" y="618974"/>
                </a:lnTo>
                <a:lnTo>
                  <a:pt x="374429" y="630913"/>
                </a:lnTo>
                <a:lnTo>
                  <a:pt x="336104" y="638067"/>
                </a:lnTo>
                <a:lnTo>
                  <a:pt x="296430" y="640448"/>
                </a:lnTo>
                <a:lnTo>
                  <a:pt x="253801" y="637800"/>
                </a:lnTo>
                <a:lnTo>
                  <a:pt x="213525" y="629866"/>
                </a:lnTo>
                <a:lnTo>
                  <a:pt x="175572" y="616659"/>
                </a:lnTo>
                <a:lnTo>
                  <a:pt x="139915" y="598195"/>
                </a:lnTo>
                <a:lnTo>
                  <a:pt x="107573" y="575174"/>
                </a:lnTo>
                <a:lnTo>
                  <a:pt x="79370" y="548298"/>
                </a:lnTo>
                <a:lnTo>
                  <a:pt x="55332" y="517558"/>
                </a:lnTo>
                <a:lnTo>
                  <a:pt x="35483" y="482942"/>
                </a:lnTo>
                <a:lnTo>
                  <a:pt x="19957" y="445940"/>
                </a:lnTo>
                <a:lnTo>
                  <a:pt x="8869" y="407857"/>
                </a:lnTo>
                <a:lnTo>
                  <a:pt x="2217" y="368692"/>
                </a:lnTo>
                <a:lnTo>
                  <a:pt x="0" y="32844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13478" y="1163929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4">
                <a:moveTo>
                  <a:pt x="0" y="258927"/>
                </a:moveTo>
                <a:lnTo>
                  <a:pt x="3758" y="311884"/>
                </a:lnTo>
                <a:lnTo>
                  <a:pt x="15033" y="358890"/>
                </a:lnTo>
                <a:lnTo>
                  <a:pt x="33829" y="399947"/>
                </a:lnTo>
                <a:lnTo>
                  <a:pt x="60147" y="435051"/>
                </a:lnTo>
                <a:lnTo>
                  <a:pt x="92144" y="463175"/>
                </a:lnTo>
                <a:lnTo>
                  <a:pt x="127979" y="483284"/>
                </a:lnTo>
                <a:lnTo>
                  <a:pt x="167655" y="495360"/>
                </a:lnTo>
                <a:lnTo>
                  <a:pt x="211175" y="499389"/>
                </a:lnTo>
                <a:lnTo>
                  <a:pt x="255401" y="495331"/>
                </a:lnTo>
                <a:lnTo>
                  <a:pt x="295505" y="483158"/>
                </a:lnTo>
                <a:lnTo>
                  <a:pt x="331524" y="462870"/>
                </a:lnTo>
                <a:lnTo>
                  <a:pt x="363499" y="434466"/>
                </a:lnTo>
                <a:lnTo>
                  <a:pt x="389626" y="398605"/>
                </a:lnTo>
                <a:lnTo>
                  <a:pt x="408287" y="355927"/>
                </a:lnTo>
                <a:lnTo>
                  <a:pt x="419483" y="306433"/>
                </a:lnTo>
                <a:lnTo>
                  <a:pt x="423214" y="250126"/>
                </a:lnTo>
                <a:lnTo>
                  <a:pt x="421619" y="213562"/>
                </a:lnTo>
                <a:lnTo>
                  <a:pt x="408855" y="147629"/>
                </a:lnTo>
                <a:lnTo>
                  <a:pt x="383431" y="91729"/>
                </a:lnTo>
                <a:lnTo>
                  <a:pt x="346054" y="48077"/>
                </a:lnTo>
                <a:lnTo>
                  <a:pt x="297565" y="17466"/>
                </a:lnTo>
                <a:lnTo>
                  <a:pt x="242331" y="1945"/>
                </a:lnTo>
                <a:lnTo>
                  <a:pt x="212471" y="0"/>
                </a:lnTo>
                <a:lnTo>
                  <a:pt x="170494" y="3733"/>
                </a:lnTo>
                <a:lnTo>
                  <a:pt x="131546" y="14932"/>
                </a:lnTo>
                <a:lnTo>
                  <a:pt x="95627" y="33593"/>
                </a:lnTo>
                <a:lnTo>
                  <a:pt x="62738" y="59715"/>
                </a:lnTo>
                <a:lnTo>
                  <a:pt x="35291" y="94555"/>
                </a:lnTo>
                <a:lnTo>
                  <a:pt x="15686" y="139361"/>
                </a:lnTo>
                <a:lnTo>
                  <a:pt x="3921" y="194148"/>
                </a:lnTo>
                <a:lnTo>
                  <a:pt x="0" y="25892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0129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0" y="431012"/>
                </a:moveTo>
                <a:lnTo>
                  <a:pt x="77025" y="424078"/>
                </a:lnTo>
                <a:lnTo>
                  <a:pt x="80649" y="446398"/>
                </a:lnTo>
                <a:lnTo>
                  <a:pt x="86112" y="466618"/>
                </a:lnTo>
                <a:lnTo>
                  <a:pt x="113997" y="515049"/>
                </a:lnTo>
                <a:lnTo>
                  <a:pt x="145154" y="539284"/>
                </a:lnTo>
                <a:lnTo>
                  <a:pt x="186643" y="557348"/>
                </a:lnTo>
                <a:lnTo>
                  <a:pt x="234187" y="566593"/>
                </a:lnTo>
                <a:lnTo>
                  <a:pt x="259930" y="567753"/>
                </a:lnTo>
                <a:lnTo>
                  <a:pt x="282707" y="566886"/>
                </a:lnTo>
                <a:lnTo>
                  <a:pt x="324088" y="559904"/>
                </a:lnTo>
                <a:lnTo>
                  <a:pt x="374011" y="537100"/>
                </a:lnTo>
                <a:lnTo>
                  <a:pt x="403777" y="502754"/>
                </a:lnTo>
                <a:lnTo>
                  <a:pt x="413689" y="462165"/>
                </a:lnTo>
                <a:lnTo>
                  <a:pt x="412636" y="448126"/>
                </a:lnTo>
                <a:lnTo>
                  <a:pt x="396811" y="411391"/>
                </a:lnTo>
                <a:lnTo>
                  <a:pt x="359087" y="382766"/>
                </a:lnTo>
                <a:lnTo>
                  <a:pt x="300964" y="362584"/>
                </a:lnTo>
                <a:lnTo>
                  <a:pt x="230644" y="344754"/>
                </a:lnTo>
                <a:lnTo>
                  <a:pt x="191130" y="334631"/>
                </a:lnTo>
                <a:lnTo>
                  <a:pt x="131351" y="315318"/>
                </a:lnTo>
                <a:lnTo>
                  <a:pt x="90316" y="293707"/>
                </a:lnTo>
                <a:lnTo>
                  <a:pt x="57370" y="264770"/>
                </a:lnTo>
                <a:lnTo>
                  <a:pt x="35594" y="230508"/>
                </a:lnTo>
                <a:lnTo>
                  <a:pt x="24720" y="191898"/>
                </a:lnTo>
                <a:lnTo>
                  <a:pt x="23367" y="171081"/>
                </a:lnTo>
                <a:lnTo>
                  <a:pt x="25042" y="147897"/>
                </a:lnTo>
                <a:lnTo>
                  <a:pt x="38396" y="103971"/>
                </a:lnTo>
                <a:lnTo>
                  <a:pt x="64876" y="64023"/>
                </a:lnTo>
                <a:lnTo>
                  <a:pt x="103723" y="33029"/>
                </a:lnTo>
                <a:lnTo>
                  <a:pt x="154057" y="11926"/>
                </a:lnTo>
                <a:lnTo>
                  <a:pt x="210906" y="1324"/>
                </a:lnTo>
                <a:lnTo>
                  <a:pt x="241465" y="0"/>
                </a:lnTo>
                <a:lnTo>
                  <a:pt x="274866" y="1381"/>
                </a:lnTo>
                <a:lnTo>
                  <a:pt x="335607" y="12472"/>
                </a:lnTo>
                <a:lnTo>
                  <a:pt x="387689" y="34575"/>
                </a:lnTo>
                <a:lnTo>
                  <a:pt x="428151" y="67246"/>
                </a:lnTo>
                <a:lnTo>
                  <a:pt x="456364" y="109814"/>
                </a:lnTo>
                <a:lnTo>
                  <a:pt x="471571" y="158655"/>
                </a:lnTo>
                <a:lnTo>
                  <a:pt x="474281" y="185216"/>
                </a:lnTo>
                <a:lnTo>
                  <a:pt x="395516" y="191274"/>
                </a:lnTo>
                <a:lnTo>
                  <a:pt x="390487" y="163742"/>
                </a:lnTo>
                <a:lnTo>
                  <a:pt x="381669" y="139793"/>
                </a:lnTo>
                <a:lnTo>
                  <a:pt x="352678" y="102704"/>
                </a:lnTo>
                <a:lnTo>
                  <a:pt x="307370" y="80179"/>
                </a:lnTo>
                <a:lnTo>
                  <a:pt x="244640" y="72694"/>
                </a:lnTo>
                <a:lnTo>
                  <a:pt x="209942" y="74399"/>
                </a:lnTo>
                <a:lnTo>
                  <a:pt x="155693" y="88034"/>
                </a:lnTo>
                <a:lnTo>
                  <a:pt x="121296" y="114294"/>
                </a:lnTo>
                <a:lnTo>
                  <a:pt x="102120" y="165735"/>
                </a:lnTo>
                <a:lnTo>
                  <a:pt x="103632" y="181665"/>
                </a:lnTo>
                <a:lnTo>
                  <a:pt x="126212" y="220700"/>
                </a:lnTo>
                <a:lnTo>
                  <a:pt x="168978" y="242495"/>
                </a:lnTo>
                <a:lnTo>
                  <a:pt x="249834" y="264833"/>
                </a:lnTo>
                <a:lnTo>
                  <a:pt x="295892" y="275818"/>
                </a:lnTo>
                <a:lnTo>
                  <a:pt x="334108" y="286056"/>
                </a:lnTo>
                <a:lnTo>
                  <a:pt x="387007" y="304355"/>
                </a:lnTo>
                <a:lnTo>
                  <a:pt x="433920" y="332519"/>
                </a:lnTo>
                <a:lnTo>
                  <a:pt x="466775" y="367398"/>
                </a:lnTo>
                <a:lnTo>
                  <a:pt x="486054" y="408397"/>
                </a:lnTo>
                <a:lnTo>
                  <a:pt x="492455" y="455244"/>
                </a:lnTo>
                <a:lnTo>
                  <a:pt x="490695" y="479618"/>
                </a:lnTo>
                <a:lnTo>
                  <a:pt x="476574" y="526095"/>
                </a:lnTo>
                <a:lnTo>
                  <a:pt x="448492" y="568917"/>
                </a:lnTo>
                <a:lnTo>
                  <a:pt x="407911" y="602884"/>
                </a:lnTo>
                <a:lnTo>
                  <a:pt x="355646" y="626818"/>
                </a:lnTo>
                <a:lnTo>
                  <a:pt x="296029" y="638933"/>
                </a:lnTo>
                <a:lnTo>
                  <a:pt x="263677" y="640448"/>
                </a:lnTo>
                <a:lnTo>
                  <a:pt x="223405" y="638909"/>
                </a:lnTo>
                <a:lnTo>
                  <a:pt x="153086" y="626641"/>
                </a:lnTo>
                <a:lnTo>
                  <a:pt x="96149" y="602164"/>
                </a:lnTo>
                <a:lnTo>
                  <a:pt x="51673" y="565322"/>
                </a:lnTo>
                <a:lnTo>
                  <a:pt x="19754" y="516851"/>
                </a:lnTo>
                <a:lnTo>
                  <a:pt x="2758" y="461244"/>
                </a:lnTo>
                <a:lnTo>
                  <a:pt x="0" y="431012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17811" y="6768851"/>
            <a:ext cx="131445" cy="358140"/>
          </a:xfrm>
          <a:custGeom>
            <a:avLst/>
            <a:gdLst/>
            <a:ahLst/>
            <a:cxnLst/>
            <a:rect l="l" t="t" r="r" b="b"/>
            <a:pathLst>
              <a:path w="131445" h="358140">
                <a:moveTo>
                  <a:pt x="131394" y="78966"/>
                </a:moveTo>
                <a:lnTo>
                  <a:pt x="87591" y="78966"/>
                </a:lnTo>
                <a:lnTo>
                  <a:pt x="87591" y="357836"/>
                </a:lnTo>
                <a:lnTo>
                  <a:pt x="131394" y="357836"/>
                </a:lnTo>
                <a:lnTo>
                  <a:pt x="131394" y="78966"/>
                </a:lnTo>
                <a:close/>
              </a:path>
              <a:path w="131445" h="358140">
                <a:moveTo>
                  <a:pt x="131394" y="0"/>
                </a:moveTo>
                <a:lnTo>
                  <a:pt x="103187" y="0"/>
                </a:lnTo>
                <a:lnTo>
                  <a:pt x="96452" y="11651"/>
                </a:lnTo>
                <a:lnTo>
                  <a:pt x="87703" y="23465"/>
                </a:lnTo>
                <a:lnTo>
                  <a:pt x="49877" y="59464"/>
                </a:lnTo>
                <a:lnTo>
                  <a:pt x="17778" y="80366"/>
                </a:lnTo>
                <a:lnTo>
                  <a:pt x="0" y="89416"/>
                </a:lnTo>
                <a:lnTo>
                  <a:pt x="0" y="131720"/>
                </a:lnTo>
                <a:lnTo>
                  <a:pt x="46113" y="109159"/>
                </a:lnTo>
                <a:lnTo>
                  <a:pt x="79073" y="86541"/>
                </a:lnTo>
                <a:lnTo>
                  <a:pt x="87591" y="78966"/>
                </a:lnTo>
                <a:lnTo>
                  <a:pt x="131394" y="78966"/>
                </a:lnTo>
                <a:lnTo>
                  <a:pt x="131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55288" y="6768851"/>
            <a:ext cx="236220" cy="358140"/>
          </a:xfrm>
          <a:custGeom>
            <a:avLst/>
            <a:gdLst/>
            <a:ahLst/>
            <a:cxnLst/>
            <a:rect l="l" t="t" r="r" b="b"/>
            <a:pathLst>
              <a:path w="236220" h="358140">
                <a:moveTo>
                  <a:pt x="212302" y="36330"/>
                </a:moveTo>
                <a:lnTo>
                  <a:pt x="123266" y="36330"/>
                </a:lnTo>
                <a:lnTo>
                  <a:pt x="137557" y="37449"/>
                </a:lnTo>
                <a:lnTo>
                  <a:pt x="150441" y="40800"/>
                </a:lnTo>
                <a:lnTo>
                  <a:pt x="185948" y="74083"/>
                </a:lnTo>
                <a:lnTo>
                  <a:pt x="190614" y="98046"/>
                </a:lnTo>
                <a:lnTo>
                  <a:pt x="189323" y="110674"/>
                </a:lnTo>
                <a:lnTo>
                  <a:pt x="169964" y="150801"/>
                </a:lnTo>
                <a:lnTo>
                  <a:pt x="140057" y="183594"/>
                </a:lnTo>
                <a:lnTo>
                  <a:pt x="73962" y="241072"/>
                </a:lnTo>
                <a:lnTo>
                  <a:pt x="58580" y="254961"/>
                </a:lnTo>
                <a:lnTo>
                  <a:pt x="24924" y="291725"/>
                </a:lnTo>
                <a:lnTo>
                  <a:pt x="5143" y="327394"/>
                </a:lnTo>
                <a:lnTo>
                  <a:pt x="0" y="357836"/>
                </a:lnTo>
                <a:lnTo>
                  <a:pt x="235902" y="357836"/>
                </a:lnTo>
                <a:lnTo>
                  <a:pt x="235902" y="316029"/>
                </a:lnTo>
                <a:lnTo>
                  <a:pt x="60972" y="316029"/>
                </a:lnTo>
                <a:lnTo>
                  <a:pt x="64874" y="310071"/>
                </a:lnTo>
                <a:lnTo>
                  <a:pt x="97743" y="275189"/>
                </a:lnTo>
                <a:lnTo>
                  <a:pt x="130149" y="247431"/>
                </a:lnTo>
                <a:lnTo>
                  <a:pt x="152000" y="228570"/>
                </a:lnTo>
                <a:lnTo>
                  <a:pt x="185715" y="197193"/>
                </a:lnTo>
                <a:lnTo>
                  <a:pt x="214988" y="162380"/>
                </a:lnTo>
                <a:lnTo>
                  <a:pt x="233218" y="120253"/>
                </a:lnTo>
                <a:lnTo>
                  <a:pt x="235407" y="99039"/>
                </a:lnTo>
                <a:lnTo>
                  <a:pt x="233539" y="78853"/>
                </a:lnTo>
                <a:lnTo>
                  <a:pt x="227930" y="60355"/>
                </a:lnTo>
                <a:lnTo>
                  <a:pt x="218572" y="43552"/>
                </a:lnTo>
                <a:lnTo>
                  <a:pt x="212302" y="36330"/>
                </a:lnTo>
                <a:close/>
              </a:path>
              <a:path w="236220" h="358140">
                <a:moveTo>
                  <a:pt x="124256" y="0"/>
                </a:moveTo>
                <a:lnTo>
                  <a:pt x="78574" y="6593"/>
                </a:lnTo>
                <a:lnTo>
                  <a:pt x="43218" y="26377"/>
                </a:lnTo>
                <a:lnTo>
                  <a:pt x="19461" y="58726"/>
                </a:lnTo>
                <a:lnTo>
                  <a:pt x="8458" y="103021"/>
                </a:lnTo>
                <a:lnTo>
                  <a:pt x="53251" y="107499"/>
                </a:lnTo>
                <a:lnTo>
                  <a:pt x="54542" y="91682"/>
                </a:lnTo>
                <a:lnTo>
                  <a:pt x="58175" y="77701"/>
                </a:lnTo>
                <a:lnTo>
                  <a:pt x="82807" y="46968"/>
                </a:lnTo>
                <a:lnTo>
                  <a:pt x="123266" y="36330"/>
                </a:lnTo>
                <a:lnTo>
                  <a:pt x="212302" y="36330"/>
                </a:lnTo>
                <a:lnTo>
                  <a:pt x="205460" y="28450"/>
                </a:lnTo>
                <a:lnTo>
                  <a:pt x="189182" y="15992"/>
                </a:lnTo>
                <a:lnTo>
                  <a:pt x="170211" y="7102"/>
                </a:lnTo>
                <a:lnTo>
                  <a:pt x="148564" y="1774"/>
                </a:lnTo>
                <a:lnTo>
                  <a:pt x="1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17811" y="6768851"/>
            <a:ext cx="131445" cy="358140"/>
          </a:xfrm>
          <a:custGeom>
            <a:avLst/>
            <a:gdLst/>
            <a:ahLst/>
            <a:cxnLst/>
            <a:rect l="l" t="t" r="r" b="b"/>
            <a:pathLst>
              <a:path w="131445" h="358140">
                <a:moveTo>
                  <a:pt x="131394" y="357836"/>
                </a:moveTo>
                <a:lnTo>
                  <a:pt x="87591" y="357836"/>
                </a:lnTo>
                <a:lnTo>
                  <a:pt x="87591" y="78966"/>
                </a:lnTo>
                <a:lnTo>
                  <a:pt x="79073" y="86541"/>
                </a:lnTo>
                <a:lnTo>
                  <a:pt x="46113" y="109159"/>
                </a:lnTo>
                <a:lnTo>
                  <a:pt x="10541" y="127507"/>
                </a:lnTo>
                <a:lnTo>
                  <a:pt x="0" y="131720"/>
                </a:lnTo>
                <a:lnTo>
                  <a:pt x="0" y="89416"/>
                </a:lnTo>
                <a:lnTo>
                  <a:pt x="17778" y="80366"/>
                </a:lnTo>
                <a:lnTo>
                  <a:pt x="34404" y="70382"/>
                </a:lnTo>
                <a:lnTo>
                  <a:pt x="76948" y="35450"/>
                </a:lnTo>
                <a:lnTo>
                  <a:pt x="103187" y="0"/>
                </a:lnTo>
                <a:lnTo>
                  <a:pt x="131394" y="0"/>
                </a:lnTo>
                <a:lnTo>
                  <a:pt x="131394" y="35783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55288" y="6768851"/>
            <a:ext cx="236220" cy="358140"/>
          </a:xfrm>
          <a:custGeom>
            <a:avLst/>
            <a:gdLst/>
            <a:ahLst/>
            <a:cxnLst/>
            <a:rect l="l" t="t" r="r" b="b"/>
            <a:pathLst>
              <a:path w="236220" h="358140">
                <a:moveTo>
                  <a:pt x="235902" y="316029"/>
                </a:moveTo>
                <a:lnTo>
                  <a:pt x="235902" y="357836"/>
                </a:lnTo>
                <a:lnTo>
                  <a:pt x="0" y="357836"/>
                </a:lnTo>
                <a:lnTo>
                  <a:pt x="10370" y="315421"/>
                </a:lnTo>
                <a:lnTo>
                  <a:pt x="34251" y="280033"/>
                </a:lnTo>
                <a:lnTo>
                  <a:pt x="73962" y="241072"/>
                </a:lnTo>
                <a:lnTo>
                  <a:pt x="91490" y="226282"/>
                </a:lnTo>
                <a:lnTo>
                  <a:pt x="118098" y="203697"/>
                </a:lnTo>
                <a:lnTo>
                  <a:pt x="157350" y="165965"/>
                </a:lnTo>
                <a:lnTo>
                  <a:pt x="185451" y="123675"/>
                </a:lnTo>
                <a:lnTo>
                  <a:pt x="190614" y="98046"/>
                </a:lnTo>
                <a:lnTo>
                  <a:pt x="189447" y="85555"/>
                </a:lnTo>
                <a:lnTo>
                  <a:pt x="161910" y="46374"/>
                </a:lnTo>
                <a:lnTo>
                  <a:pt x="123266" y="36330"/>
                </a:lnTo>
                <a:lnTo>
                  <a:pt x="108192" y="37512"/>
                </a:lnTo>
                <a:lnTo>
                  <a:pt x="72491" y="55242"/>
                </a:lnTo>
                <a:lnTo>
                  <a:pt x="54542" y="91682"/>
                </a:lnTo>
                <a:lnTo>
                  <a:pt x="53251" y="107499"/>
                </a:lnTo>
                <a:lnTo>
                  <a:pt x="8458" y="103021"/>
                </a:lnTo>
                <a:lnTo>
                  <a:pt x="19461" y="58726"/>
                </a:lnTo>
                <a:lnTo>
                  <a:pt x="43218" y="26377"/>
                </a:lnTo>
                <a:lnTo>
                  <a:pt x="78574" y="6593"/>
                </a:lnTo>
                <a:lnTo>
                  <a:pt x="124256" y="0"/>
                </a:lnTo>
                <a:lnTo>
                  <a:pt x="148564" y="1774"/>
                </a:lnTo>
                <a:lnTo>
                  <a:pt x="189182" y="15992"/>
                </a:lnTo>
                <a:lnTo>
                  <a:pt x="218572" y="43552"/>
                </a:lnTo>
                <a:lnTo>
                  <a:pt x="233539" y="78853"/>
                </a:lnTo>
                <a:lnTo>
                  <a:pt x="235407" y="99039"/>
                </a:lnTo>
                <a:lnTo>
                  <a:pt x="234860" y="109693"/>
                </a:lnTo>
                <a:lnTo>
                  <a:pt x="221528" y="151609"/>
                </a:lnTo>
                <a:lnTo>
                  <a:pt x="197586" y="184722"/>
                </a:lnTo>
                <a:lnTo>
                  <a:pt x="170521" y="211816"/>
                </a:lnTo>
                <a:lnTo>
                  <a:pt x="130149" y="247431"/>
                </a:lnTo>
                <a:lnTo>
                  <a:pt x="112184" y="262644"/>
                </a:lnTo>
                <a:lnTo>
                  <a:pt x="97743" y="275189"/>
                </a:lnTo>
                <a:lnTo>
                  <a:pt x="69251" y="304138"/>
                </a:lnTo>
                <a:lnTo>
                  <a:pt x="60972" y="316029"/>
                </a:lnTo>
                <a:lnTo>
                  <a:pt x="235902" y="31602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7465" y="2997136"/>
            <a:ext cx="312420" cy="354965"/>
          </a:xfrm>
          <a:custGeom>
            <a:avLst/>
            <a:gdLst/>
            <a:ahLst/>
            <a:cxnLst/>
            <a:rect l="l" t="t" r="r" b="b"/>
            <a:pathLst>
              <a:path w="312420" h="354964">
                <a:moveTo>
                  <a:pt x="157175" y="0"/>
                </a:moveTo>
                <a:lnTo>
                  <a:pt x="0" y="0"/>
                </a:lnTo>
                <a:lnTo>
                  <a:pt x="0" y="354634"/>
                </a:lnTo>
                <a:lnTo>
                  <a:pt x="47050" y="354634"/>
                </a:lnTo>
                <a:lnTo>
                  <a:pt x="47050" y="197129"/>
                </a:lnTo>
                <a:lnTo>
                  <a:pt x="191315" y="197129"/>
                </a:lnTo>
                <a:lnTo>
                  <a:pt x="183509" y="193166"/>
                </a:lnTo>
                <a:lnTo>
                  <a:pt x="207346" y="188470"/>
                </a:lnTo>
                <a:lnTo>
                  <a:pt x="227848" y="181440"/>
                </a:lnTo>
                <a:lnTo>
                  <a:pt x="245022" y="172059"/>
                </a:lnTo>
                <a:lnTo>
                  <a:pt x="258875" y="160312"/>
                </a:lnTo>
                <a:lnTo>
                  <a:pt x="261838" y="156514"/>
                </a:lnTo>
                <a:lnTo>
                  <a:pt x="47050" y="156514"/>
                </a:lnTo>
                <a:lnTo>
                  <a:pt x="47050" y="39128"/>
                </a:lnTo>
                <a:lnTo>
                  <a:pt x="265664" y="39128"/>
                </a:lnTo>
                <a:lnTo>
                  <a:pt x="260630" y="32092"/>
                </a:lnTo>
                <a:lnTo>
                  <a:pt x="229240" y="9575"/>
                </a:lnTo>
                <a:lnTo>
                  <a:pt x="179463" y="601"/>
                </a:lnTo>
                <a:lnTo>
                  <a:pt x="157175" y="0"/>
                </a:lnTo>
                <a:close/>
              </a:path>
              <a:path w="312420" h="354964">
                <a:moveTo>
                  <a:pt x="191315" y="197129"/>
                </a:moveTo>
                <a:lnTo>
                  <a:pt x="101371" y="197129"/>
                </a:lnTo>
                <a:lnTo>
                  <a:pt x="109822" y="197235"/>
                </a:lnTo>
                <a:lnTo>
                  <a:pt x="116982" y="197550"/>
                </a:lnTo>
                <a:lnTo>
                  <a:pt x="154271" y="212215"/>
                </a:lnTo>
                <a:lnTo>
                  <a:pt x="179780" y="241292"/>
                </a:lnTo>
                <a:lnTo>
                  <a:pt x="206456" y="280835"/>
                </a:lnTo>
                <a:lnTo>
                  <a:pt x="253345" y="354634"/>
                </a:lnTo>
                <a:lnTo>
                  <a:pt x="311953" y="354634"/>
                </a:lnTo>
                <a:lnTo>
                  <a:pt x="250620" y="258051"/>
                </a:lnTo>
                <a:lnTo>
                  <a:pt x="221959" y="220844"/>
                </a:lnTo>
                <a:lnTo>
                  <a:pt x="192285" y="197622"/>
                </a:lnTo>
                <a:lnTo>
                  <a:pt x="191315" y="197129"/>
                </a:lnTo>
                <a:close/>
              </a:path>
              <a:path w="312420" h="354964">
                <a:moveTo>
                  <a:pt x="265664" y="39128"/>
                </a:moveTo>
                <a:lnTo>
                  <a:pt x="159155" y="39128"/>
                </a:lnTo>
                <a:lnTo>
                  <a:pt x="177465" y="40135"/>
                </a:lnTo>
                <a:lnTo>
                  <a:pt x="193145" y="43160"/>
                </a:lnTo>
                <a:lnTo>
                  <a:pt x="230240" y="73794"/>
                </a:lnTo>
                <a:lnTo>
                  <a:pt x="234769" y="96748"/>
                </a:lnTo>
                <a:lnTo>
                  <a:pt x="234181" y="105181"/>
                </a:lnTo>
                <a:lnTo>
                  <a:pt x="213855" y="141220"/>
                </a:lnTo>
                <a:lnTo>
                  <a:pt x="176389" y="154839"/>
                </a:lnTo>
                <a:lnTo>
                  <a:pt x="147764" y="156514"/>
                </a:lnTo>
                <a:lnTo>
                  <a:pt x="261838" y="156514"/>
                </a:lnTo>
                <a:lnTo>
                  <a:pt x="269554" y="146626"/>
                </a:lnTo>
                <a:lnTo>
                  <a:pt x="277192" y="131457"/>
                </a:lnTo>
                <a:lnTo>
                  <a:pt x="281781" y="114802"/>
                </a:lnTo>
                <a:lnTo>
                  <a:pt x="283312" y="96659"/>
                </a:lnTo>
                <a:lnTo>
                  <a:pt x="282398" y="82359"/>
                </a:lnTo>
                <a:lnTo>
                  <a:pt x="279649" y="68686"/>
                </a:lnTo>
                <a:lnTo>
                  <a:pt x="275058" y="55649"/>
                </a:lnTo>
                <a:lnTo>
                  <a:pt x="268617" y="43256"/>
                </a:lnTo>
                <a:lnTo>
                  <a:pt x="265664" y="3912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353" y="3089262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6" y="0"/>
                </a:moveTo>
                <a:lnTo>
                  <a:pt x="71528" y="8924"/>
                </a:lnTo>
                <a:lnTo>
                  <a:pt x="33267" y="35737"/>
                </a:lnTo>
                <a:lnTo>
                  <a:pt x="8305" y="78684"/>
                </a:lnTo>
                <a:lnTo>
                  <a:pt x="0" y="136118"/>
                </a:lnTo>
                <a:lnTo>
                  <a:pt x="2058" y="165651"/>
                </a:lnTo>
                <a:lnTo>
                  <a:pt x="18525" y="214248"/>
                </a:lnTo>
                <a:lnTo>
                  <a:pt x="50858" y="248454"/>
                </a:lnTo>
                <a:lnTo>
                  <a:pt x="95435" y="265790"/>
                </a:lnTo>
                <a:lnTo>
                  <a:pt x="122090" y="267957"/>
                </a:lnTo>
                <a:lnTo>
                  <a:pt x="143435" y="266596"/>
                </a:lnTo>
                <a:lnTo>
                  <a:pt x="180120" y="255730"/>
                </a:lnTo>
                <a:lnTo>
                  <a:pt x="210258" y="232295"/>
                </a:lnTo>
                <a:lnTo>
                  <a:pt x="122090" y="232295"/>
                </a:lnTo>
                <a:lnTo>
                  <a:pt x="106707" y="230887"/>
                </a:lnTo>
                <a:lnTo>
                  <a:pt x="68515" y="209842"/>
                </a:lnTo>
                <a:lnTo>
                  <a:pt x="46992" y="165006"/>
                </a:lnTo>
                <a:lnTo>
                  <a:pt x="44574" y="145122"/>
                </a:lnTo>
                <a:lnTo>
                  <a:pt x="236007" y="145122"/>
                </a:lnTo>
                <a:lnTo>
                  <a:pt x="236174" y="140004"/>
                </a:lnTo>
                <a:lnTo>
                  <a:pt x="236256" y="133565"/>
                </a:lnTo>
                <a:lnTo>
                  <a:pt x="234615" y="109461"/>
                </a:lnTo>
                <a:lnTo>
                  <a:pt x="47052" y="109461"/>
                </a:lnTo>
                <a:lnTo>
                  <a:pt x="49296" y="93471"/>
                </a:lnTo>
                <a:lnTo>
                  <a:pt x="69587" y="55714"/>
                </a:lnTo>
                <a:lnTo>
                  <a:pt x="105562" y="36914"/>
                </a:lnTo>
                <a:lnTo>
                  <a:pt x="119943" y="35661"/>
                </a:lnTo>
                <a:lnTo>
                  <a:pt x="204136" y="35661"/>
                </a:lnTo>
                <a:lnTo>
                  <a:pt x="203648" y="35001"/>
                </a:lnTo>
                <a:lnTo>
                  <a:pt x="186188" y="19673"/>
                </a:lnTo>
                <a:lnTo>
                  <a:pt x="166376" y="8737"/>
                </a:lnTo>
                <a:lnTo>
                  <a:pt x="144212" y="2182"/>
                </a:lnTo>
                <a:lnTo>
                  <a:pt x="119696" y="0"/>
                </a:lnTo>
                <a:close/>
              </a:path>
              <a:path w="236855" h="267970">
                <a:moveTo>
                  <a:pt x="189698" y="179298"/>
                </a:moveTo>
                <a:lnTo>
                  <a:pt x="162867" y="219659"/>
                </a:lnTo>
                <a:lnTo>
                  <a:pt x="122090" y="232295"/>
                </a:lnTo>
                <a:lnTo>
                  <a:pt x="210258" y="232295"/>
                </a:lnTo>
                <a:lnTo>
                  <a:pt x="219673" y="220137"/>
                </a:lnTo>
                <a:lnTo>
                  <a:pt x="228363" y="203779"/>
                </a:lnTo>
                <a:lnTo>
                  <a:pt x="234769" y="185242"/>
                </a:lnTo>
                <a:lnTo>
                  <a:pt x="189698" y="179298"/>
                </a:lnTo>
                <a:close/>
              </a:path>
              <a:path w="236855" h="267970">
                <a:moveTo>
                  <a:pt x="204136" y="35661"/>
                </a:moveTo>
                <a:lnTo>
                  <a:pt x="119943" y="35661"/>
                </a:lnTo>
                <a:lnTo>
                  <a:pt x="135712" y="37238"/>
                </a:lnTo>
                <a:lnTo>
                  <a:pt x="149950" y="41965"/>
                </a:lnTo>
                <a:lnTo>
                  <a:pt x="179860" y="69954"/>
                </a:lnTo>
                <a:lnTo>
                  <a:pt x="190191" y="109461"/>
                </a:lnTo>
                <a:lnTo>
                  <a:pt x="234615" y="109461"/>
                </a:lnTo>
                <a:lnTo>
                  <a:pt x="234214" y="103581"/>
                </a:lnTo>
                <a:lnTo>
                  <a:pt x="228094" y="77158"/>
                </a:lnTo>
                <a:lnTo>
                  <a:pt x="217903" y="54298"/>
                </a:lnTo>
                <a:lnTo>
                  <a:pt x="204136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9076" y="3089262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4" h="361314">
                <a:moveTo>
                  <a:pt x="222389" y="234937"/>
                </a:moveTo>
                <a:lnTo>
                  <a:pt x="178804" y="234937"/>
                </a:lnTo>
                <a:lnTo>
                  <a:pt x="178804" y="361073"/>
                </a:lnTo>
                <a:lnTo>
                  <a:pt x="222389" y="361073"/>
                </a:lnTo>
                <a:lnTo>
                  <a:pt x="222389" y="234937"/>
                </a:lnTo>
                <a:close/>
              </a:path>
              <a:path w="222884" h="361314">
                <a:moveTo>
                  <a:pt x="108306" y="0"/>
                </a:moveTo>
                <a:lnTo>
                  <a:pt x="65400" y="8915"/>
                </a:lnTo>
                <a:lnTo>
                  <a:pt x="29851" y="35326"/>
                </a:lnTo>
                <a:lnTo>
                  <a:pt x="7522" y="78092"/>
                </a:lnTo>
                <a:lnTo>
                  <a:pt x="0" y="131584"/>
                </a:lnTo>
                <a:lnTo>
                  <a:pt x="2058" y="161609"/>
                </a:lnTo>
                <a:lnTo>
                  <a:pt x="18527" y="211567"/>
                </a:lnTo>
                <a:lnTo>
                  <a:pt x="50244" y="247442"/>
                </a:lnTo>
                <a:lnTo>
                  <a:pt x="89564" y="265679"/>
                </a:lnTo>
                <a:lnTo>
                  <a:pt x="111607" y="267957"/>
                </a:lnTo>
                <a:lnTo>
                  <a:pt x="121745" y="267369"/>
                </a:lnTo>
                <a:lnTo>
                  <a:pt x="159011" y="253544"/>
                </a:lnTo>
                <a:lnTo>
                  <a:pt x="178804" y="234937"/>
                </a:lnTo>
                <a:lnTo>
                  <a:pt x="222389" y="234937"/>
                </a:lnTo>
                <a:lnTo>
                  <a:pt x="222389" y="232295"/>
                </a:lnTo>
                <a:lnTo>
                  <a:pt x="115239" y="232295"/>
                </a:lnTo>
                <a:lnTo>
                  <a:pt x="101216" y="230747"/>
                </a:lnTo>
                <a:lnTo>
                  <a:pt x="65379" y="207530"/>
                </a:lnTo>
                <a:lnTo>
                  <a:pt x="45879" y="156452"/>
                </a:lnTo>
                <a:lnTo>
                  <a:pt x="44579" y="133235"/>
                </a:lnTo>
                <a:lnTo>
                  <a:pt x="45816" y="109413"/>
                </a:lnTo>
                <a:lnTo>
                  <a:pt x="55686" y="71890"/>
                </a:lnTo>
                <a:lnTo>
                  <a:pt x="86163" y="40178"/>
                </a:lnTo>
                <a:lnTo>
                  <a:pt x="112353" y="34175"/>
                </a:lnTo>
                <a:lnTo>
                  <a:pt x="178327" y="34175"/>
                </a:lnTo>
                <a:lnTo>
                  <a:pt x="168322" y="22459"/>
                </a:lnTo>
                <a:lnTo>
                  <a:pt x="150860" y="9975"/>
                </a:lnTo>
                <a:lnTo>
                  <a:pt x="130860" y="2492"/>
                </a:lnTo>
                <a:lnTo>
                  <a:pt x="108306" y="0"/>
                </a:lnTo>
                <a:close/>
              </a:path>
              <a:path w="222884" h="361314">
                <a:moveTo>
                  <a:pt x="178327" y="34175"/>
                </a:moveTo>
                <a:lnTo>
                  <a:pt x="112353" y="34175"/>
                </a:lnTo>
                <a:lnTo>
                  <a:pt x="126177" y="35786"/>
                </a:lnTo>
                <a:lnTo>
                  <a:pt x="139057" y="40624"/>
                </a:lnTo>
                <a:lnTo>
                  <a:pt x="171317" y="74529"/>
                </a:lnTo>
                <a:lnTo>
                  <a:pt x="181932" y="113071"/>
                </a:lnTo>
                <a:lnTo>
                  <a:pt x="183262" y="137109"/>
                </a:lnTo>
                <a:lnTo>
                  <a:pt x="182008" y="159601"/>
                </a:lnTo>
                <a:lnTo>
                  <a:pt x="163202" y="208762"/>
                </a:lnTo>
                <a:lnTo>
                  <a:pt x="128678" y="230824"/>
                </a:lnTo>
                <a:lnTo>
                  <a:pt x="115239" y="232295"/>
                </a:lnTo>
                <a:lnTo>
                  <a:pt x="222389" y="232295"/>
                </a:lnTo>
                <a:lnTo>
                  <a:pt x="222389" y="39954"/>
                </a:lnTo>
                <a:lnTo>
                  <a:pt x="183262" y="39954"/>
                </a:lnTo>
                <a:lnTo>
                  <a:pt x="178327" y="34175"/>
                </a:lnTo>
                <a:close/>
              </a:path>
              <a:path w="222884" h="361314">
                <a:moveTo>
                  <a:pt x="222389" y="5448"/>
                </a:moveTo>
                <a:lnTo>
                  <a:pt x="183262" y="5448"/>
                </a:lnTo>
                <a:lnTo>
                  <a:pt x="183262" y="39954"/>
                </a:lnTo>
                <a:lnTo>
                  <a:pt x="222389" y="39954"/>
                </a:lnTo>
                <a:lnTo>
                  <a:pt x="222389" y="54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08660" y="3094710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80" h="262889">
                <a:moveTo>
                  <a:pt x="43588" y="0"/>
                </a:moveTo>
                <a:lnTo>
                  <a:pt x="0" y="0"/>
                </a:lnTo>
                <a:lnTo>
                  <a:pt x="95" y="166396"/>
                </a:lnTo>
                <a:lnTo>
                  <a:pt x="4917" y="208846"/>
                </a:lnTo>
                <a:lnTo>
                  <a:pt x="28087" y="243986"/>
                </a:lnTo>
                <a:lnTo>
                  <a:pt x="65668" y="260338"/>
                </a:lnTo>
                <a:lnTo>
                  <a:pt x="87590" y="262509"/>
                </a:lnTo>
                <a:lnTo>
                  <a:pt x="111935" y="259783"/>
                </a:lnTo>
                <a:lnTo>
                  <a:pt x="133596" y="251601"/>
                </a:lnTo>
                <a:lnTo>
                  <a:pt x="152580" y="237954"/>
                </a:lnTo>
                <a:lnTo>
                  <a:pt x="163748" y="224866"/>
                </a:lnTo>
                <a:lnTo>
                  <a:pt x="96417" y="224866"/>
                </a:lnTo>
                <a:lnTo>
                  <a:pt x="87024" y="224245"/>
                </a:lnTo>
                <a:lnTo>
                  <a:pt x="52616" y="203442"/>
                </a:lnTo>
                <a:lnTo>
                  <a:pt x="43804" y="159067"/>
                </a:lnTo>
                <a:lnTo>
                  <a:pt x="43703" y="152886"/>
                </a:lnTo>
                <a:lnTo>
                  <a:pt x="43588" y="0"/>
                </a:lnTo>
                <a:close/>
              </a:path>
              <a:path w="208280" h="262889">
                <a:moveTo>
                  <a:pt x="208024" y="218833"/>
                </a:moveTo>
                <a:lnTo>
                  <a:pt x="168896" y="218833"/>
                </a:lnTo>
                <a:lnTo>
                  <a:pt x="168896" y="257060"/>
                </a:lnTo>
                <a:lnTo>
                  <a:pt x="208024" y="257060"/>
                </a:lnTo>
                <a:lnTo>
                  <a:pt x="208024" y="218833"/>
                </a:lnTo>
                <a:close/>
              </a:path>
              <a:path w="208280" h="262889">
                <a:moveTo>
                  <a:pt x="208024" y="0"/>
                </a:moveTo>
                <a:lnTo>
                  <a:pt x="164438" y="0"/>
                </a:lnTo>
                <a:lnTo>
                  <a:pt x="164438" y="137439"/>
                </a:lnTo>
                <a:lnTo>
                  <a:pt x="163991" y="152886"/>
                </a:lnTo>
                <a:lnTo>
                  <a:pt x="153128" y="195720"/>
                </a:lnTo>
                <a:lnTo>
                  <a:pt x="115362" y="222378"/>
                </a:lnTo>
                <a:lnTo>
                  <a:pt x="96417" y="224866"/>
                </a:lnTo>
                <a:lnTo>
                  <a:pt x="163748" y="224866"/>
                </a:lnTo>
                <a:lnTo>
                  <a:pt x="168896" y="218833"/>
                </a:lnTo>
                <a:lnTo>
                  <a:pt x="208024" y="218833"/>
                </a:lnTo>
                <a:lnTo>
                  <a:pt x="20802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70761" y="3089262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26" y="8924"/>
                </a:lnTo>
                <a:lnTo>
                  <a:pt x="33261" y="35737"/>
                </a:lnTo>
                <a:lnTo>
                  <a:pt x="8305" y="78684"/>
                </a:lnTo>
                <a:lnTo>
                  <a:pt x="0" y="136118"/>
                </a:lnTo>
                <a:lnTo>
                  <a:pt x="2057" y="165651"/>
                </a:lnTo>
                <a:lnTo>
                  <a:pt x="18521" y="214248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0"/>
                </a:lnTo>
                <a:lnTo>
                  <a:pt x="210259" y="232295"/>
                </a:lnTo>
                <a:lnTo>
                  <a:pt x="122085" y="232295"/>
                </a:lnTo>
                <a:lnTo>
                  <a:pt x="106705" y="230887"/>
                </a:lnTo>
                <a:lnTo>
                  <a:pt x="68516" y="209842"/>
                </a:lnTo>
                <a:lnTo>
                  <a:pt x="46994" y="165006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2" y="19673"/>
                </a:lnTo>
                <a:lnTo>
                  <a:pt x="166371" y="8737"/>
                </a:lnTo>
                <a:lnTo>
                  <a:pt x="144210" y="2182"/>
                </a:lnTo>
                <a:lnTo>
                  <a:pt x="119697" y="0"/>
                </a:lnTo>
                <a:close/>
              </a:path>
              <a:path w="236855" h="267970">
                <a:moveTo>
                  <a:pt x="189699" y="179298"/>
                </a:moveTo>
                <a:lnTo>
                  <a:pt x="162864" y="219659"/>
                </a:lnTo>
                <a:lnTo>
                  <a:pt x="122085" y="232295"/>
                </a:lnTo>
                <a:lnTo>
                  <a:pt x="210259" y="232295"/>
                </a:lnTo>
                <a:lnTo>
                  <a:pt x="219673" y="220137"/>
                </a:lnTo>
                <a:lnTo>
                  <a:pt x="228362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5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8"/>
                </a:lnTo>
                <a:lnTo>
                  <a:pt x="149950" y="41965"/>
                </a:lnTo>
                <a:lnTo>
                  <a:pt x="179859" y="69954"/>
                </a:lnTo>
                <a:lnTo>
                  <a:pt x="190182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5" y="77158"/>
                </a:lnTo>
                <a:lnTo>
                  <a:pt x="217902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0092" y="3089262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8193"/>
                </a:lnTo>
                <a:lnTo>
                  <a:pt x="44035" y="114668"/>
                </a:lnTo>
                <a:lnTo>
                  <a:pt x="53665" y="70230"/>
                </a:lnTo>
                <a:lnTo>
                  <a:pt x="85519" y="45611"/>
                </a:lnTo>
                <a:lnTo>
                  <a:pt x="92456" y="45072"/>
                </a:lnTo>
                <a:lnTo>
                  <a:pt x="127596" y="45072"/>
                </a:lnTo>
                <a:lnTo>
                  <a:pt x="127694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6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6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12"/>
                </a:lnTo>
                <a:lnTo>
                  <a:pt x="39128" y="44818"/>
                </a:lnTo>
                <a:lnTo>
                  <a:pt x="127694" y="44818"/>
                </a:lnTo>
                <a:lnTo>
                  <a:pt x="139674" y="13779"/>
                </a:lnTo>
                <a:lnTo>
                  <a:pt x="128328" y="7763"/>
                </a:lnTo>
                <a:lnTo>
                  <a:pt x="117074" y="3455"/>
                </a:lnTo>
                <a:lnTo>
                  <a:pt x="105916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69744" y="2997136"/>
            <a:ext cx="271145" cy="354965"/>
          </a:xfrm>
          <a:custGeom>
            <a:avLst/>
            <a:gdLst/>
            <a:ahLst/>
            <a:cxnLst/>
            <a:rect l="l" t="t" r="r" b="b"/>
            <a:pathLst>
              <a:path w="271144" h="354964">
                <a:moveTo>
                  <a:pt x="133896" y="0"/>
                </a:moveTo>
                <a:lnTo>
                  <a:pt x="0" y="0"/>
                </a:lnTo>
                <a:lnTo>
                  <a:pt x="0" y="354634"/>
                </a:lnTo>
                <a:lnTo>
                  <a:pt x="47053" y="354634"/>
                </a:lnTo>
                <a:lnTo>
                  <a:pt x="47053" y="210007"/>
                </a:lnTo>
                <a:lnTo>
                  <a:pt x="138023" y="210007"/>
                </a:lnTo>
                <a:lnTo>
                  <a:pt x="201707" y="202195"/>
                </a:lnTo>
                <a:lnTo>
                  <a:pt x="242112" y="178714"/>
                </a:lnTo>
                <a:lnTo>
                  <a:pt x="250009" y="168401"/>
                </a:lnTo>
                <a:lnTo>
                  <a:pt x="47053" y="168401"/>
                </a:lnTo>
                <a:lnTo>
                  <a:pt x="47053" y="41605"/>
                </a:lnTo>
                <a:lnTo>
                  <a:pt x="252839" y="41605"/>
                </a:lnTo>
                <a:lnTo>
                  <a:pt x="247692" y="34566"/>
                </a:lnTo>
                <a:lnTo>
                  <a:pt x="211902" y="9685"/>
                </a:lnTo>
                <a:lnTo>
                  <a:pt x="165033" y="855"/>
                </a:lnTo>
                <a:lnTo>
                  <a:pt x="150500" y="215"/>
                </a:lnTo>
                <a:lnTo>
                  <a:pt x="133896" y="0"/>
                </a:lnTo>
                <a:close/>
              </a:path>
              <a:path w="271144" h="354964">
                <a:moveTo>
                  <a:pt x="252839" y="41605"/>
                </a:moveTo>
                <a:lnTo>
                  <a:pt x="137782" y="41605"/>
                </a:lnTo>
                <a:lnTo>
                  <a:pt x="152449" y="41804"/>
                </a:lnTo>
                <a:lnTo>
                  <a:pt x="164633" y="42397"/>
                </a:lnTo>
                <a:lnTo>
                  <a:pt x="205077" y="58450"/>
                </a:lnTo>
                <a:lnTo>
                  <a:pt x="221691" y="93068"/>
                </a:lnTo>
                <a:lnTo>
                  <a:pt x="222389" y="103759"/>
                </a:lnTo>
                <a:lnTo>
                  <a:pt x="221197" y="118299"/>
                </a:lnTo>
                <a:lnTo>
                  <a:pt x="192097" y="158891"/>
                </a:lnTo>
                <a:lnTo>
                  <a:pt x="138683" y="168401"/>
                </a:lnTo>
                <a:lnTo>
                  <a:pt x="250009" y="168401"/>
                </a:lnTo>
                <a:lnTo>
                  <a:pt x="254732" y="162233"/>
                </a:lnTo>
                <a:lnTo>
                  <a:pt x="263736" y="144005"/>
                </a:lnTo>
                <a:lnTo>
                  <a:pt x="269132" y="124043"/>
                </a:lnTo>
                <a:lnTo>
                  <a:pt x="270929" y="102362"/>
                </a:lnTo>
                <a:lnTo>
                  <a:pt x="270261" y="89450"/>
                </a:lnTo>
                <a:lnTo>
                  <a:pt x="268254" y="77098"/>
                </a:lnTo>
                <a:lnTo>
                  <a:pt x="264901" y="65303"/>
                </a:lnTo>
                <a:lnTo>
                  <a:pt x="260197" y="54063"/>
                </a:lnTo>
                <a:lnTo>
                  <a:pt x="254380" y="43712"/>
                </a:lnTo>
                <a:lnTo>
                  <a:pt x="252839" y="416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5617" y="3184855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69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02090" y="316390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4191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25617" y="2996895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5931" y="318485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916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5931" y="2997136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113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57792" y="2997136"/>
            <a:ext cx="271145" cy="354965"/>
          </a:xfrm>
          <a:custGeom>
            <a:avLst/>
            <a:gdLst/>
            <a:ahLst/>
            <a:cxnLst/>
            <a:rect l="l" t="t" r="r" b="b"/>
            <a:pathLst>
              <a:path w="271144" h="354964">
                <a:moveTo>
                  <a:pt x="133896" y="0"/>
                </a:moveTo>
                <a:lnTo>
                  <a:pt x="0" y="0"/>
                </a:lnTo>
                <a:lnTo>
                  <a:pt x="0" y="354634"/>
                </a:lnTo>
                <a:lnTo>
                  <a:pt x="47053" y="354634"/>
                </a:lnTo>
                <a:lnTo>
                  <a:pt x="47053" y="210007"/>
                </a:lnTo>
                <a:lnTo>
                  <a:pt x="138023" y="210007"/>
                </a:lnTo>
                <a:lnTo>
                  <a:pt x="201714" y="202195"/>
                </a:lnTo>
                <a:lnTo>
                  <a:pt x="242125" y="178714"/>
                </a:lnTo>
                <a:lnTo>
                  <a:pt x="250017" y="168401"/>
                </a:lnTo>
                <a:lnTo>
                  <a:pt x="47053" y="168401"/>
                </a:lnTo>
                <a:lnTo>
                  <a:pt x="47053" y="41605"/>
                </a:lnTo>
                <a:lnTo>
                  <a:pt x="252840" y="41605"/>
                </a:lnTo>
                <a:lnTo>
                  <a:pt x="247694" y="34566"/>
                </a:lnTo>
                <a:lnTo>
                  <a:pt x="211909" y="9685"/>
                </a:lnTo>
                <a:lnTo>
                  <a:pt x="165042" y="855"/>
                </a:lnTo>
                <a:lnTo>
                  <a:pt x="150507" y="215"/>
                </a:lnTo>
                <a:lnTo>
                  <a:pt x="133896" y="0"/>
                </a:lnTo>
                <a:close/>
              </a:path>
              <a:path w="271144" h="354964">
                <a:moveTo>
                  <a:pt x="252840" y="41605"/>
                </a:moveTo>
                <a:lnTo>
                  <a:pt x="137782" y="41605"/>
                </a:lnTo>
                <a:lnTo>
                  <a:pt x="152451" y="41804"/>
                </a:lnTo>
                <a:lnTo>
                  <a:pt x="164639" y="42397"/>
                </a:lnTo>
                <a:lnTo>
                  <a:pt x="205084" y="58450"/>
                </a:lnTo>
                <a:lnTo>
                  <a:pt x="221692" y="93068"/>
                </a:lnTo>
                <a:lnTo>
                  <a:pt x="222389" y="103759"/>
                </a:lnTo>
                <a:lnTo>
                  <a:pt x="221198" y="118299"/>
                </a:lnTo>
                <a:lnTo>
                  <a:pt x="192097" y="158891"/>
                </a:lnTo>
                <a:lnTo>
                  <a:pt x="138683" y="168401"/>
                </a:lnTo>
                <a:lnTo>
                  <a:pt x="250017" y="168401"/>
                </a:lnTo>
                <a:lnTo>
                  <a:pt x="254737" y="162233"/>
                </a:lnTo>
                <a:lnTo>
                  <a:pt x="263737" y="144005"/>
                </a:lnTo>
                <a:lnTo>
                  <a:pt x="269132" y="124043"/>
                </a:lnTo>
                <a:lnTo>
                  <a:pt x="270929" y="102362"/>
                </a:lnTo>
                <a:lnTo>
                  <a:pt x="270263" y="89450"/>
                </a:lnTo>
                <a:lnTo>
                  <a:pt x="268258" y="77098"/>
                </a:lnTo>
                <a:lnTo>
                  <a:pt x="264906" y="65303"/>
                </a:lnTo>
                <a:lnTo>
                  <a:pt x="260197" y="54063"/>
                </a:lnTo>
                <a:lnTo>
                  <a:pt x="254380" y="43712"/>
                </a:lnTo>
                <a:lnTo>
                  <a:pt x="252840" y="416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00679" y="3001594"/>
            <a:ext cx="234950" cy="356235"/>
          </a:xfrm>
          <a:custGeom>
            <a:avLst/>
            <a:gdLst/>
            <a:ahLst/>
            <a:cxnLst/>
            <a:rect l="l" t="t" r="r" b="b"/>
            <a:pathLst>
              <a:path w="234950" h="356235">
                <a:moveTo>
                  <a:pt x="45567" y="253593"/>
                </a:moveTo>
                <a:lnTo>
                  <a:pt x="0" y="257060"/>
                </a:lnTo>
                <a:lnTo>
                  <a:pt x="3810" y="278359"/>
                </a:lnTo>
                <a:lnTo>
                  <a:pt x="10899" y="297437"/>
                </a:lnTo>
                <a:lnTo>
                  <a:pt x="34925" y="328955"/>
                </a:lnTo>
                <a:lnTo>
                  <a:pt x="69916" y="349319"/>
                </a:lnTo>
                <a:lnTo>
                  <a:pt x="113766" y="356120"/>
                </a:lnTo>
                <a:lnTo>
                  <a:pt x="141685" y="353427"/>
                </a:lnTo>
                <a:lnTo>
                  <a:pt x="166500" y="345347"/>
                </a:lnTo>
                <a:lnTo>
                  <a:pt x="188204" y="331881"/>
                </a:lnTo>
                <a:lnTo>
                  <a:pt x="199468" y="320459"/>
                </a:lnTo>
                <a:lnTo>
                  <a:pt x="113766" y="320459"/>
                </a:lnTo>
                <a:lnTo>
                  <a:pt x="101071" y="319407"/>
                </a:lnTo>
                <a:lnTo>
                  <a:pt x="60676" y="294252"/>
                </a:lnTo>
                <a:lnTo>
                  <a:pt x="48931" y="269147"/>
                </a:lnTo>
                <a:lnTo>
                  <a:pt x="45567" y="253593"/>
                </a:lnTo>
                <a:close/>
              </a:path>
              <a:path w="234950" h="356235">
                <a:moveTo>
                  <a:pt x="208120" y="153543"/>
                </a:moveTo>
                <a:lnTo>
                  <a:pt x="113347" y="153543"/>
                </a:lnTo>
                <a:lnTo>
                  <a:pt x="129534" y="154888"/>
                </a:lnTo>
                <a:lnTo>
                  <a:pt x="144052" y="158926"/>
                </a:lnTo>
                <a:lnTo>
                  <a:pt x="177116" y="186832"/>
                </a:lnTo>
                <a:lnTo>
                  <a:pt x="188722" y="233857"/>
                </a:lnTo>
                <a:lnTo>
                  <a:pt x="187374" y="252462"/>
                </a:lnTo>
                <a:lnTo>
                  <a:pt x="167170" y="296760"/>
                </a:lnTo>
                <a:lnTo>
                  <a:pt x="129027" y="318974"/>
                </a:lnTo>
                <a:lnTo>
                  <a:pt x="113766" y="320459"/>
                </a:lnTo>
                <a:lnTo>
                  <a:pt x="199468" y="320459"/>
                </a:lnTo>
                <a:lnTo>
                  <a:pt x="227779" y="274700"/>
                </a:lnTo>
                <a:lnTo>
                  <a:pt x="234772" y="229819"/>
                </a:lnTo>
                <a:lnTo>
                  <a:pt x="232777" y="205704"/>
                </a:lnTo>
                <a:lnTo>
                  <a:pt x="226799" y="183880"/>
                </a:lnTo>
                <a:lnTo>
                  <a:pt x="216844" y="164346"/>
                </a:lnTo>
                <a:lnTo>
                  <a:pt x="208120" y="153543"/>
                </a:lnTo>
                <a:close/>
              </a:path>
              <a:path w="234950" h="356235">
                <a:moveTo>
                  <a:pt x="217932" y="0"/>
                </a:moveTo>
                <a:lnTo>
                  <a:pt x="42100" y="0"/>
                </a:lnTo>
                <a:lnTo>
                  <a:pt x="7937" y="182270"/>
                </a:lnTo>
                <a:lnTo>
                  <a:pt x="49047" y="188213"/>
                </a:lnTo>
                <a:lnTo>
                  <a:pt x="54309" y="180891"/>
                </a:lnTo>
                <a:lnTo>
                  <a:pt x="60444" y="174280"/>
                </a:lnTo>
                <a:lnTo>
                  <a:pt x="103035" y="154145"/>
                </a:lnTo>
                <a:lnTo>
                  <a:pt x="113347" y="153543"/>
                </a:lnTo>
                <a:lnTo>
                  <a:pt x="208120" y="153543"/>
                </a:lnTo>
                <a:lnTo>
                  <a:pt x="202920" y="147104"/>
                </a:lnTo>
                <a:lnTo>
                  <a:pt x="191177" y="137274"/>
                </a:lnTo>
                <a:lnTo>
                  <a:pt x="57962" y="137274"/>
                </a:lnTo>
                <a:lnTo>
                  <a:pt x="76860" y="41605"/>
                </a:lnTo>
                <a:lnTo>
                  <a:pt x="217932" y="41605"/>
                </a:lnTo>
                <a:lnTo>
                  <a:pt x="217932" y="0"/>
                </a:lnTo>
                <a:close/>
              </a:path>
              <a:path w="234950" h="356235">
                <a:moveTo>
                  <a:pt x="124739" y="114909"/>
                </a:moveTo>
                <a:lnTo>
                  <a:pt x="107467" y="116303"/>
                </a:lnTo>
                <a:lnTo>
                  <a:pt x="90574" y="120491"/>
                </a:lnTo>
                <a:lnTo>
                  <a:pt x="74070" y="127479"/>
                </a:lnTo>
                <a:lnTo>
                  <a:pt x="57962" y="137274"/>
                </a:lnTo>
                <a:lnTo>
                  <a:pt x="191177" y="137274"/>
                </a:lnTo>
                <a:lnTo>
                  <a:pt x="186093" y="133019"/>
                </a:lnTo>
                <a:lnTo>
                  <a:pt x="167449" y="122958"/>
                </a:lnTo>
                <a:lnTo>
                  <a:pt x="146995" y="116921"/>
                </a:lnTo>
                <a:lnTo>
                  <a:pt x="124739" y="11490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0424" y="3302241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0" y="49529"/>
                </a:moveTo>
                <a:lnTo>
                  <a:pt x="0" y="0"/>
                </a:lnTo>
                <a:lnTo>
                  <a:pt x="49529" y="0"/>
                </a:lnTo>
                <a:lnTo>
                  <a:pt x="49529" y="49529"/>
                </a:lnTo>
                <a:lnTo>
                  <a:pt x="0" y="4952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46449" y="2995650"/>
            <a:ext cx="130810" cy="356235"/>
          </a:xfrm>
          <a:custGeom>
            <a:avLst/>
            <a:gdLst/>
            <a:ahLst/>
            <a:cxnLst/>
            <a:rect l="l" t="t" r="r" b="b"/>
            <a:pathLst>
              <a:path w="130810" h="356235">
                <a:moveTo>
                  <a:pt x="130759" y="78587"/>
                </a:moveTo>
                <a:lnTo>
                  <a:pt x="87172" y="78587"/>
                </a:lnTo>
                <a:lnTo>
                  <a:pt x="87172" y="356120"/>
                </a:lnTo>
                <a:lnTo>
                  <a:pt x="130759" y="356120"/>
                </a:lnTo>
                <a:lnTo>
                  <a:pt x="130759" y="78587"/>
                </a:lnTo>
                <a:close/>
              </a:path>
              <a:path w="130810" h="356235">
                <a:moveTo>
                  <a:pt x="130759" y="0"/>
                </a:moveTo>
                <a:lnTo>
                  <a:pt x="102692" y="0"/>
                </a:lnTo>
                <a:lnTo>
                  <a:pt x="95992" y="11593"/>
                </a:lnTo>
                <a:lnTo>
                  <a:pt x="87288" y="23348"/>
                </a:lnTo>
                <a:lnTo>
                  <a:pt x="49641" y="59178"/>
                </a:lnTo>
                <a:lnTo>
                  <a:pt x="17695" y="79980"/>
                </a:lnTo>
                <a:lnTo>
                  <a:pt x="0" y="88988"/>
                </a:lnTo>
                <a:lnTo>
                  <a:pt x="0" y="131089"/>
                </a:lnTo>
                <a:lnTo>
                  <a:pt x="45897" y="108635"/>
                </a:lnTo>
                <a:lnTo>
                  <a:pt x="78694" y="86125"/>
                </a:lnTo>
                <a:lnTo>
                  <a:pt x="87172" y="78587"/>
                </a:lnTo>
                <a:lnTo>
                  <a:pt x="130759" y="78587"/>
                </a:lnTo>
                <a:lnTo>
                  <a:pt x="1307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13504" y="3302241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0" y="49529"/>
                </a:moveTo>
                <a:lnTo>
                  <a:pt x="0" y="0"/>
                </a:lnTo>
                <a:lnTo>
                  <a:pt x="49530" y="0"/>
                </a:lnTo>
                <a:lnTo>
                  <a:pt x="49530" y="49529"/>
                </a:lnTo>
                <a:lnTo>
                  <a:pt x="0" y="4952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11980" y="2997136"/>
            <a:ext cx="245745" cy="354965"/>
          </a:xfrm>
          <a:custGeom>
            <a:avLst/>
            <a:gdLst/>
            <a:ahLst/>
            <a:cxnLst/>
            <a:rect l="l" t="t" r="r" b="b"/>
            <a:pathLst>
              <a:path w="245745" h="354964">
                <a:moveTo>
                  <a:pt x="197624" y="269938"/>
                </a:moveTo>
                <a:lnTo>
                  <a:pt x="154038" y="269938"/>
                </a:lnTo>
                <a:lnTo>
                  <a:pt x="154038" y="354634"/>
                </a:lnTo>
                <a:lnTo>
                  <a:pt x="197624" y="354634"/>
                </a:lnTo>
                <a:lnTo>
                  <a:pt x="197624" y="269938"/>
                </a:lnTo>
                <a:close/>
              </a:path>
              <a:path w="245745" h="354964">
                <a:moveTo>
                  <a:pt x="197624" y="0"/>
                </a:moveTo>
                <a:lnTo>
                  <a:pt x="161963" y="0"/>
                </a:lnTo>
                <a:lnTo>
                  <a:pt x="0" y="229819"/>
                </a:lnTo>
                <a:lnTo>
                  <a:pt x="0" y="269938"/>
                </a:lnTo>
                <a:lnTo>
                  <a:pt x="245668" y="269938"/>
                </a:lnTo>
                <a:lnTo>
                  <a:pt x="245668" y="229819"/>
                </a:lnTo>
                <a:lnTo>
                  <a:pt x="42849" y="229819"/>
                </a:lnTo>
                <a:lnTo>
                  <a:pt x="154038" y="70243"/>
                </a:lnTo>
                <a:lnTo>
                  <a:pt x="197624" y="70243"/>
                </a:lnTo>
                <a:lnTo>
                  <a:pt x="197624" y="0"/>
                </a:lnTo>
                <a:close/>
              </a:path>
              <a:path w="245745" h="354964">
                <a:moveTo>
                  <a:pt x="197624" y="70243"/>
                </a:moveTo>
                <a:lnTo>
                  <a:pt x="154038" y="70243"/>
                </a:lnTo>
                <a:lnTo>
                  <a:pt x="154038" y="229819"/>
                </a:lnTo>
                <a:lnTo>
                  <a:pt x="197624" y="229819"/>
                </a:lnTo>
                <a:lnTo>
                  <a:pt x="197624" y="7024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36636" y="3089262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57" y="7116"/>
                </a:lnTo>
                <a:lnTo>
                  <a:pt x="39694" y="28473"/>
                </a:lnTo>
                <a:lnTo>
                  <a:pt x="9909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2" y="214271"/>
                </a:lnTo>
                <a:lnTo>
                  <a:pt x="51199" y="248556"/>
                </a:lnTo>
                <a:lnTo>
                  <a:pt x="94821" y="265803"/>
                </a:lnTo>
                <a:lnTo>
                  <a:pt x="120516" y="267957"/>
                </a:lnTo>
                <a:lnTo>
                  <a:pt x="136980" y="266979"/>
                </a:lnTo>
                <a:lnTo>
                  <a:pt x="182505" y="252272"/>
                </a:lnTo>
                <a:lnTo>
                  <a:pt x="208504" y="232295"/>
                </a:lnTo>
                <a:lnTo>
                  <a:pt x="120516" y="232295"/>
                </a:lnTo>
                <a:lnTo>
                  <a:pt x="104813" y="230761"/>
                </a:lnTo>
                <a:lnTo>
                  <a:pt x="66122" y="207772"/>
                </a:lnTo>
                <a:lnTo>
                  <a:pt x="45916" y="157153"/>
                </a:lnTo>
                <a:lnTo>
                  <a:pt x="44570" y="134061"/>
                </a:lnTo>
                <a:lnTo>
                  <a:pt x="45916" y="111026"/>
                </a:lnTo>
                <a:lnTo>
                  <a:pt x="56690" y="74250"/>
                </a:lnTo>
                <a:lnTo>
                  <a:pt x="90529" y="42233"/>
                </a:lnTo>
                <a:lnTo>
                  <a:pt x="120516" y="36156"/>
                </a:lnTo>
                <a:lnTo>
                  <a:pt x="208258" y="36156"/>
                </a:lnTo>
                <a:lnTo>
                  <a:pt x="207105" y="34670"/>
                </a:lnTo>
                <a:lnTo>
                  <a:pt x="189059" y="19502"/>
                </a:lnTo>
                <a:lnTo>
                  <a:pt x="168607" y="8667"/>
                </a:lnTo>
                <a:lnTo>
                  <a:pt x="145756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6" y="36156"/>
                </a:lnTo>
                <a:lnTo>
                  <a:pt x="135962" y="37688"/>
                </a:lnTo>
                <a:lnTo>
                  <a:pt x="150100" y="42283"/>
                </a:lnTo>
                <a:lnTo>
                  <a:pt x="183906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5" y="156242"/>
                </a:lnTo>
                <a:lnTo>
                  <a:pt x="184008" y="193762"/>
                </a:lnTo>
                <a:lnTo>
                  <a:pt x="150215" y="226163"/>
                </a:lnTo>
                <a:lnTo>
                  <a:pt x="120516" y="232295"/>
                </a:lnTo>
                <a:lnTo>
                  <a:pt x="208504" y="232295"/>
                </a:lnTo>
                <a:lnTo>
                  <a:pt x="232351" y="192692"/>
                </a:lnTo>
                <a:lnTo>
                  <a:pt x="239781" y="153775"/>
                </a:lnTo>
                <a:lnTo>
                  <a:pt x="240709" y="130340"/>
                </a:lnTo>
                <a:lnTo>
                  <a:pt x="238605" y="101463"/>
                </a:lnTo>
                <a:lnTo>
                  <a:pt x="232299" y="75880"/>
                </a:lnTo>
                <a:lnTo>
                  <a:pt x="221796" y="53610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27447" y="3094710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99" y="0"/>
                </a:moveTo>
                <a:lnTo>
                  <a:pt x="0" y="0"/>
                </a:lnTo>
                <a:lnTo>
                  <a:pt x="96" y="166396"/>
                </a:lnTo>
                <a:lnTo>
                  <a:pt x="4920" y="208846"/>
                </a:lnTo>
                <a:lnTo>
                  <a:pt x="28092" y="243986"/>
                </a:lnTo>
                <a:lnTo>
                  <a:pt x="65671" y="260338"/>
                </a:lnTo>
                <a:lnTo>
                  <a:pt x="87591" y="262509"/>
                </a:lnTo>
                <a:lnTo>
                  <a:pt x="111936" y="259783"/>
                </a:lnTo>
                <a:lnTo>
                  <a:pt x="133597" y="251601"/>
                </a:lnTo>
                <a:lnTo>
                  <a:pt x="152582" y="237954"/>
                </a:lnTo>
                <a:lnTo>
                  <a:pt x="163749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20" y="203442"/>
                </a:lnTo>
                <a:lnTo>
                  <a:pt x="43813" y="159067"/>
                </a:lnTo>
                <a:lnTo>
                  <a:pt x="43713" y="152886"/>
                </a:lnTo>
                <a:lnTo>
                  <a:pt x="43599" y="0"/>
                </a:lnTo>
                <a:close/>
              </a:path>
              <a:path w="208279" h="262889">
                <a:moveTo>
                  <a:pt x="208025" y="218833"/>
                </a:moveTo>
                <a:lnTo>
                  <a:pt x="168897" y="218833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33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39"/>
                </a:lnTo>
                <a:lnTo>
                  <a:pt x="163992" y="152886"/>
                </a:lnTo>
                <a:lnTo>
                  <a:pt x="153130" y="195720"/>
                </a:lnTo>
                <a:lnTo>
                  <a:pt x="115363" y="222378"/>
                </a:lnTo>
                <a:lnTo>
                  <a:pt x="96418" y="224866"/>
                </a:lnTo>
                <a:lnTo>
                  <a:pt x="163749" y="224866"/>
                </a:lnTo>
                <a:lnTo>
                  <a:pt x="168897" y="218833"/>
                </a:lnTo>
                <a:lnTo>
                  <a:pt x="208025" y="218833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5351" y="3089262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27" y="204850"/>
                </a:lnTo>
                <a:lnTo>
                  <a:pt x="12018" y="221465"/>
                </a:lnTo>
                <a:lnTo>
                  <a:pt x="48138" y="256287"/>
                </a:lnTo>
                <a:lnTo>
                  <a:pt x="86329" y="266658"/>
                </a:lnTo>
                <a:lnTo>
                  <a:pt x="109867" y="267957"/>
                </a:lnTo>
                <a:lnTo>
                  <a:pt x="124588" y="267305"/>
                </a:lnTo>
                <a:lnTo>
                  <a:pt x="164109" y="257467"/>
                </a:lnTo>
                <a:lnTo>
                  <a:pt x="197209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25"/>
                </a:lnTo>
                <a:lnTo>
                  <a:pt x="45701" y="190982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4" y="7934"/>
                </a:lnTo>
                <a:lnTo>
                  <a:pt x="19569" y="35104"/>
                </a:lnTo>
                <a:lnTo>
                  <a:pt x="7520" y="72313"/>
                </a:lnTo>
                <a:lnTo>
                  <a:pt x="7461" y="74371"/>
                </a:lnTo>
                <a:lnTo>
                  <a:pt x="8030" y="83084"/>
                </a:lnTo>
                <a:lnTo>
                  <a:pt x="28765" y="122105"/>
                </a:lnTo>
                <a:lnTo>
                  <a:pt x="70824" y="142252"/>
                </a:lnTo>
                <a:lnTo>
                  <a:pt x="127343" y="157762"/>
                </a:lnTo>
                <a:lnTo>
                  <a:pt x="140128" y="161650"/>
                </a:lnTo>
                <a:lnTo>
                  <a:pt x="168897" y="191427"/>
                </a:lnTo>
                <a:lnTo>
                  <a:pt x="167984" y="199400"/>
                </a:lnTo>
                <a:lnTo>
                  <a:pt x="135907" y="229249"/>
                </a:lnTo>
                <a:lnTo>
                  <a:pt x="109702" y="232295"/>
                </a:lnTo>
                <a:lnTo>
                  <a:pt x="197209" y="232295"/>
                </a:lnTo>
                <a:lnTo>
                  <a:pt x="213474" y="186893"/>
                </a:lnTo>
                <a:lnTo>
                  <a:pt x="212822" y="176211"/>
                </a:lnTo>
                <a:lnTo>
                  <a:pt x="190601" y="136502"/>
                </a:lnTo>
                <a:lnTo>
                  <a:pt x="148996" y="117921"/>
                </a:lnTo>
                <a:lnTo>
                  <a:pt x="84329" y="99614"/>
                </a:lnTo>
                <a:lnTo>
                  <a:pt x="76333" y="97217"/>
                </a:lnTo>
                <a:lnTo>
                  <a:pt x="71488" y="95592"/>
                </a:lnTo>
                <a:lnTo>
                  <a:pt x="63893" y="92532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489"/>
                </a:lnTo>
                <a:lnTo>
                  <a:pt x="49529" y="74371"/>
                </a:lnTo>
                <a:lnTo>
                  <a:pt x="49529" y="68757"/>
                </a:lnTo>
                <a:lnTo>
                  <a:pt x="79389" y="38138"/>
                </a:lnTo>
                <a:lnTo>
                  <a:pt x="105003" y="35661"/>
                </a:lnTo>
                <a:lnTo>
                  <a:pt x="190649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5" h="267970">
                <a:moveTo>
                  <a:pt x="190649" y="35661"/>
                </a:moveTo>
                <a:lnTo>
                  <a:pt x="105003" y="35661"/>
                </a:lnTo>
                <a:lnTo>
                  <a:pt x="116965" y="36358"/>
                </a:lnTo>
                <a:lnTo>
                  <a:pt x="127482" y="38455"/>
                </a:lnTo>
                <a:lnTo>
                  <a:pt x="158849" y="68769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0" y="60372"/>
                </a:lnTo>
                <a:lnTo>
                  <a:pt x="197765" y="49826"/>
                </a:lnTo>
                <a:lnTo>
                  <a:pt x="193604" y="40468"/>
                </a:lnTo>
                <a:lnTo>
                  <a:pt x="19064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89333" y="3094710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99" y="0"/>
                </a:moveTo>
                <a:lnTo>
                  <a:pt x="0" y="0"/>
                </a:lnTo>
                <a:lnTo>
                  <a:pt x="96" y="166396"/>
                </a:lnTo>
                <a:lnTo>
                  <a:pt x="4926" y="208846"/>
                </a:lnTo>
                <a:lnTo>
                  <a:pt x="28093" y="243986"/>
                </a:lnTo>
                <a:lnTo>
                  <a:pt x="65676" y="260338"/>
                </a:lnTo>
                <a:lnTo>
                  <a:pt x="87591" y="262509"/>
                </a:lnTo>
                <a:lnTo>
                  <a:pt x="111943" y="259783"/>
                </a:lnTo>
                <a:lnTo>
                  <a:pt x="133608" y="251601"/>
                </a:lnTo>
                <a:lnTo>
                  <a:pt x="152594" y="237954"/>
                </a:lnTo>
                <a:lnTo>
                  <a:pt x="163762" y="224866"/>
                </a:lnTo>
                <a:lnTo>
                  <a:pt x="96418" y="224866"/>
                </a:lnTo>
                <a:lnTo>
                  <a:pt x="87032" y="224245"/>
                </a:lnTo>
                <a:lnTo>
                  <a:pt x="52620" y="203442"/>
                </a:lnTo>
                <a:lnTo>
                  <a:pt x="43813" y="159067"/>
                </a:lnTo>
                <a:lnTo>
                  <a:pt x="43713" y="152886"/>
                </a:lnTo>
                <a:lnTo>
                  <a:pt x="43599" y="0"/>
                </a:lnTo>
                <a:close/>
              </a:path>
              <a:path w="208279" h="262889">
                <a:moveTo>
                  <a:pt x="208025" y="218833"/>
                </a:moveTo>
                <a:lnTo>
                  <a:pt x="168909" y="218833"/>
                </a:lnTo>
                <a:lnTo>
                  <a:pt x="168909" y="257060"/>
                </a:lnTo>
                <a:lnTo>
                  <a:pt x="208025" y="257060"/>
                </a:lnTo>
                <a:lnTo>
                  <a:pt x="208025" y="218833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52" y="0"/>
                </a:lnTo>
                <a:lnTo>
                  <a:pt x="164452" y="137439"/>
                </a:lnTo>
                <a:lnTo>
                  <a:pt x="164003" y="152886"/>
                </a:lnTo>
                <a:lnTo>
                  <a:pt x="153142" y="195720"/>
                </a:lnTo>
                <a:lnTo>
                  <a:pt x="115368" y="222378"/>
                </a:lnTo>
                <a:lnTo>
                  <a:pt x="96418" y="224866"/>
                </a:lnTo>
                <a:lnTo>
                  <a:pt x="163762" y="224866"/>
                </a:lnTo>
                <a:lnTo>
                  <a:pt x="168909" y="218833"/>
                </a:lnTo>
                <a:lnTo>
                  <a:pt x="208025" y="218833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65800" y="3089262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5" h="361314">
                <a:moveTo>
                  <a:pt x="39624" y="5448"/>
                </a:moveTo>
                <a:lnTo>
                  <a:pt x="0" y="5448"/>
                </a:lnTo>
                <a:lnTo>
                  <a:pt x="0" y="361073"/>
                </a:lnTo>
                <a:lnTo>
                  <a:pt x="43586" y="361073"/>
                </a:lnTo>
                <a:lnTo>
                  <a:pt x="43586" y="235673"/>
                </a:lnTo>
                <a:lnTo>
                  <a:pt x="186494" y="235673"/>
                </a:lnTo>
                <a:lnTo>
                  <a:pt x="189851" y="232295"/>
                </a:lnTo>
                <a:lnTo>
                  <a:pt x="108140" y="232295"/>
                </a:lnTo>
                <a:lnTo>
                  <a:pt x="94426" y="230810"/>
                </a:lnTo>
                <a:lnTo>
                  <a:pt x="59601" y="208597"/>
                </a:lnTo>
                <a:lnTo>
                  <a:pt x="40875" y="158637"/>
                </a:lnTo>
                <a:lnTo>
                  <a:pt x="39624" y="135547"/>
                </a:lnTo>
                <a:lnTo>
                  <a:pt x="40956" y="112265"/>
                </a:lnTo>
                <a:lnTo>
                  <a:pt x="51636" y="74555"/>
                </a:lnTo>
                <a:lnTo>
                  <a:pt x="83912" y="40663"/>
                </a:lnTo>
                <a:lnTo>
                  <a:pt x="87709" y="39204"/>
                </a:lnTo>
                <a:lnTo>
                  <a:pt x="39624" y="39204"/>
                </a:lnTo>
                <a:lnTo>
                  <a:pt x="39624" y="5448"/>
                </a:lnTo>
                <a:close/>
              </a:path>
              <a:path w="222885" h="361314">
                <a:moveTo>
                  <a:pt x="186494" y="235673"/>
                </a:moveTo>
                <a:lnTo>
                  <a:pt x="43586" y="235673"/>
                </a:lnTo>
                <a:lnTo>
                  <a:pt x="49532" y="242364"/>
                </a:lnTo>
                <a:lnTo>
                  <a:pt x="90355" y="265663"/>
                </a:lnTo>
                <a:lnTo>
                  <a:pt x="111023" y="267957"/>
                </a:lnTo>
                <a:lnTo>
                  <a:pt x="125711" y="266905"/>
                </a:lnTo>
                <a:lnTo>
                  <a:pt x="167652" y="251193"/>
                </a:lnTo>
                <a:lnTo>
                  <a:pt x="186494" y="235673"/>
                </a:lnTo>
                <a:close/>
              </a:path>
              <a:path w="222885" h="361314">
                <a:moveTo>
                  <a:pt x="191298" y="34175"/>
                </a:moveTo>
                <a:lnTo>
                  <a:pt x="110045" y="34175"/>
                </a:lnTo>
                <a:lnTo>
                  <a:pt x="123538" y="35693"/>
                </a:lnTo>
                <a:lnTo>
                  <a:pt x="136053" y="40252"/>
                </a:lnTo>
                <a:lnTo>
                  <a:pt x="166992" y="72255"/>
                </a:lnTo>
                <a:lnTo>
                  <a:pt x="178308" y="131914"/>
                </a:lnTo>
                <a:lnTo>
                  <a:pt x="177021" y="155919"/>
                </a:lnTo>
                <a:lnTo>
                  <a:pt x="166708" y="193840"/>
                </a:lnTo>
                <a:lnTo>
                  <a:pt x="135010" y="226163"/>
                </a:lnTo>
                <a:lnTo>
                  <a:pt x="108140" y="232295"/>
                </a:lnTo>
                <a:lnTo>
                  <a:pt x="189851" y="232295"/>
                </a:lnTo>
                <a:lnTo>
                  <a:pt x="214944" y="186636"/>
                </a:lnTo>
                <a:lnTo>
                  <a:pt x="222885" y="132079"/>
                </a:lnTo>
                <a:lnTo>
                  <a:pt x="222081" y="114072"/>
                </a:lnTo>
                <a:lnTo>
                  <a:pt x="210096" y="64554"/>
                </a:lnTo>
                <a:lnTo>
                  <a:pt x="194167" y="37268"/>
                </a:lnTo>
                <a:lnTo>
                  <a:pt x="191298" y="34175"/>
                </a:lnTo>
                <a:close/>
              </a:path>
              <a:path w="222885" h="361314">
                <a:moveTo>
                  <a:pt x="114084" y="0"/>
                </a:moveTo>
                <a:lnTo>
                  <a:pt x="71323" y="9817"/>
                </a:lnTo>
                <a:lnTo>
                  <a:pt x="39624" y="39204"/>
                </a:lnTo>
                <a:lnTo>
                  <a:pt x="87709" y="39204"/>
                </a:lnTo>
                <a:lnTo>
                  <a:pt x="96573" y="35798"/>
                </a:lnTo>
                <a:lnTo>
                  <a:pt x="110045" y="34175"/>
                </a:lnTo>
                <a:lnTo>
                  <a:pt x="191298" y="34175"/>
                </a:lnTo>
                <a:lnTo>
                  <a:pt x="183914" y="26217"/>
                </a:lnTo>
                <a:lnTo>
                  <a:pt x="172123" y="16916"/>
                </a:lnTo>
                <a:lnTo>
                  <a:pt x="159070" y="9504"/>
                </a:lnTo>
                <a:lnTo>
                  <a:pt x="145051" y="4219"/>
                </a:lnTo>
                <a:lnTo>
                  <a:pt x="130058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26912" y="3089262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84" y="0"/>
                </a:moveTo>
                <a:lnTo>
                  <a:pt x="71520" y="8924"/>
                </a:lnTo>
                <a:lnTo>
                  <a:pt x="33261" y="35737"/>
                </a:lnTo>
                <a:lnTo>
                  <a:pt x="8301" y="78684"/>
                </a:lnTo>
                <a:lnTo>
                  <a:pt x="0" y="136118"/>
                </a:lnTo>
                <a:lnTo>
                  <a:pt x="2057" y="165651"/>
                </a:lnTo>
                <a:lnTo>
                  <a:pt x="18521" y="214248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27" y="266596"/>
                </a:lnTo>
                <a:lnTo>
                  <a:pt x="180110" y="255730"/>
                </a:lnTo>
                <a:lnTo>
                  <a:pt x="210248" y="232295"/>
                </a:lnTo>
                <a:lnTo>
                  <a:pt x="122085" y="232295"/>
                </a:lnTo>
                <a:lnTo>
                  <a:pt x="106699" y="230887"/>
                </a:lnTo>
                <a:lnTo>
                  <a:pt x="68503" y="209842"/>
                </a:lnTo>
                <a:lnTo>
                  <a:pt x="46981" y="165006"/>
                </a:lnTo>
                <a:lnTo>
                  <a:pt x="44564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45" y="133565"/>
                </a:lnTo>
                <a:lnTo>
                  <a:pt x="234604" y="109461"/>
                </a:lnTo>
                <a:lnTo>
                  <a:pt x="47040" y="109461"/>
                </a:lnTo>
                <a:lnTo>
                  <a:pt x="49286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2" y="19673"/>
                </a:lnTo>
                <a:lnTo>
                  <a:pt x="166370" y="8737"/>
                </a:lnTo>
                <a:lnTo>
                  <a:pt x="144204" y="2182"/>
                </a:lnTo>
                <a:lnTo>
                  <a:pt x="119684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59"/>
                </a:lnTo>
                <a:lnTo>
                  <a:pt x="122085" y="232295"/>
                </a:lnTo>
                <a:lnTo>
                  <a:pt x="210248" y="232295"/>
                </a:lnTo>
                <a:lnTo>
                  <a:pt x="219665" y="220137"/>
                </a:lnTo>
                <a:lnTo>
                  <a:pt x="228355" y="203779"/>
                </a:lnTo>
                <a:lnTo>
                  <a:pt x="234759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04" y="37238"/>
                </a:lnTo>
                <a:lnTo>
                  <a:pt x="149940" y="41965"/>
                </a:lnTo>
                <a:lnTo>
                  <a:pt x="179854" y="69954"/>
                </a:lnTo>
                <a:lnTo>
                  <a:pt x="190182" y="109461"/>
                </a:lnTo>
                <a:lnTo>
                  <a:pt x="234604" y="109461"/>
                </a:lnTo>
                <a:lnTo>
                  <a:pt x="234203" y="103581"/>
                </a:lnTo>
                <a:lnTo>
                  <a:pt x="228084" y="77158"/>
                </a:lnTo>
                <a:lnTo>
                  <a:pt x="217894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16243" y="3089262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8193"/>
                </a:lnTo>
                <a:lnTo>
                  <a:pt x="44035" y="114668"/>
                </a:lnTo>
                <a:lnTo>
                  <a:pt x="53665" y="70230"/>
                </a:lnTo>
                <a:lnTo>
                  <a:pt x="85519" y="45611"/>
                </a:lnTo>
                <a:lnTo>
                  <a:pt x="92455" y="45072"/>
                </a:lnTo>
                <a:lnTo>
                  <a:pt x="127596" y="45072"/>
                </a:lnTo>
                <a:lnTo>
                  <a:pt x="127694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6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6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2"/>
                </a:lnTo>
                <a:lnTo>
                  <a:pt x="39128" y="44818"/>
                </a:lnTo>
                <a:lnTo>
                  <a:pt x="127694" y="44818"/>
                </a:lnTo>
                <a:lnTo>
                  <a:pt x="139674" y="13779"/>
                </a:lnTo>
                <a:lnTo>
                  <a:pt x="128328" y="7763"/>
                </a:lnTo>
                <a:lnTo>
                  <a:pt x="117073" y="3455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81673" y="2997136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30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03466" y="3094710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75367" y="3089262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59" y="7116"/>
                </a:lnTo>
                <a:lnTo>
                  <a:pt x="39706" y="28473"/>
                </a:lnTo>
                <a:lnTo>
                  <a:pt x="9911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8" y="214271"/>
                </a:lnTo>
                <a:lnTo>
                  <a:pt x="51204" y="248556"/>
                </a:lnTo>
                <a:lnTo>
                  <a:pt x="94822" y="265803"/>
                </a:lnTo>
                <a:lnTo>
                  <a:pt x="120516" y="267957"/>
                </a:lnTo>
                <a:lnTo>
                  <a:pt x="136985" y="266979"/>
                </a:lnTo>
                <a:lnTo>
                  <a:pt x="182518" y="252272"/>
                </a:lnTo>
                <a:lnTo>
                  <a:pt x="208510" y="232295"/>
                </a:lnTo>
                <a:lnTo>
                  <a:pt x="120516" y="232295"/>
                </a:lnTo>
                <a:lnTo>
                  <a:pt x="104818" y="230761"/>
                </a:lnTo>
                <a:lnTo>
                  <a:pt x="66122" y="207772"/>
                </a:lnTo>
                <a:lnTo>
                  <a:pt x="45918" y="157153"/>
                </a:lnTo>
                <a:lnTo>
                  <a:pt x="44570" y="134061"/>
                </a:lnTo>
                <a:lnTo>
                  <a:pt x="45918" y="111026"/>
                </a:lnTo>
                <a:lnTo>
                  <a:pt x="56695" y="74250"/>
                </a:lnTo>
                <a:lnTo>
                  <a:pt x="90533" y="42233"/>
                </a:lnTo>
                <a:lnTo>
                  <a:pt x="120516" y="36156"/>
                </a:lnTo>
                <a:lnTo>
                  <a:pt x="208270" y="36156"/>
                </a:lnTo>
                <a:lnTo>
                  <a:pt x="207118" y="34670"/>
                </a:lnTo>
                <a:lnTo>
                  <a:pt x="189071" y="19502"/>
                </a:lnTo>
                <a:lnTo>
                  <a:pt x="168618" y="8667"/>
                </a:lnTo>
                <a:lnTo>
                  <a:pt x="145764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6" y="36156"/>
                </a:lnTo>
                <a:lnTo>
                  <a:pt x="135962" y="37688"/>
                </a:lnTo>
                <a:lnTo>
                  <a:pt x="150101" y="42283"/>
                </a:lnTo>
                <a:lnTo>
                  <a:pt x="183911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7" y="156242"/>
                </a:lnTo>
                <a:lnTo>
                  <a:pt x="184018" y="193762"/>
                </a:lnTo>
                <a:lnTo>
                  <a:pt x="150216" y="226163"/>
                </a:lnTo>
                <a:lnTo>
                  <a:pt x="120516" y="232295"/>
                </a:lnTo>
                <a:lnTo>
                  <a:pt x="208510" y="232295"/>
                </a:lnTo>
                <a:lnTo>
                  <a:pt x="232351" y="192692"/>
                </a:lnTo>
                <a:lnTo>
                  <a:pt x="239781" y="153775"/>
                </a:lnTo>
                <a:lnTo>
                  <a:pt x="240709" y="130340"/>
                </a:lnTo>
                <a:lnTo>
                  <a:pt x="238606" y="101463"/>
                </a:lnTo>
                <a:lnTo>
                  <a:pt x="232300" y="75880"/>
                </a:lnTo>
                <a:lnTo>
                  <a:pt x="221802" y="53610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66686" y="3089262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73" y="262508"/>
                </a:lnTo>
                <a:lnTo>
                  <a:pt x="43573" y="128193"/>
                </a:lnTo>
                <a:lnTo>
                  <a:pt x="44024" y="114668"/>
                </a:lnTo>
                <a:lnTo>
                  <a:pt x="53665" y="70230"/>
                </a:lnTo>
                <a:lnTo>
                  <a:pt x="85519" y="45611"/>
                </a:lnTo>
                <a:lnTo>
                  <a:pt x="92456" y="45072"/>
                </a:lnTo>
                <a:lnTo>
                  <a:pt x="127593" y="45072"/>
                </a:lnTo>
                <a:lnTo>
                  <a:pt x="127691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3" y="45072"/>
                </a:moveTo>
                <a:lnTo>
                  <a:pt x="92456" y="45072"/>
                </a:lnTo>
                <a:lnTo>
                  <a:pt x="100373" y="45629"/>
                </a:lnTo>
                <a:lnTo>
                  <a:pt x="108296" y="47301"/>
                </a:lnTo>
                <a:lnTo>
                  <a:pt x="116223" y="50087"/>
                </a:lnTo>
                <a:lnTo>
                  <a:pt x="124155" y="53987"/>
                </a:lnTo>
                <a:lnTo>
                  <a:pt x="127593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2"/>
                </a:lnTo>
                <a:lnTo>
                  <a:pt x="39128" y="44818"/>
                </a:lnTo>
                <a:lnTo>
                  <a:pt x="127691" y="44818"/>
                </a:lnTo>
                <a:lnTo>
                  <a:pt x="139661" y="13779"/>
                </a:lnTo>
                <a:lnTo>
                  <a:pt x="128322" y="7763"/>
                </a:lnTo>
                <a:lnTo>
                  <a:pt x="117071" y="3455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13206" y="3302241"/>
            <a:ext cx="52705" cy="120014"/>
          </a:xfrm>
          <a:custGeom>
            <a:avLst/>
            <a:gdLst/>
            <a:ahLst/>
            <a:cxnLst/>
            <a:rect l="l" t="t" r="r" b="b"/>
            <a:pathLst>
              <a:path w="52704" h="120014">
                <a:moveTo>
                  <a:pt x="52501" y="0"/>
                </a:moveTo>
                <a:lnTo>
                  <a:pt x="2971" y="0"/>
                </a:lnTo>
                <a:lnTo>
                  <a:pt x="2971" y="49529"/>
                </a:lnTo>
                <a:lnTo>
                  <a:pt x="27647" y="49529"/>
                </a:lnTo>
                <a:lnTo>
                  <a:pt x="26913" y="59901"/>
                </a:lnTo>
                <a:lnTo>
                  <a:pt x="6469" y="97649"/>
                </a:lnTo>
                <a:lnTo>
                  <a:pt x="0" y="101041"/>
                </a:lnTo>
                <a:lnTo>
                  <a:pt x="11887" y="119862"/>
                </a:lnTo>
                <a:lnTo>
                  <a:pt x="42760" y="93776"/>
                </a:lnTo>
                <a:lnTo>
                  <a:pt x="52501" y="49529"/>
                </a:lnTo>
                <a:lnTo>
                  <a:pt x="5250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66812" y="3089262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4"/>
                </a:lnTo>
                <a:lnTo>
                  <a:pt x="33261" y="35737"/>
                </a:lnTo>
                <a:lnTo>
                  <a:pt x="8305" y="78684"/>
                </a:lnTo>
                <a:lnTo>
                  <a:pt x="0" y="136118"/>
                </a:lnTo>
                <a:lnTo>
                  <a:pt x="2057" y="165651"/>
                </a:lnTo>
                <a:lnTo>
                  <a:pt x="18521" y="214248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0"/>
                </a:lnTo>
                <a:lnTo>
                  <a:pt x="210259" y="232295"/>
                </a:lnTo>
                <a:lnTo>
                  <a:pt x="122085" y="232295"/>
                </a:lnTo>
                <a:lnTo>
                  <a:pt x="106705" y="230887"/>
                </a:lnTo>
                <a:lnTo>
                  <a:pt x="68516" y="209842"/>
                </a:lnTo>
                <a:lnTo>
                  <a:pt x="46994" y="165006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3"/>
                </a:lnTo>
                <a:lnTo>
                  <a:pt x="166376" y="8737"/>
                </a:lnTo>
                <a:lnTo>
                  <a:pt x="144212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59"/>
                </a:lnTo>
                <a:lnTo>
                  <a:pt x="122085" y="232295"/>
                </a:lnTo>
                <a:lnTo>
                  <a:pt x="210259" y="232295"/>
                </a:lnTo>
                <a:lnTo>
                  <a:pt x="219673" y="220137"/>
                </a:lnTo>
                <a:lnTo>
                  <a:pt x="228362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8"/>
                </a:lnTo>
                <a:lnTo>
                  <a:pt x="149950" y="41965"/>
                </a:lnTo>
                <a:lnTo>
                  <a:pt x="179859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5" y="77158"/>
                </a:lnTo>
                <a:lnTo>
                  <a:pt x="217902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56640" y="3089262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9273"/>
                </a:lnTo>
                <a:lnTo>
                  <a:pt x="44019" y="112772"/>
                </a:lnTo>
                <a:lnTo>
                  <a:pt x="54579" y="66834"/>
                </a:lnTo>
                <a:lnTo>
                  <a:pt x="84694" y="41770"/>
                </a:lnTo>
                <a:lnTo>
                  <a:pt x="39128" y="41770"/>
                </a:lnTo>
                <a:lnTo>
                  <a:pt x="39128" y="5448"/>
                </a:lnTo>
                <a:close/>
              </a:path>
              <a:path w="349250" h="262889">
                <a:moveTo>
                  <a:pt x="186116" y="37642"/>
                </a:moveTo>
                <a:lnTo>
                  <a:pt x="107073" y="37642"/>
                </a:lnTo>
                <a:lnTo>
                  <a:pt x="118306" y="38553"/>
                </a:lnTo>
                <a:lnTo>
                  <a:pt x="127863" y="41282"/>
                </a:lnTo>
                <a:lnTo>
                  <a:pt x="151887" y="82080"/>
                </a:lnTo>
                <a:lnTo>
                  <a:pt x="152552" y="262508"/>
                </a:lnTo>
                <a:lnTo>
                  <a:pt x="196138" y="262508"/>
                </a:lnTo>
                <a:lnTo>
                  <a:pt x="196172" y="112772"/>
                </a:lnTo>
                <a:lnTo>
                  <a:pt x="206206" y="66023"/>
                </a:lnTo>
                <a:lnTo>
                  <a:pt x="229061" y="44907"/>
                </a:lnTo>
                <a:lnTo>
                  <a:pt x="189293" y="44907"/>
                </a:lnTo>
                <a:lnTo>
                  <a:pt x="186116" y="37642"/>
                </a:lnTo>
                <a:close/>
              </a:path>
              <a:path w="349250" h="262889">
                <a:moveTo>
                  <a:pt x="338984" y="37642"/>
                </a:moveTo>
                <a:lnTo>
                  <a:pt x="259207" y="37642"/>
                </a:lnTo>
                <a:lnTo>
                  <a:pt x="266466" y="38077"/>
                </a:lnTo>
                <a:lnTo>
                  <a:pt x="273251" y="39385"/>
                </a:lnTo>
                <a:lnTo>
                  <a:pt x="302666" y="69817"/>
                </a:lnTo>
                <a:lnTo>
                  <a:pt x="305104" y="262508"/>
                </a:lnTo>
                <a:lnTo>
                  <a:pt x="348691" y="262508"/>
                </a:lnTo>
                <a:lnTo>
                  <a:pt x="348670" y="85937"/>
                </a:lnTo>
                <a:lnTo>
                  <a:pt x="347392" y="65706"/>
                </a:lnTo>
                <a:lnTo>
                  <a:pt x="343500" y="47999"/>
                </a:lnTo>
                <a:lnTo>
                  <a:pt x="338984" y="37642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89" y="2801"/>
                </a:lnTo>
                <a:lnTo>
                  <a:pt x="224539" y="11214"/>
                </a:lnTo>
                <a:lnTo>
                  <a:pt x="205779" y="25246"/>
                </a:lnTo>
                <a:lnTo>
                  <a:pt x="189293" y="44907"/>
                </a:lnTo>
                <a:lnTo>
                  <a:pt x="229061" y="44907"/>
                </a:lnTo>
                <a:lnTo>
                  <a:pt x="234308" y="42149"/>
                </a:lnTo>
                <a:lnTo>
                  <a:pt x="246173" y="38770"/>
                </a:lnTo>
                <a:lnTo>
                  <a:pt x="259207" y="37642"/>
                </a:lnTo>
                <a:lnTo>
                  <a:pt x="338984" y="37642"/>
                </a:lnTo>
                <a:lnTo>
                  <a:pt x="337021" y="33141"/>
                </a:lnTo>
                <a:lnTo>
                  <a:pt x="327964" y="21132"/>
                </a:lnTo>
                <a:lnTo>
                  <a:pt x="316566" y="11872"/>
                </a:lnTo>
                <a:lnTo>
                  <a:pt x="302918" y="5270"/>
                </a:lnTo>
                <a:lnTo>
                  <a:pt x="287040" y="1316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34" y="11468"/>
                </a:lnTo>
                <a:lnTo>
                  <a:pt x="39128" y="41770"/>
                </a:lnTo>
                <a:lnTo>
                  <a:pt x="84694" y="41770"/>
                </a:lnTo>
                <a:lnTo>
                  <a:pt x="89425" y="40054"/>
                </a:lnTo>
                <a:lnTo>
                  <a:pt x="98079" y="38245"/>
                </a:lnTo>
                <a:lnTo>
                  <a:pt x="107073" y="37642"/>
                </a:lnTo>
                <a:lnTo>
                  <a:pt x="186116" y="37642"/>
                </a:lnTo>
                <a:lnTo>
                  <a:pt x="184898" y="34858"/>
                </a:lnTo>
                <a:lnTo>
                  <a:pt x="153866" y="6649"/>
                </a:lnTo>
                <a:lnTo>
                  <a:pt x="130495" y="7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68729" y="2997136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91516" y="322275"/>
                </a:moveTo>
                <a:lnTo>
                  <a:pt x="40614" y="322275"/>
                </a:lnTo>
                <a:lnTo>
                  <a:pt x="54780" y="338801"/>
                </a:lnTo>
                <a:lnTo>
                  <a:pt x="71389" y="350618"/>
                </a:lnTo>
                <a:lnTo>
                  <a:pt x="90442" y="357715"/>
                </a:lnTo>
                <a:lnTo>
                  <a:pt x="111937" y="360083"/>
                </a:lnTo>
                <a:lnTo>
                  <a:pt x="133968" y="357836"/>
                </a:lnTo>
                <a:lnTo>
                  <a:pt x="154363" y="351093"/>
                </a:lnTo>
                <a:lnTo>
                  <a:pt x="173132" y="339846"/>
                </a:lnTo>
                <a:lnTo>
                  <a:pt x="189924" y="324421"/>
                </a:lnTo>
                <a:lnTo>
                  <a:pt x="108229" y="324421"/>
                </a:lnTo>
                <a:lnTo>
                  <a:pt x="91616" y="322317"/>
                </a:lnTo>
                <a:close/>
              </a:path>
              <a:path w="222884" h="360679">
                <a:moveTo>
                  <a:pt x="43586" y="0"/>
                </a:moveTo>
                <a:lnTo>
                  <a:pt x="0" y="0"/>
                </a:lnTo>
                <a:lnTo>
                  <a:pt x="0" y="354634"/>
                </a:lnTo>
                <a:lnTo>
                  <a:pt x="40614" y="354634"/>
                </a:lnTo>
                <a:lnTo>
                  <a:pt x="40614" y="322275"/>
                </a:lnTo>
                <a:lnTo>
                  <a:pt x="91516" y="322275"/>
                </a:lnTo>
                <a:lnTo>
                  <a:pt x="52666" y="290817"/>
                </a:lnTo>
                <a:lnTo>
                  <a:pt x="40908" y="245642"/>
                </a:lnTo>
                <a:lnTo>
                  <a:pt x="40180" y="225856"/>
                </a:lnTo>
                <a:lnTo>
                  <a:pt x="40235" y="222224"/>
                </a:lnTo>
                <a:lnTo>
                  <a:pt x="45319" y="182835"/>
                </a:lnTo>
                <a:lnTo>
                  <a:pt x="71759" y="141717"/>
                </a:lnTo>
                <a:lnTo>
                  <a:pt x="110210" y="127787"/>
                </a:lnTo>
                <a:lnTo>
                  <a:pt x="193156" y="127787"/>
                </a:lnTo>
                <a:lnTo>
                  <a:pt x="192036" y="126542"/>
                </a:lnTo>
                <a:lnTo>
                  <a:pt x="43586" y="126542"/>
                </a:lnTo>
                <a:lnTo>
                  <a:pt x="43586" y="0"/>
                </a:lnTo>
                <a:close/>
              </a:path>
              <a:path w="222884" h="360679">
                <a:moveTo>
                  <a:pt x="193156" y="127787"/>
                </a:moveTo>
                <a:lnTo>
                  <a:pt x="110210" y="127787"/>
                </a:lnTo>
                <a:lnTo>
                  <a:pt x="123813" y="129286"/>
                </a:lnTo>
                <a:lnTo>
                  <a:pt x="136386" y="133780"/>
                </a:lnTo>
                <a:lnTo>
                  <a:pt x="167131" y="165315"/>
                </a:lnTo>
                <a:lnTo>
                  <a:pt x="177068" y="202374"/>
                </a:lnTo>
                <a:lnTo>
                  <a:pt x="178307" y="225856"/>
                </a:lnTo>
                <a:lnTo>
                  <a:pt x="177007" y="248857"/>
                </a:lnTo>
                <a:lnTo>
                  <a:pt x="166606" y="285757"/>
                </a:lnTo>
                <a:lnTo>
                  <a:pt x="134848" y="318230"/>
                </a:lnTo>
                <a:lnTo>
                  <a:pt x="108229" y="324421"/>
                </a:lnTo>
                <a:lnTo>
                  <a:pt x="189924" y="324421"/>
                </a:lnTo>
                <a:lnTo>
                  <a:pt x="214723" y="280649"/>
                </a:lnTo>
                <a:lnTo>
                  <a:pt x="222884" y="222224"/>
                </a:lnTo>
                <a:lnTo>
                  <a:pt x="222402" y="208559"/>
                </a:lnTo>
                <a:lnTo>
                  <a:pt x="215125" y="170129"/>
                </a:lnTo>
                <a:lnTo>
                  <a:pt x="193751" y="128447"/>
                </a:lnTo>
                <a:lnTo>
                  <a:pt x="193156" y="127787"/>
                </a:lnTo>
                <a:close/>
              </a:path>
              <a:path w="222884" h="360679">
                <a:moveTo>
                  <a:pt x="114007" y="92125"/>
                </a:moveTo>
                <a:lnTo>
                  <a:pt x="93544" y="94276"/>
                </a:lnTo>
                <a:lnTo>
                  <a:pt x="74991" y="100728"/>
                </a:lnTo>
                <a:lnTo>
                  <a:pt x="58342" y="111483"/>
                </a:lnTo>
                <a:lnTo>
                  <a:pt x="43586" y="126542"/>
                </a:lnTo>
                <a:lnTo>
                  <a:pt x="192036" y="126542"/>
                </a:lnTo>
                <a:lnTo>
                  <a:pt x="158915" y="101612"/>
                </a:lnTo>
                <a:lnTo>
                  <a:pt x="114007" y="9212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28361" y="3089262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04" y="0"/>
                </a:moveTo>
                <a:lnTo>
                  <a:pt x="76451" y="7116"/>
                </a:lnTo>
                <a:lnTo>
                  <a:pt x="39694" y="28473"/>
                </a:lnTo>
                <a:lnTo>
                  <a:pt x="9909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2" y="214271"/>
                </a:lnTo>
                <a:lnTo>
                  <a:pt x="51199" y="248556"/>
                </a:lnTo>
                <a:lnTo>
                  <a:pt x="94816" y="265803"/>
                </a:lnTo>
                <a:lnTo>
                  <a:pt x="120504" y="267957"/>
                </a:lnTo>
                <a:lnTo>
                  <a:pt x="136973" y="266979"/>
                </a:lnTo>
                <a:lnTo>
                  <a:pt x="182505" y="252272"/>
                </a:lnTo>
                <a:lnTo>
                  <a:pt x="208497" y="232295"/>
                </a:lnTo>
                <a:lnTo>
                  <a:pt x="120504" y="232295"/>
                </a:lnTo>
                <a:lnTo>
                  <a:pt x="104805" y="230761"/>
                </a:lnTo>
                <a:lnTo>
                  <a:pt x="66110" y="207772"/>
                </a:lnTo>
                <a:lnTo>
                  <a:pt x="45916" y="157153"/>
                </a:lnTo>
                <a:lnTo>
                  <a:pt x="44570" y="134061"/>
                </a:lnTo>
                <a:lnTo>
                  <a:pt x="45916" y="111026"/>
                </a:lnTo>
                <a:lnTo>
                  <a:pt x="56684" y="74250"/>
                </a:lnTo>
                <a:lnTo>
                  <a:pt x="90521" y="42233"/>
                </a:lnTo>
                <a:lnTo>
                  <a:pt x="120504" y="36156"/>
                </a:lnTo>
                <a:lnTo>
                  <a:pt x="208257" y="36156"/>
                </a:lnTo>
                <a:lnTo>
                  <a:pt x="207105" y="34670"/>
                </a:lnTo>
                <a:lnTo>
                  <a:pt x="189059" y="19502"/>
                </a:lnTo>
                <a:lnTo>
                  <a:pt x="168605" y="8667"/>
                </a:lnTo>
                <a:lnTo>
                  <a:pt x="145751" y="2166"/>
                </a:lnTo>
                <a:lnTo>
                  <a:pt x="120504" y="0"/>
                </a:lnTo>
                <a:close/>
              </a:path>
              <a:path w="241300" h="267970">
                <a:moveTo>
                  <a:pt x="208257" y="36156"/>
                </a:moveTo>
                <a:lnTo>
                  <a:pt x="120504" y="36156"/>
                </a:lnTo>
                <a:lnTo>
                  <a:pt x="135950" y="37688"/>
                </a:lnTo>
                <a:lnTo>
                  <a:pt x="150088" y="42283"/>
                </a:lnTo>
                <a:lnTo>
                  <a:pt x="183898" y="74320"/>
                </a:lnTo>
                <a:lnTo>
                  <a:pt x="195979" y="130340"/>
                </a:lnTo>
                <a:lnTo>
                  <a:pt x="196039" y="134061"/>
                </a:lnTo>
                <a:lnTo>
                  <a:pt x="194774" y="156242"/>
                </a:lnTo>
                <a:lnTo>
                  <a:pt x="184006" y="193762"/>
                </a:lnTo>
                <a:lnTo>
                  <a:pt x="150204" y="226163"/>
                </a:lnTo>
                <a:lnTo>
                  <a:pt x="120504" y="232295"/>
                </a:lnTo>
                <a:lnTo>
                  <a:pt x="208497" y="232295"/>
                </a:lnTo>
                <a:lnTo>
                  <a:pt x="232338" y="192692"/>
                </a:lnTo>
                <a:lnTo>
                  <a:pt x="239768" y="153775"/>
                </a:lnTo>
                <a:lnTo>
                  <a:pt x="240697" y="130340"/>
                </a:lnTo>
                <a:lnTo>
                  <a:pt x="238593" y="101463"/>
                </a:lnTo>
                <a:lnTo>
                  <a:pt x="232288" y="75880"/>
                </a:lnTo>
                <a:lnTo>
                  <a:pt x="221789" y="53610"/>
                </a:lnTo>
                <a:lnTo>
                  <a:pt x="208257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9668" y="3089262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8193"/>
                </a:lnTo>
                <a:lnTo>
                  <a:pt x="44035" y="114668"/>
                </a:lnTo>
                <a:lnTo>
                  <a:pt x="53665" y="70230"/>
                </a:lnTo>
                <a:lnTo>
                  <a:pt x="85519" y="45611"/>
                </a:lnTo>
                <a:lnTo>
                  <a:pt x="92455" y="45072"/>
                </a:lnTo>
                <a:lnTo>
                  <a:pt x="127596" y="45072"/>
                </a:lnTo>
                <a:lnTo>
                  <a:pt x="127694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6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6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2"/>
                </a:lnTo>
                <a:lnTo>
                  <a:pt x="39128" y="44818"/>
                </a:lnTo>
                <a:lnTo>
                  <a:pt x="127694" y="44818"/>
                </a:lnTo>
                <a:lnTo>
                  <a:pt x="139674" y="13779"/>
                </a:lnTo>
                <a:lnTo>
                  <a:pt x="128328" y="7763"/>
                </a:lnTo>
                <a:lnTo>
                  <a:pt x="117073" y="3455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70239" y="3089262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7" y="36156"/>
                </a:moveTo>
                <a:lnTo>
                  <a:pt x="117221" y="36156"/>
                </a:lnTo>
                <a:lnTo>
                  <a:pt x="132681" y="37070"/>
                </a:lnTo>
                <a:lnTo>
                  <a:pt x="146119" y="39817"/>
                </a:lnTo>
                <a:lnTo>
                  <a:pt x="176201" y="65644"/>
                </a:lnTo>
                <a:lnTo>
                  <a:pt x="179298" y="88239"/>
                </a:lnTo>
                <a:lnTo>
                  <a:pt x="179298" y="89814"/>
                </a:lnTo>
                <a:lnTo>
                  <a:pt x="125936" y="111228"/>
                </a:lnTo>
                <a:lnTo>
                  <a:pt x="89151" y="116101"/>
                </a:lnTo>
                <a:lnTo>
                  <a:pt x="78635" y="117721"/>
                </a:lnTo>
                <a:lnTo>
                  <a:pt x="38318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2"/>
                </a:lnTo>
                <a:lnTo>
                  <a:pt x="22794" y="247327"/>
                </a:lnTo>
                <a:lnTo>
                  <a:pt x="67959" y="266670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3" y="254433"/>
                </a:lnTo>
                <a:lnTo>
                  <a:pt x="178406" y="233781"/>
                </a:lnTo>
                <a:lnTo>
                  <a:pt x="98399" y="233781"/>
                </a:lnTo>
                <a:lnTo>
                  <a:pt x="86462" y="233054"/>
                </a:lnTo>
                <a:lnTo>
                  <a:pt x="49847" y="209240"/>
                </a:lnTo>
                <a:lnTo>
                  <a:pt x="46669" y="185442"/>
                </a:lnTo>
                <a:lnTo>
                  <a:pt x="48615" y="178968"/>
                </a:lnTo>
                <a:lnTo>
                  <a:pt x="84943" y="154158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0"/>
                </a:lnTo>
                <a:lnTo>
                  <a:pt x="223380" y="133730"/>
                </a:lnTo>
                <a:lnTo>
                  <a:pt x="223241" y="83668"/>
                </a:lnTo>
                <a:lnTo>
                  <a:pt x="215844" y="40547"/>
                </a:lnTo>
                <a:lnTo>
                  <a:pt x="213497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1"/>
                </a:lnTo>
                <a:lnTo>
                  <a:pt x="185794" y="247583"/>
                </a:lnTo>
                <a:lnTo>
                  <a:pt x="188194" y="255339"/>
                </a:lnTo>
                <a:lnTo>
                  <a:pt x="191185" y="262508"/>
                </a:lnTo>
                <a:lnTo>
                  <a:pt x="236753" y="262508"/>
                </a:lnTo>
                <a:lnTo>
                  <a:pt x="233104" y="254999"/>
                </a:lnTo>
                <a:lnTo>
                  <a:pt x="230094" y="247319"/>
                </a:lnTo>
                <a:lnTo>
                  <a:pt x="227754" y="239486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0"/>
                </a:moveTo>
                <a:lnTo>
                  <a:pt x="179298" y="133730"/>
                </a:lnTo>
                <a:lnTo>
                  <a:pt x="179044" y="149580"/>
                </a:lnTo>
                <a:lnTo>
                  <a:pt x="178610" y="163012"/>
                </a:lnTo>
                <a:lnTo>
                  <a:pt x="166788" y="201891"/>
                </a:lnTo>
                <a:lnTo>
                  <a:pt x="133030" y="227614"/>
                </a:lnTo>
                <a:lnTo>
                  <a:pt x="98399" y="233781"/>
                </a:lnTo>
                <a:lnTo>
                  <a:pt x="178406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599"/>
                </a:lnTo>
                <a:lnTo>
                  <a:pt x="224058" y="204204"/>
                </a:lnTo>
                <a:lnTo>
                  <a:pt x="223631" y="185813"/>
                </a:lnTo>
                <a:lnTo>
                  <a:pt x="223514" y="176633"/>
                </a:lnTo>
                <a:lnTo>
                  <a:pt x="223390" y="156387"/>
                </a:lnTo>
                <a:lnTo>
                  <a:pt x="223380" y="133730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16"/>
                </a:lnTo>
                <a:lnTo>
                  <a:pt x="42925" y="20121"/>
                </a:lnTo>
                <a:lnTo>
                  <a:pt x="15114" y="54490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1"/>
                </a:lnTo>
                <a:lnTo>
                  <a:pt x="90417" y="38869"/>
                </a:lnTo>
                <a:lnTo>
                  <a:pt x="117221" y="36156"/>
                </a:lnTo>
                <a:lnTo>
                  <a:pt x="213497" y="36156"/>
                </a:lnTo>
                <a:lnTo>
                  <a:pt x="212081" y="33506"/>
                </a:lnTo>
                <a:lnTo>
                  <a:pt x="177317" y="7759"/>
                </a:lnTo>
                <a:lnTo>
                  <a:pt x="139368" y="480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82995" y="3089262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6" y="0"/>
                </a:moveTo>
                <a:lnTo>
                  <a:pt x="76459" y="7116"/>
                </a:lnTo>
                <a:lnTo>
                  <a:pt x="39706" y="28473"/>
                </a:lnTo>
                <a:lnTo>
                  <a:pt x="9911" y="72002"/>
                </a:lnTo>
                <a:lnTo>
                  <a:pt x="0" y="134061"/>
                </a:lnTo>
                <a:lnTo>
                  <a:pt x="2069" y="164524"/>
                </a:lnTo>
                <a:lnTo>
                  <a:pt x="18698" y="214271"/>
                </a:lnTo>
                <a:lnTo>
                  <a:pt x="51204" y="248556"/>
                </a:lnTo>
                <a:lnTo>
                  <a:pt x="94822" y="265803"/>
                </a:lnTo>
                <a:lnTo>
                  <a:pt x="120516" y="267957"/>
                </a:lnTo>
                <a:lnTo>
                  <a:pt x="136985" y="266979"/>
                </a:lnTo>
                <a:lnTo>
                  <a:pt x="182518" y="252272"/>
                </a:lnTo>
                <a:lnTo>
                  <a:pt x="208510" y="232295"/>
                </a:lnTo>
                <a:lnTo>
                  <a:pt x="120516" y="232295"/>
                </a:lnTo>
                <a:lnTo>
                  <a:pt x="104818" y="230761"/>
                </a:lnTo>
                <a:lnTo>
                  <a:pt x="66122" y="207772"/>
                </a:lnTo>
                <a:lnTo>
                  <a:pt x="45918" y="157153"/>
                </a:lnTo>
                <a:lnTo>
                  <a:pt x="44570" y="134061"/>
                </a:lnTo>
                <a:lnTo>
                  <a:pt x="45918" y="111026"/>
                </a:lnTo>
                <a:lnTo>
                  <a:pt x="56695" y="74250"/>
                </a:lnTo>
                <a:lnTo>
                  <a:pt x="90533" y="42233"/>
                </a:lnTo>
                <a:lnTo>
                  <a:pt x="120516" y="36156"/>
                </a:lnTo>
                <a:lnTo>
                  <a:pt x="208270" y="36156"/>
                </a:lnTo>
                <a:lnTo>
                  <a:pt x="207118" y="34670"/>
                </a:lnTo>
                <a:lnTo>
                  <a:pt x="189071" y="19502"/>
                </a:lnTo>
                <a:lnTo>
                  <a:pt x="168618" y="8667"/>
                </a:lnTo>
                <a:lnTo>
                  <a:pt x="145764" y="2166"/>
                </a:lnTo>
                <a:lnTo>
                  <a:pt x="120516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6" y="36156"/>
                </a:lnTo>
                <a:lnTo>
                  <a:pt x="135962" y="37688"/>
                </a:lnTo>
                <a:lnTo>
                  <a:pt x="150101" y="42283"/>
                </a:lnTo>
                <a:lnTo>
                  <a:pt x="183911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7" y="156242"/>
                </a:lnTo>
                <a:lnTo>
                  <a:pt x="184018" y="193762"/>
                </a:lnTo>
                <a:lnTo>
                  <a:pt x="150216" y="226163"/>
                </a:lnTo>
                <a:lnTo>
                  <a:pt x="120516" y="232295"/>
                </a:lnTo>
                <a:lnTo>
                  <a:pt x="208510" y="232295"/>
                </a:lnTo>
                <a:lnTo>
                  <a:pt x="232353" y="192692"/>
                </a:lnTo>
                <a:lnTo>
                  <a:pt x="239791" y="153775"/>
                </a:lnTo>
                <a:lnTo>
                  <a:pt x="240722" y="130340"/>
                </a:lnTo>
                <a:lnTo>
                  <a:pt x="238616" y="101463"/>
                </a:lnTo>
                <a:lnTo>
                  <a:pt x="232307" y="75880"/>
                </a:lnTo>
                <a:lnTo>
                  <a:pt x="221804" y="53610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07143" y="2991193"/>
            <a:ext cx="328295" cy="367030"/>
          </a:xfrm>
          <a:custGeom>
            <a:avLst/>
            <a:gdLst/>
            <a:ahLst/>
            <a:cxnLst/>
            <a:rect l="l" t="t" r="r" b="b"/>
            <a:pathLst>
              <a:path w="328295" h="367029">
                <a:moveTo>
                  <a:pt x="177482" y="0"/>
                </a:moveTo>
                <a:lnTo>
                  <a:pt x="127581" y="5448"/>
                </a:lnTo>
                <a:lnTo>
                  <a:pt x="83870" y="21793"/>
                </a:lnTo>
                <a:lnTo>
                  <a:pt x="48015" y="49269"/>
                </a:lnTo>
                <a:lnTo>
                  <a:pt x="21628" y="88328"/>
                </a:lnTo>
                <a:lnTo>
                  <a:pt x="5399" y="134953"/>
                </a:lnTo>
                <a:lnTo>
                  <a:pt x="0" y="184988"/>
                </a:lnTo>
                <a:lnTo>
                  <a:pt x="1362" y="210452"/>
                </a:lnTo>
                <a:lnTo>
                  <a:pt x="12258" y="257722"/>
                </a:lnTo>
                <a:lnTo>
                  <a:pt x="33957" y="299396"/>
                </a:lnTo>
                <a:lnTo>
                  <a:pt x="66173" y="331735"/>
                </a:lnTo>
                <a:lnTo>
                  <a:pt x="108128" y="353947"/>
                </a:lnTo>
                <a:lnTo>
                  <a:pt x="155589" y="365127"/>
                </a:lnTo>
                <a:lnTo>
                  <a:pt x="181114" y="366522"/>
                </a:lnTo>
                <a:lnTo>
                  <a:pt x="200322" y="365655"/>
                </a:lnTo>
                <a:lnTo>
                  <a:pt x="238057" y="358721"/>
                </a:lnTo>
                <a:lnTo>
                  <a:pt x="274812" y="344855"/>
                </a:lnTo>
                <a:lnTo>
                  <a:pt x="309220" y="324916"/>
                </a:lnTo>
                <a:lnTo>
                  <a:pt x="178473" y="324916"/>
                </a:lnTo>
                <a:lnTo>
                  <a:pt x="161195" y="323942"/>
                </a:lnTo>
                <a:lnTo>
                  <a:pt x="112267" y="309397"/>
                </a:lnTo>
                <a:lnTo>
                  <a:pt x="73902" y="276875"/>
                </a:lnTo>
                <a:lnTo>
                  <a:pt x="52614" y="226007"/>
                </a:lnTo>
                <a:lnTo>
                  <a:pt x="48657" y="184988"/>
                </a:lnTo>
                <a:lnTo>
                  <a:pt x="48654" y="179793"/>
                </a:lnTo>
                <a:lnTo>
                  <a:pt x="49388" y="163448"/>
                </a:lnTo>
                <a:lnTo>
                  <a:pt x="62077" y="110858"/>
                </a:lnTo>
                <a:lnTo>
                  <a:pt x="84366" y="75780"/>
                </a:lnTo>
                <a:lnTo>
                  <a:pt x="122174" y="49936"/>
                </a:lnTo>
                <a:lnTo>
                  <a:pt x="162237" y="40737"/>
                </a:lnTo>
                <a:lnTo>
                  <a:pt x="177736" y="40119"/>
                </a:lnTo>
                <a:lnTo>
                  <a:pt x="289242" y="40119"/>
                </a:lnTo>
                <a:lnTo>
                  <a:pt x="286053" y="36654"/>
                </a:lnTo>
                <a:lnTo>
                  <a:pt x="246989" y="12458"/>
                </a:lnTo>
                <a:lnTo>
                  <a:pt x="196224" y="775"/>
                </a:lnTo>
                <a:lnTo>
                  <a:pt x="177482" y="0"/>
                </a:lnTo>
                <a:close/>
              </a:path>
              <a:path w="328295" h="367029">
                <a:moveTo>
                  <a:pt x="327888" y="179793"/>
                </a:moveTo>
                <a:lnTo>
                  <a:pt x="177812" y="179793"/>
                </a:lnTo>
                <a:lnTo>
                  <a:pt x="177812" y="221399"/>
                </a:lnTo>
                <a:lnTo>
                  <a:pt x="281825" y="221399"/>
                </a:lnTo>
                <a:lnTo>
                  <a:pt x="281825" y="287845"/>
                </a:lnTo>
                <a:lnTo>
                  <a:pt x="237909" y="313105"/>
                </a:lnTo>
                <a:lnTo>
                  <a:pt x="193610" y="324175"/>
                </a:lnTo>
                <a:lnTo>
                  <a:pt x="178473" y="324916"/>
                </a:lnTo>
                <a:lnTo>
                  <a:pt x="309220" y="324916"/>
                </a:lnTo>
                <a:lnTo>
                  <a:pt x="310477" y="324119"/>
                </a:lnTo>
                <a:lnTo>
                  <a:pt x="327888" y="311213"/>
                </a:lnTo>
                <a:lnTo>
                  <a:pt x="327888" y="179793"/>
                </a:lnTo>
                <a:close/>
              </a:path>
              <a:path w="328295" h="367029">
                <a:moveTo>
                  <a:pt x="289242" y="40119"/>
                </a:moveTo>
                <a:lnTo>
                  <a:pt x="177736" y="40119"/>
                </a:lnTo>
                <a:lnTo>
                  <a:pt x="190857" y="40706"/>
                </a:lnTo>
                <a:lnTo>
                  <a:pt x="203360" y="42460"/>
                </a:lnTo>
                <a:lnTo>
                  <a:pt x="245978" y="60280"/>
                </a:lnTo>
                <a:lnTo>
                  <a:pt x="271197" y="92656"/>
                </a:lnTo>
                <a:lnTo>
                  <a:pt x="280174" y="116801"/>
                </a:lnTo>
                <a:lnTo>
                  <a:pt x="322516" y="105244"/>
                </a:lnTo>
                <a:lnTo>
                  <a:pt x="317412" y="88191"/>
                </a:lnTo>
                <a:lnTo>
                  <a:pt x="311243" y="72815"/>
                </a:lnTo>
                <a:lnTo>
                  <a:pt x="304005" y="59124"/>
                </a:lnTo>
                <a:lnTo>
                  <a:pt x="295694" y="47129"/>
                </a:lnTo>
                <a:lnTo>
                  <a:pt x="289242" y="401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797859" y="3094710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6" y="0"/>
                </a:moveTo>
                <a:lnTo>
                  <a:pt x="0" y="0"/>
                </a:lnTo>
                <a:lnTo>
                  <a:pt x="95" y="166396"/>
                </a:lnTo>
                <a:lnTo>
                  <a:pt x="4913" y="208846"/>
                </a:lnTo>
                <a:lnTo>
                  <a:pt x="28082" y="243986"/>
                </a:lnTo>
                <a:lnTo>
                  <a:pt x="65660" y="260338"/>
                </a:lnTo>
                <a:lnTo>
                  <a:pt x="87579" y="262509"/>
                </a:lnTo>
                <a:lnTo>
                  <a:pt x="111931" y="259783"/>
                </a:lnTo>
                <a:lnTo>
                  <a:pt x="133596" y="251601"/>
                </a:lnTo>
                <a:lnTo>
                  <a:pt x="152581" y="237954"/>
                </a:lnTo>
                <a:lnTo>
                  <a:pt x="163749" y="224866"/>
                </a:lnTo>
                <a:lnTo>
                  <a:pt x="96418" y="224866"/>
                </a:lnTo>
                <a:lnTo>
                  <a:pt x="87023" y="224245"/>
                </a:lnTo>
                <a:lnTo>
                  <a:pt x="52608" y="203442"/>
                </a:lnTo>
                <a:lnTo>
                  <a:pt x="43800" y="159067"/>
                </a:lnTo>
                <a:lnTo>
                  <a:pt x="43700" y="152886"/>
                </a:lnTo>
                <a:lnTo>
                  <a:pt x="43586" y="0"/>
                </a:lnTo>
                <a:close/>
              </a:path>
              <a:path w="208279" h="262889">
                <a:moveTo>
                  <a:pt x="208013" y="218833"/>
                </a:moveTo>
                <a:lnTo>
                  <a:pt x="168897" y="218833"/>
                </a:lnTo>
                <a:lnTo>
                  <a:pt x="168897" y="257060"/>
                </a:lnTo>
                <a:lnTo>
                  <a:pt x="208013" y="257060"/>
                </a:lnTo>
                <a:lnTo>
                  <a:pt x="208013" y="218833"/>
                </a:lnTo>
                <a:close/>
              </a:path>
              <a:path w="208279" h="262889">
                <a:moveTo>
                  <a:pt x="208013" y="0"/>
                </a:moveTo>
                <a:lnTo>
                  <a:pt x="164439" y="0"/>
                </a:lnTo>
                <a:lnTo>
                  <a:pt x="164439" y="137439"/>
                </a:lnTo>
                <a:lnTo>
                  <a:pt x="163991" y="152886"/>
                </a:lnTo>
                <a:lnTo>
                  <a:pt x="153130" y="195720"/>
                </a:lnTo>
                <a:lnTo>
                  <a:pt x="115362" y="222378"/>
                </a:lnTo>
                <a:lnTo>
                  <a:pt x="96418" y="224866"/>
                </a:lnTo>
                <a:lnTo>
                  <a:pt x="163749" y="224866"/>
                </a:lnTo>
                <a:lnTo>
                  <a:pt x="168897" y="218833"/>
                </a:lnTo>
                <a:lnTo>
                  <a:pt x="208013" y="218833"/>
                </a:lnTo>
                <a:lnTo>
                  <a:pt x="20801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074312" y="2997136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30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096106" y="3094710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169487" y="3089262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6" y="36156"/>
                </a:moveTo>
                <a:lnTo>
                  <a:pt x="117221" y="36156"/>
                </a:lnTo>
                <a:lnTo>
                  <a:pt x="132688" y="37070"/>
                </a:lnTo>
                <a:lnTo>
                  <a:pt x="146130" y="39817"/>
                </a:lnTo>
                <a:lnTo>
                  <a:pt x="176207" y="65644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6"/>
                </a:lnTo>
                <a:lnTo>
                  <a:pt x="147139" y="107642"/>
                </a:lnTo>
                <a:lnTo>
                  <a:pt x="125947" y="111228"/>
                </a:lnTo>
                <a:lnTo>
                  <a:pt x="89158" y="116101"/>
                </a:lnTo>
                <a:lnTo>
                  <a:pt x="78643" y="117721"/>
                </a:lnTo>
                <a:lnTo>
                  <a:pt x="38324" y="130867"/>
                </a:lnTo>
                <a:lnTo>
                  <a:pt x="8585" y="160223"/>
                </a:lnTo>
                <a:lnTo>
                  <a:pt x="0" y="194652"/>
                </a:lnTo>
                <a:lnTo>
                  <a:pt x="1423" y="209972"/>
                </a:lnTo>
                <a:lnTo>
                  <a:pt x="22794" y="247327"/>
                </a:lnTo>
                <a:lnTo>
                  <a:pt x="67969" y="266670"/>
                </a:lnTo>
                <a:lnTo>
                  <a:pt x="87922" y="267957"/>
                </a:lnTo>
                <a:lnTo>
                  <a:pt x="100584" y="267429"/>
                </a:lnTo>
                <a:lnTo>
                  <a:pt x="147373" y="254433"/>
                </a:lnTo>
                <a:lnTo>
                  <a:pt x="178407" y="233781"/>
                </a:lnTo>
                <a:lnTo>
                  <a:pt x="98399" y="233781"/>
                </a:lnTo>
                <a:lnTo>
                  <a:pt x="86469" y="233054"/>
                </a:lnTo>
                <a:lnTo>
                  <a:pt x="49858" y="209240"/>
                </a:lnTo>
                <a:lnTo>
                  <a:pt x="46682" y="185442"/>
                </a:lnTo>
                <a:lnTo>
                  <a:pt x="48628" y="178968"/>
                </a:lnTo>
                <a:lnTo>
                  <a:pt x="84943" y="154158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0"/>
                </a:lnTo>
                <a:lnTo>
                  <a:pt x="223380" y="133730"/>
                </a:lnTo>
                <a:lnTo>
                  <a:pt x="223243" y="83668"/>
                </a:lnTo>
                <a:lnTo>
                  <a:pt x="215850" y="40547"/>
                </a:lnTo>
                <a:lnTo>
                  <a:pt x="213506" y="36156"/>
                </a:lnTo>
                <a:close/>
              </a:path>
              <a:path w="236854" h="267970">
                <a:moveTo>
                  <a:pt x="225983" y="230314"/>
                </a:moveTo>
                <a:lnTo>
                  <a:pt x="182765" y="230314"/>
                </a:lnTo>
                <a:lnTo>
                  <a:pt x="183992" y="239241"/>
                </a:lnTo>
                <a:lnTo>
                  <a:pt x="185804" y="247583"/>
                </a:lnTo>
                <a:lnTo>
                  <a:pt x="188202" y="255339"/>
                </a:lnTo>
                <a:lnTo>
                  <a:pt x="191185" y="262508"/>
                </a:lnTo>
                <a:lnTo>
                  <a:pt x="236753" y="262508"/>
                </a:lnTo>
                <a:lnTo>
                  <a:pt x="233104" y="254999"/>
                </a:lnTo>
                <a:lnTo>
                  <a:pt x="230096" y="247319"/>
                </a:lnTo>
                <a:lnTo>
                  <a:pt x="227759" y="239486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4" h="267970">
                <a:moveTo>
                  <a:pt x="223380" y="133730"/>
                </a:moveTo>
                <a:lnTo>
                  <a:pt x="179298" y="133730"/>
                </a:lnTo>
                <a:lnTo>
                  <a:pt x="179057" y="149580"/>
                </a:lnTo>
                <a:lnTo>
                  <a:pt x="178622" y="163012"/>
                </a:lnTo>
                <a:lnTo>
                  <a:pt x="166790" y="201891"/>
                </a:lnTo>
                <a:lnTo>
                  <a:pt x="133043" y="227614"/>
                </a:lnTo>
                <a:lnTo>
                  <a:pt x="98399" y="233781"/>
                </a:lnTo>
                <a:lnTo>
                  <a:pt x="178407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599"/>
                </a:lnTo>
                <a:lnTo>
                  <a:pt x="224064" y="204204"/>
                </a:lnTo>
                <a:lnTo>
                  <a:pt x="223634" y="185813"/>
                </a:lnTo>
                <a:lnTo>
                  <a:pt x="223516" y="176633"/>
                </a:lnTo>
                <a:lnTo>
                  <a:pt x="223390" y="156387"/>
                </a:lnTo>
                <a:lnTo>
                  <a:pt x="223380" y="133730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9" y="5116"/>
                </a:lnTo>
                <a:lnTo>
                  <a:pt x="42926" y="20121"/>
                </a:lnTo>
                <a:lnTo>
                  <a:pt x="15119" y="54490"/>
                </a:lnTo>
                <a:lnTo>
                  <a:pt x="7429" y="79248"/>
                </a:lnTo>
                <a:lnTo>
                  <a:pt x="50038" y="85191"/>
                </a:lnTo>
                <a:lnTo>
                  <a:pt x="54029" y="72498"/>
                </a:lnTo>
                <a:lnTo>
                  <a:pt x="58966" y="61901"/>
                </a:lnTo>
                <a:lnTo>
                  <a:pt x="90428" y="38869"/>
                </a:lnTo>
                <a:lnTo>
                  <a:pt x="117221" y="36156"/>
                </a:lnTo>
                <a:lnTo>
                  <a:pt x="213506" y="36156"/>
                </a:lnTo>
                <a:lnTo>
                  <a:pt x="212091" y="33506"/>
                </a:lnTo>
                <a:lnTo>
                  <a:pt x="177330" y="7759"/>
                </a:lnTo>
                <a:lnTo>
                  <a:pt x="139369" y="480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4684" y="3550462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7" y="92125"/>
                </a:moveTo>
                <a:lnTo>
                  <a:pt x="64412" y="101496"/>
                </a:lnTo>
                <a:lnTo>
                  <a:pt x="28836" y="129087"/>
                </a:lnTo>
                <a:lnTo>
                  <a:pt x="7205" y="172781"/>
                </a:lnTo>
                <a:lnTo>
                  <a:pt x="0" y="226440"/>
                </a:lnTo>
                <a:lnTo>
                  <a:pt x="878" y="245467"/>
                </a:lnTo>
                <a:lnTo>
                  <a:pt x="14111" y="296024"/>
                </a:lnTo>
                <a:lnTo>
                  <a:pt x="41915" y="333896"/>
                </a:lnTo>
                <a:lnTo>
                  <a:pt x="80987" y="355863"/>
                </a:lnTo>
                <a:lnTo>
                  <a:pt x="110447" y="360083"/>
                </a:lnTo>
                <a:lnTo>
                  <a:pt x="132721" y="357700"/>
                </a:lnTo>
                <a:lnTo>
                  <a:pt x="152115" y="350558"/>
                </a:lnTo>
                <a:lnTo>
                  <a:pt x="168630" y="338662"/>
                </a:lnTo>
                <a:lnTo>
                  <a:pt x="180300" y="324421"/>
                </a:lnTo>
                <a:lnTo>
                  <a:pt x="114659" y="324421"/>
                </a:lnTo>
                <a:lnTo>
                  <a:pt x="100946" y="322903"/>
                </a:lnTo>
                <a:lnTo>
                  <a:pt x="65458" y="300075"/>
                </a:lnTo>
                <a:lnTo>
                  <a:pt x="45876" y="249519"/>
                </a:lnTo>
                <a:lnTo>
                  <a:pt x="44580" y="226352"/>
                </a:lnTo>
                <a:lnTo>
                  <a:pt x="45796" y="202692"/>
                </a:lnTo>
                <a:lnTo>
                  <a:pt x="55543" y="165417"/>
                </a:lnTo>
                <a:lnTo>
                  <a:pt x="85982" y="134177"/>
                </a:lnTo>
                <a:lnTo>
                  <a:pt x="112676" y="128282"/>
                </a:lnTo>
                <a:lnTo>
                  <a:pt x="222883" y="128282"/>
                </a:lnTo>
                <a:lnTo>
                  <a:pt x="222883" y="127533"/>
                </a:lnTo>
                <a:lnTo>
                  <a:pt x="179294" y="127533"/>
                </a:lnTo>
                <a:lnTo>
                  <a:pt x="173181" y="120032"/>
                </a:lnTo>
                <a:lnTo>
                  <a:pt x="166231" y="113258"/>
                </a:lnTo>
                <a:lnTo>
                  <a:pt x="130446" y="94592"/>
                </a:lnTo>
                <a:lnTo>
                  <a:pt x="119782" y="92743"/>
                </a:lnTo>
                <a:lnTo>
                  <a:pt x="108467" y="92125"/>
                </a:lnTo>
                <a:close/>
              </a:path>
              <a:path w="222884" h="360679">
                <a:moveTo>
                  <a:pt x="222883" y="322021"/>
                </a:moveTo>
                <a:lnTo>
                  <a:pt x="182267" y="322021"/>
                </a:lnTo>
                <a:lnTo>
                  <a:pt x="182267" y="354634"/>
                </a:lnTo>
                <a:lnTo>
                  <a:pt x="222883" y="354634"/>
                </a:lnTo>
                <a:lnTo>
                  <a:pt x="222883" y="322021"/>
                </a:lnTo>
                <a:close/>
              </a:path>
              <a:path w="222884" h="360679">
                <a:moveTo>
                  <a:pt x="222883" y="128282"/>
                </a:moveTo>
                <a:lnTo>
                  <a:pt x="112676" y="128282"/>
                </a:lnTo>
                <a:lnTo>
                  <a:pt x="127009" y="129817"/>
                </a:lnTo>
                <a:lnTo>
                  <a:pt x="140157" y="134424"/>
                </a:lnTo>
                <a:lnTo>
                  <a:pt x="171799" y="166952"/>
                </a:lnTo>
                <a:lnTo>
                  <a:pt x="181987" y="205551"/>
                </a:lnTo>
                <a:lnTo>
                  <a:pt x="183258" y="230073"/>
                </a:lnTo>
                <a:lnTo>
                  <a:pt x="182005" y="252438"/>
                </a:lnTo>
                <a:lnTo>
                  <a:pt x="163281" y="301142"/>
                </a:lnTo>
                <a:lnTo>
                  <a:pt x="128420" y="322966"/>
                </a:lnTo>
                <a:lnTo>
                  <a:pt x="114659" y="324421"/>
                </a:lnTo>
                <a:lnTo>
                  <a:pt x="180300" y="324421"/>
                </a:lnTo>
                <a:lnTo>
                  <a:pt x="182267" y="322021"/>
                </a:lnTo>
                <a:lnTo>
                  <a:pt x="222883" y="322021"/>
                </a:lnTo>
                <a:lnTo>
                  <a:pt x="222883" y="128282"/>
                </a:lnTo>
                <a:close/>
              </a:path>
              <a:path w="222884" h="360679">
                <a:moveTo>
                  <a:pt x="222883" y="0"/>
                </a:moveTo>
                <a:lnTo>
                  <a:pt x="179294" y="0"/>
                </a:lnTo>
                <a:lnTo>
                  <a:pt x="179294" y="127533"/>
                </a:lnTo>
                <a:lnTo>
                  <a:pt x="222883" y="127533"/>
                </a:lnTo>
                <a:lnTo>
                  <a:pt x="22288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2132" y="3642588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6" y="0"/>
                </a:moveTo>
                <a:lnTo>
                  <a:pt x="71528" y="8926"/>
                </a:lnTo>
                <a:lnTo>
                  <a:pt x="33267" y="35750"/>
                </a:lnTo>
                <a:lnTo>
                  <a:pt x="8305" y="78695"/>
                </a:lnTo>
                <a:lnTo>
                  <a:pt x="0" y="136118"/>
                </a:lnTo>
                <a:lnTo>
                  <a:pt x="2058" y="165652"/>
                </a:lnTo>
                <a:lnTo>
                  <a:pt x="18525" y="214253"/>
                </a:lnTo>
                <a:lnTo>
                  <a:pt x="50859" y="248454"/>
                </a:lnTo>
                <a:lnTo>
                  <a:pt x="95436" y="265790"/>
                </a:lnTo>
                <a:lnTo>
                  <a:pt x="122090" y="267957"/>
                </a:lnTo>
                <a:lnTo>
                  <a:pt x="143436" y="266596"/>
                </a:lnTo>
                <a:lnTo>
                  <a:pt x="180121" y="255736"/>
                </a:lnTo>
                <a:lnTo>
                  <a:pt x="210264" y="232295"/>
                </a:lnTo>
                <a:lnTo>
                  <a:pt x="122090" y="232295"/>
                </a:lnTo>
                <a:lnTo>
                  <a:pt x="106707" y="230889"/>
                </a:lnTo>
                <a:lnTo>
                  <a:pt x="68515" y="209842"/>
                </a:lnTo>
                <a:lnTo>
                  <a:pt x="46993" y="165007"/>
                </a:lnTo>
                <a:lnTo>
                  <a:pt x="44575" y="145122"/>
                </a:lnTo>
                <a:lnTo>
                  <a:pt x="236009" y="145122"/>
                </a:lnTo>
                <a:lnTo>
                  <a:pt x="236174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2" y="109461"/>
                </a:lnTo>
                <a:lnTo>
                  <a:pt x="49296" y="93473"/>
                </a:lnTo>
                <a:lnTo>
                  <a:pt x="69588" y="55727"/>
                </a:lnTo>
                <a:lnTo>
                  <a:pt x="105563" y="36916"/>
                </a:lnTo>
                <a:lnTo>
                  <a:pt x="119945" y="35661"/>
                </a:lnTo>
                <a:lnTo>
                  <a:pt x="204135" y="35661"/>
                </a:lnTo>
                <a:lnTo>
                  <a:pt x="203648" y="35001"/>
                </a:lnTo>
                <a:lnTo>
                  <a:pt x="186189" y="19679"/>
                </a:lnTo>
                <a:lnTo>
                  <a:pt x="166377" y="8742"/>
                </a:lnTo>
                <a:lnTo>
                  <a:pt x="144213" y="2184"/>
                </a:lnTo>
                <a:lnTo>
                  <a:pt x="119696" y="0"/>
                </a:lnTo>
                <a:close/>
              </a:path>
              <a:path w="236854" h="267970">
                <a:moveTo>
                  <a:pt x="189698" y="179298"/>
                </a:moveTo>
                <a:lnTo>
                  <a:pt x="162867" y="219671"/>
                </a:lnTo>
                <a:lnTo>
                  <a:pt x="122090" y="232295"/>
                </a:lnTo>
                <a:lnTo>
                  <a:pt x="210264" y="232295"/>
                </a:lnTo>
                <a:lnTo>
                  <a:pt x="219674" y="220143"/>
                </a:lnTo>
                <a:lnTo>
                  <a:pt x="228364" y="203785"/>
                </a:lnTo>
                <a:lnTo>
                  <a:pt x="234770" y="185242"/>
                </a:lnTo>
                <a:lnTo>
                  <a:pt x="189698" y="179298"/>
                </a:lnTo>
                <a:close/>
              </a:path>
              <a:path w="236854" h="267970">
                <a:moveTo>
                  <a:pt x="204135" y="35661"/>
                </a:moveTo>
                <a:lnTo>
                  <a:pt x="119945" y="35661"/>
                </a:lnTo>
                <a:lnTo>
                  <a:pt x="135714" y="37239"/>
                </a:lnTo>
                <a:lnTo>
                  <a:pt x="149950" y="41967"/>
                </a:lnTo>
                <a:lnTo>
                  <a:pt x="179862" y="69959"/>
                </a:lnTo>
                <a:lnTo>
                  <a:pt x="190191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3" y="54305"/>
                </a:lnTo>
                <a:lnTo>
                  <a:pt x="204135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6011" y="3550462"/>
            <a:ext cx="312420" cy="354965"/>
          </a:xfrm>
          <a:custGeom>
            <a:avLst/>
            <a:gdLst/>
            <a:ahLst/>
            <a:cxnLst/>
            <a:rect l="l" t="t" r="r" b="b"/>
            <a:pathLst>
              <a:path w="312419" h="354964">
                <a:moveTo>
                  <a:pt x="157176" y="0"/>
                </a:moveTo>
                <a:lnTo>
                  <a:pt x="0" y="0"/>
                </a:lnTo>
                <a:lnTo>
                  <a:pt x="0" y="354634"/>
                </a:lnTo>
                <a:lnTo>
                  <a:pt x="47052" y="354634"/>
                </a:lnTo>
                <a:lnTo>
                  <a:pt x="47052" y="197129"/>
                </a:lnTo>
                <a:lnTo>
                  <a:pt x="191315" y="197129"/>
                </a:lnTo>
                <a:lnTo>
                  <a:pt x="183509" y="193166"/>
                </a:lnTo>
                <a:lnTo>
                  <a:pt x="207346" y="188478"/>
                </a:lnTo>
                <a:lnTo>
                  <a:pt x="227848" y="181449"/>
                </a:lnTo>
                <a:lnTo>
                  <a:pt x="245023" y="172066"/>
                </a:lnTo>
                <a:lnTo>
                  <a:pt x="258876" y="160312"/>
                </a:lnTo>
                <a:lnTo>
                  <a:pt x="261841" y="156514"/>
                </a:lnTo>
                <a:lnTo>
                  <a:pt x="47052" y="156514"/>
                </a:lnTo>
                <a:lnTo>
                  <a:pt x="47052" y="39128"/>
                </a:lnTo>
                <a:lnTo>
                  <a:pt x="265662" y="39128"/>
                </a:lnTo>
                <a:lnTo>
                  <a:pt x="260630" y="32100"/>
                </a:lnTo>
                <a:lnTo>
                  <a:pt x="229241" y="9575"/>
                </a:lnTo>
                <a:lnTo>
                  <a:pt x="179464" y="603"/>
                </a:lnTo>
                <a:lnTo>
                  <a:pt x="157176" y="0"/>
                </a:lnTo>
                <a:close/>
              </a:path>
              <a:path w="312419" h="354964">
                <a:moveTo>
                  <a:pt x="191315" y="197129"/>
                </a:moveTo>
                <a:lnTo>
                  <a:pt x="101372" y="197129"/>
                </a:lnTo>
                <a:lnTo>
                  <a:pt x="109823" y="197235"/>
                </a:lnTo>
                <a:lnTo>
                  <a:pt x="116983" y="197550"/>
                </a:lnTo>
                <a:lnTo>
                  <a:pt x="154272" y="212215"/>
                </a:lnTo>
                <a:lnTo>
                  <a:pt x="179781" y="241299"/>
                </a:lnTo>
                <a:lnTo>
                  <a:pt x="206457" y="280835"/>
                </a:lnTo>
                <a:lnTo>
                  <a:pt x="253347" y="354634"/>
                </a:lnTo>
                <a:lnTo>
                  <a:pt x="311961" y="354634"/>
                </a:lnTo>
                <a:lnTo>
                  <a:pt x="250621" y="258051"/>
                </a:lnTo>
                <a:lnTo>
                  <a:pt x="221960" y="220846"/>
                </a:lnTo>
                <a:lnTo>
                  <a:pt x="192286" y="197622"/>
                </a:lnTo>
                <a:lnTo>
                  <a:pt x="191315" y="197129"/>
                </a:lnTo>
                <a:close/>
              </a:path>
              <a:path w="312419" h="354964">
                <a:moveTo>
                  <a:pt x="265662" y="39128"/>
                </a:moveTo>
                <a:lnTo>
                  <a:pt x="159156" y="39128"/>
                </a:lnTo>
                <a:lnTo>
                  <a:pt x="177467" y="40136"/>
                </a:lnTo>
                <a:lnTo>
                  <a:pt x="193146" y="43165"/>
                </a:lnTo>
                <a:lnTo>
                  <a:pt x="230241" y="73804"/>
                </a:lnTo>
                <a:lnTo>
                  <a:pt x="234770" y="96748"/>
                </a:lnTo>
                <a:lnTo>
                  <a:pt x="234182" y="105183"/>
                </a:lnTo>
                <a:lnTo>
                  <a:pt x="213855" y="141222"/>
                </a:lnTo>
                <a:lnTo>
                  <a:pt x="176390" y="154844"/>
                </a:lnTo>
                <a:lnTo>
                  <a:pt x="147765" y="156514"/>
                </a:lnTo>
                <a:lnTo>
                  <a:pt x="261841" y="156514"/>
                </a:lnTo>
                <a:lnTo>
                  <a:pt x="269557" y="146632"/>
                </a:lnTo>
                <a:lnTo>
                  <a:pt x="277193" y="131462"/>
                </a:lnTo>
                <a:lnTo>
                  <a:pt x="281780" y="114804"/>
                </a:lnTo>
                <a:lnTo>
                  <a:pt x="283310" y="96659"/>
                </a:lnTo>
                <a:lnTo>
                  <a:pt x="282396" y="82366"/>
                </a:lnTo>
                <a:lnTo>
                  <a:pt x="279649" y="68695"/>
                </a:lnTo>
                <a:lnTo>
                  <a:pt x="275059" y="55656"/>
                </a:lnTo>
                <a:lnTo>
                  <a:pt x="268617" y="43256"/>
                </a:lnTo>
                <a:lnTo>
                  <a:pt x="265662" y="3912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32903" y="3642588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5" y="78695"/>
                </a:lnTo>
                <a:lnTo>
                  <a:pt x="0" y="136118"/>
                </a:lnTo>
                <a:lnTo>
                  <a:pt x="2057" y="165652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6"/>
                </a:lnTo>
                <a:lnTo>
                  <a:pt x="21026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07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5" h="267970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5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7"/>
                </a:lnTo>
                <a:lnTo>
                  <a:pt x="179859" y="69959"/>
                </a:lnTo>
                <a:lnTo>
                  <a:pt x="190182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94497" y="3544519"/>
            <a:ext cx="150495" cy="360680"/>
          </a:xfrm>
          <a:custGeom>
            <a:avLst/>
            <a:gdLst/>
            <a:ahLst/>
            <a:cxnLst/>
            <a:rect l="l" t="t" r="r" b="b"/>
            <a:pathLst>
              <a:path w="150494" h="360679">
                <a:moveTo>
                  <a:pt x="82219" y="137198"/>
                </a:moveTo>
                <a:lnTo>
                  <a:pt x="38633" y="137198"/>
                </a:lnTo>
                <a:lnTo>
                  <a:pt x="38633" y="360578"/>
                </a:lnTo>
                <a:lnTo>
                  <a:pt x="82219" y="360578"/>
                </a:lnTo>
                <a:lnTo>
                  <a:pt x="82219" y="137198"/>
                </a:lnTo>
                <a:close/>
              </a:path>
              <a:path w="150494" h="360679">
                <a:moveTo>
                  <a:pt x="131749" y="103517"/>
                </a:moveTo>
                <a:lnTo>
                  <a:pt x="0" y="103517"/>
                </a:lnTo>
                <a:lnTo>
                  <a:pt x="0" y="137198"/>
                </a:lnTo>
                <a:lnTo>
                  <a:pt x="131749" y="137198"/>
                </a:lnTo>
                <a:lnTo>
                  <a:pt x="131749" y="103517"/>
                </a:lnTo>
                <a:close/>
              </a:path>
              <a:path w="150494" h="360679">
                <a:moveTo>
                  <a:pt x="109461" y="0"/>
                </a:moveTo>
                <a:lnTo>
                  <a:pt x="65214" y="10490"/>
                </a:lnTo>
                <a:lnTo>
                  <a:pt x="41178" y="44983"/>
                </a:lnTo>
                <a:lnTo>
                  <a:pt x="38633" y="76276"/>
                </a:lnTo>
                <a:lnTo>
                  <a:pt x="38633" y="103517"/>
                </a:lnTo>
                <a:lnTo>
                  <a:pt x="81724" y="103517"/>
                </a:lnTo>
                <a:lnTo>
                  <a:pt x="81724" y="79997"/>
                </a:lnTo>
                <a:lnTo>
                  <a:pt x="82234" y="69393"/>
                </a:lnTo>
                <a:lnTo>
                  <a:pt x="108784" y="40645"/>
                </a:lnTo>
                <a:lnTo>
                  <a:pt x="117970" y="40119"/>
                </a:lnTo>
                <a:lnTo>
                  <a:pt x="144047" y="40119"/>
                </a:lnTo>
                <a:lnTo>
                  <a:pt x="150164" y="4381"/>
                </a:lnTo>
                <a:lnTo>
                  <a:pt x="139261" y="2475"/>
                </a:lnTo>
                <a:lnTo>
                  <a:pt x="128851" y="1104"/>
                </a:lnTo>
                <a:lnTo>
                  <a:pt x="118921" y="277"/>
                </a:lnTo>
                <a:lnTo>
                  <a:pt x="109461" y="0"/>
                </a:lnTo>
                <a:close/>
              </a:path>
              <a:path w="150494" h="360679">
                <a:moveTo>
                  <a:pt x="144047" y="40119"/>
                </a:moveTo>
                <a:lnTo>
                  <a:pt x="117970" y="40119"/>
                </a:lnTo>
                <a:lnTo>
                  <a:pt x="124111" y="40272"/>
                </a:lnTo>
                <a:lnTo>
                  <a:pt x="130427" y="40728"/>
                </a:lnTo>
                <a:lnTo>
                  <a:pt x="136931" y="41480"/>
                </a:lnTo>
                <a:lnTo>
                  <a:pt x="143636" y="42519"/>
                </a:lnTo>
                <a:lnTo>
                  <a:pt x="144047" y="401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45983" y="3642588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84" y="0"/>
                </a:moveTo>
                <a:lnTo>
                  <a:pt x="71520" y="8926"/>
                </a:lnTo>
                <a:lnTo>
                  <a:pt x="33261" y="35750"/>
                </a:lnTo>
                <a:lnTo>
                  <a:pt x="8301" y="78695"/>
                </a:lnTo>
                <a:lnTo>
                  <a:pt x="0" y="136118"/>
                </a:lnTo>
                <a:lnTo>
                  <a:pt x="2057" y="165652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27" y="266596"/>
                </a:lnTo>
                <a:lnTo>
                  <a:pt x="180110" y="255736"/>
                </a:lnTo>
                <a:lnTo>
                  <a:pt x="21025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03" y="209842"/>
                </a:lnTo>
                <a:lnTo>
                  <a:pt x="46992" y="165007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45" y="133565"/>
                </a:lnTo>
                <a:lnTo>
                  <a:pt x="234603" y="109461"/>
                </a:lnTo>
                <a:lnTo>
                  <a:pt x="47040" y="109461"/>
                </a:lnTo>
                <a:lnTo>
                  <a:pt x="49291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1" y="35661"/>
                </a:lnTo>
                <a:lnTo>
                  <a:pt x="203644" y="35001"/>
                </a:lnTo>
                <a:lnTo>
                  <a:pt x="186182" y="19679"/>
                </a:lnTo>
                <a:lnTo>
                  <a:pt x="166369" y="8742"/>
                </a:lnTo>
                <a:lnTo>
                  <a:pt x="144204" y="2184"/>
                </a:lnTo>
                <a:lnTo>
                  <a:pt x="119684" y="0"/>
                </a:lnTo>
                <a:close/>
              </a:path>
              <a:path w="236855" h="267970">
                <a:moveTo>
                  <a:pt x="189687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54" y="232295"/>
                </a:lnTo>
                <a:lnTo>
                  <a:pt x="219665" y="220143"/>
                </a:lnTo>
                <a:lnTo>
                  <a:pt x="228355" y="203785"/>
                </a:lnTo>
                <a:lnTo>
                  <a:pt x="234759" y="185242"/>
                </a:lnTo>
                <a:lnTo>
                  <a:pt x="189687" y="179298"/>
                </a:lnTo>
                <a:close/>
              </a:path>
              <a:path w="236855" h="267970">
                <a:moveTo>
                  <a:pt x="204131" y="35661"/>
                </a:moveTo>
                <a:lnTo>
                  <a:pt x="119938" y="35661"/>
                </a:lnTo>
                <a:lnTo>
                  <a:pt x="135704" y="37239"/>
                </a:lnTo>
                <a:lnTo>
                  <a:pt x="149940" y="41967"/>
                </a:lnTo>
                <a:lnTo>
                  <a:pt x="179854" y="69959"/>
                </a:lnTo>
                <a:lnTo>
                  <a:pt x="190182" y="109461"/>
                </a:lnTo>
                <a:lnTo>
                  <a:pt x="234603" y="109461"/>
                </a:lnTo>
                <a:lnTo>
                  <a:pt x="234203" y="103588"/>
                </a:lnTo>
                <a:lnTo>
                  <a:pt x="228084" y="77168"/>
                </a:lnTo>
                <a:lnTo>
                  <a:pt x="217894" y="54305"/>
                </a:lnTo>
                <a:lnTo>
                  <a:pt x="204131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35314" y="3642588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2"/>
                </a:lnTo>
                <a:lnTo>
                  <a:pt x="85519" y="45613"/>
                </a:lnTo>
                <a:lnTo>
                  <a:pt x="92456" y="45072"/>
                </a:lnTo>
                <a:lnTo>
                  <a:pt x="127587" y="45072"/>
                </a:lnTo>
                <a:lnTo>
                  <a:pt x="12768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87" y="45072"/>
                </a:moveTo>
                <a:lnTo>
                  <a:pt x="92456" y="45072"/>
                </a:lnTo>
                <a:lnTo>
                  <a:pt x="100378" y="45629"/>
                </a:lnTo>
                <a:lnTo>
                  <a:pt x="108299" y="47301"/>
                </a:lnTo>
                <a:lnTo>
                  <a:pt x="116219" y="50087"/>
                </a:lnTo>
                <a:lnTo>
                  <a:pt x="124142" y="53987"/>
                </a:lnTo>
                <a:lnTo>
                  <a:pt x="127587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3"/>
                </a:lnTo>
                <a:lnTo>
                  <a:pt x="39128" y="44831"/>
                </a:lnTo>
                <a:lnTo>
                  <a:pt x="127680" y="44831"/>
                </a:lnTo>
                <a:lnTo>
                  <a:pt x="139674" y="13792"/>
                </a:lnTo>
                <a:lnTo>
                  <a:pt x="128328" y="7768"/>
                </a:lnTo>
                <a:lnTo>
                  <a:pt x="117073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86381" y="3548481"/>
            <a:ext cx="236854" cy="362585"/>
          </a:xfrm>
          <a:custGeom>
            <a:avLst/>
            <a:gdLst/>
            <a:ahLst/>
            <a:cxnLst/>
            <a:rect l="l" t="t" r="r" b="b"/>
            <a:pathLst>
              <a:path w="236855" h="362585">
                <a:moveTo>
                  <a:pt x="119697" y="94106"/>
                </a:moveTo>
                <a:lnTo>
                  <a:pt x="71526" y="103033"/>
                </a:lnTo>
                <a:lnTo>
                  <a:pt x="33261" y="129857"/>
                </a:lnTo>
                <a:lnTo>
                  <a:pt x="8301" y="172802"/>
                </a:lnTo>
                <a:lnTo>
                  <a:pt x="0" y="230225"/>
                </a:lnTo>
                <a:lnTo>
                  <a:pt x="2057" y="259759"/>
                </a:lnTo>
                <a:lnTo>
                  <a:pt x="18521" y="308360"/>
                </a:lnTo>
                <a:lnTo>
                  <a:pt x="50854" y="342561"/>
                </a:lnTo>
                <a:lnTo>
                  <a:pt x="95431" y="359897"/>
                </a:lnTo>
                <a:lnTo>
                  <a:pt x="122085" y="362064"/>
                </a:lnTo>
                <a:lnTo>
                  <a:pt x="143432" y="360703"/>
                </a:lnTo>
                <a:lnTo>
                  <a:pt x="180111" y="349843"/>
                </a:lnTo>
                <a:lnTo>
                  <a:pt x="210259" y="326402"/>
                </a:lnTo>
                <a:lnTo>
                  <a:pt x="122085" y="326402"/>
                </a:lnTo>
                <a:lnTo>
                  <a:pt x="106705" y="324996"/>
                </a:lnTo>
                <a:lnTo>
                  <a:pt x="68516" y="303949"/>
                </a:lnTo>
                <a:lnTo>
                  <a:pt x="46988" y="259114"/>
                </a:lnTo>
                <a:lnTo>
                  <a:pt x="44564" y="239229"/>
                </a:lnTo>
                <a:lnTo>
                  <a:pt x="236004" y="239229"/>
                </a:lnTo>
                <a:lnTo>
                  <a:pt x="236169" y="234111"/>
                </a:lnTo>
                <a:lnTo>
                  <a:pt x="236258" y="227672"/>
                </a:lnTo>
                <a:lnTo>
                  <a:pt x="234616" y="203568"/>
                </a:lnTo>
                <a:lnTo>
                  <a:pt x="47053" y="203568"/>
                </a:lnTo>
                <a:lnTo>
                  <a:pt x="49296" y="187580"/>
                </a:lnTo>
                <a:lnTo>
                  <a:pt x="69583" y="149834"/>
                </a:lnTo>
                <a:lnTo>
                  <a:pt x="105559" y="131023"/>
                </a:lnTo>
                <a:lnTo>
                  <a:pt x="119938" y="129768"/>
                </a:lnTo>
                <a:lnTo>
                  <a:pt x="204132" y="129768"/>
                </a:lnTo>
                <a:lnTo>
                  <a:pt x="203644" y="129108"/>
                </a:lnTo>
                <a:lnTo>
                  <a:pt x="186182" y="113786"/>
                </a:lnTo>
                <a:lnTo>
                  <a:pt x="166371" y="102849"/>
                </a:lnTo>
                <a:lnTo>
                  <a:pt x="144210" y="96291"/>
                </a:lnTo>
                <a:lnTo>
                  <a:pt x="119697" y="94106"/>
                </a:lnTo>
                <a:close/>
              </a:path>
              <a:path w="236855" h="362585">
                <a:moveTo>
                  <a:pt x="189699" y="273405"/>
                </a:moveTo>
                <a:lnTo>
                  <a:pt x="162864" y="313778"/>
                </a:lnTo>
                <a:lnTo>
                  <a:pt x="122085" y="326402"/>
                </a:lnTo>
                <a:lnTo>
                  <a:pt x="210259" y="326402"/>
                </a:lnTo>
                <a:lnTo>
                  <a:pt x="219670" y="314250"/>
                </a:lnTo>
                <a:lnTo>
                  <a:pt x="228357" y="297892"/>
                </a:lnTo>
                <a:lnTo>
                  <a:pt x="234759" y="279349"/>
                </a:lnTo>
                <a:lnTo>
                  <a:pt x="189699" y="273405"/>
                </a:lnTo>
                <a:close/>
              </a:path>
              <a:path w="236855" h="362585">
                <a:moveTo>
                  <a:pt x="204132" y="129768"/>
                </a:moveTo>
                <a:lnTo>
                  <a:pt x="119938" y="129768"/>
                </a:lnTo>
                <a:lnTo>
                  <a:pt x="135712" y="131346"/>
                </a:lnTo>
                <a:lnTo>
                  <a:pt x="149950" y="136074"/>
                </a:lnTo>
                <a:lnTo>
                  <a:pt x="179859" y="164066"/>
                </a:lnTo>
                <a:lnTo>
                  <a:pt x="190182" y="203568"/>
                </a:lnTo>
                <a:lnTo>
                  <a:pt x="234616" y="203568"/>
                </a:lnTo>
                <a:lnTo>
                  <a:pt x="234216" y="197695"/>
                </a:lnTo>
                <a:lnTo>
                  <a:pt x="228095" y="171275"/>
                </a:lnTo>
                <a:lnTo>
                  <a:pt x="217902" y="148412"/>
                </a:lnTo>
                <a:lnTo>
                  <a:pt x="204132" y="129768"/>
                </a:lnTo>
                <a:close/>
              </a:path>
              <a:path w="236855" h="362585">
                <a:moveTo>
                  <a:pt x="140169" y="0"/>
                </a:moveTo>
                <a:lnTo>
                  <a:pt x="94094" y="0"/>
                </a:lnTo>
                <a:lnTo>
                  <a:pt x="42341" y="67856"/>
                </a:lnTo>
                <a:lnTo>
                  <a:pt x="91871" y="67856"/>
                </a:lnTo>
                <a:lnTo>
                  <a:pt x="118859" y="26746"/>
                </a:lnTo>
                <a:lnTo>
                  <a:pt x="161935" y="26746"/>
                </a:lnTo>
                <a:lnTo>
                  <a:pt x="140169" y="0"/>
                </a:lnTo>
                <a:close/>
              </a:path>
              <a:path w="236855" h="362585">
                <a:moveTo>
                  <a:pt x="161935" y="26746"/>
                </a:moveTo>
                <a:lnTo>
                  <a:pt x="118859" y="26746"/>
                </a:lnTo>
                <a:lnTo>
                  <a:pt x="145859" y="67856"/>
                </a:lnTo>
                <a:lnTo>
                  <a:pt x="195389" y="67856"/>
                </a:lnTo>
                <a:lnTo>
                  <a:pt x="161935" y="2674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76207" y="3642588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62"/>
                </a:lnTo>
                <a:lnTo>
                  <a:pt x="44840" y="99589"/>
                </a:lnTo>
                <a:lnTo>
                  <a:pt x="63728" y="55308"/>
                </a:lnTo>
                <a:lnTo>
                  <a:pt x="86213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4" h="262889">
                <a:moveTo>
                  <a:pt x="197227" y="37642"/>
                </a:moveTo>
                <a:lnTo>
                  <a:pt x="111607" y="37642"/>
                </a:lnTo>
                <a:lnTo>
                  <a:pt x="120008" y="38136"/>
                </a:lnTo>
                <a:lnTo>
                  <a:pt x="127866" y="39614"/>
                </a:lnTo>
                <a:lnTo>
                  <a:pt x="159893" y="66535"/>
                </a:lnTo>
                <a:lnTo>
                  <a:pt x="164893" y="104673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47"/>
                </a:lnTo>
                <a:lnTo>
                  <a:pt x="203834" y="53355"/>
                </a:lnTo>
                <a:lnTo>
                  <a:pt x="200809" y="45005"/>
                </a:lnTo>
                <a:lnTo>
                  <a:pt x="197227" y="37642"/>
                </a:lnTo>
                <a:close/>
              </a:path>
              <a:path w="208914" h="262889">
                <a:moveTo>
                  <a:pt x="120764" y="0"/>
                </a:moveTo>
                <a:lnTo>
                  <a:pt x="95648" y="2617"/>
                </a:lnTo>
                <a:lnTo>
                  <a:pt x="73664" y="10475"/>
                </a:lnTo>
                <a:lnTo>
                  <a:pt x="54822" y="23579"/>
                </a:lnTo>
                <a:lnTo>
                  <a:pt x="39128" y="41935"/>
                </a:lnTo>
                <a:lnTo>
                  <a:pt x="86213" y="41935"/>
                </a:lnTo>
                <a:lnTo>
                  <a:pt x="98216" y="38743"/>
                </a:lnTo>
                <a:lnTo>
                  <a:pt x="111607" y="37642"/>
                </a:lnTo>
                <a:lnTo>
                  <a:pt x="197227" y="37642"/>
                </a:lnTo>
                <a:lnTo>
                  <a:pt x="197055" y="37289"/>
                </a:lnTo>
                <a:lnTo>
                  <a:pt x="163449" y="8343"/>
                </a:lnTo>
                <a:lnTo>
                  <a:pt x="132159" y="525"/>
                </a:lnTo>
                <a:lnTo>
                  <a:pt x="12076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38793" y="3642588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19" h="267970">
                <a:moveTo>
                  <a:pt x="116979" y="0"/>
                </a:moveTo>
                <a:lnTo>
                  <a:pt x="70089" y="8781"/>
                </a:lnTo>
                <a:lnTo>
                  <a:pt x="31135" y="35025"/>
                </a:lnTo>
                <a:lnTo>
                  <a:pt x="7768" y="78482"/>
                </a:lnTo>
                <a:lnTo>
                  <a:pt x="0" y="134962"/>
                </a:lnTo>
                <a:lnTo>
                  <a:pt x="1998" y="165177"/>
                </a:lnTo>
                <a:lnTo>
                  <a:pt x="18007" y="214463"/>
                </a:lnTo>
                <a:lnTo>
                  <a:pt x="49301" y="248594"/>
                </a:lnTo>
                <a:lnTo>
                  <a:pt x="91618" y="265806"/>
                </a:lnTo>
                <a:lnTo>
                  <a:pt x="116649" y="267957"/>
                </a:lnTo>
                <a:lnTo>
                  <a:pt x="136827" y="266408"/>
                </a:lnTo>
                <a:lnTo>
                  <a:pt x="155382" y="261754"/>
                </a:lnTo>
                <a:lnTo>
                  <a:pt x="172297" y="253989"/>
                </a:lnTo>
                <a:lnTo>
                  <a:pt x="187553" y="243103"/>
                </a:lnTo>
                <a:lnTo>
                  <a:pt x="197913" y="232295"/>
                </a:lnTo>
                <a:lnTo>
                  <a:pt x="116154" y="232295"/>
                </a:lnTo>
                <a:lnTo>
                  <a:pt x="100982" y="230827"/>
                </a:lnTo>
                <a:lnTo>
                  <a:pt x="64389" y="208851"/>
                </a:lnTo>
                <a:lnTo>
                  <a:pt x="45815" y="157832"/>
                </a:lnTo>
                <a:lnTo>
                  <a:pt x="44577" y="133731"/>
                </a:lnTo>
                <a:lnTo>
                  <a:pt x="45862" y="109952"/>
                </a:lnTo>
                <a:lnTo>
                  <a:pt x="56144" y="72707"/>
                </a:lnTo>
                <a:lnTo>
                  <a:pt x="88855" y="41546"/>
                </a:lnTo>
                <a:lnTo>
                  <a:pt x="118706" y="35661"/>
                </a:lnTo>
                <a:lnTo>
                  <a:pt x="199419" y="35661"/>
                </a:lnTo>
                <a:lnTo>
                  <a:pt x="197445" y="32835"/>
                </a:lnTo>
                <a:lnTo>
                  <a:pt x="185331" y="21132"/>
                </a:lnTo>
                <a:lnTo>
                  <a:pt x="171109" y="11878"/>
                </a:lnTo>
                <a:lnTo>
                  <a:pt x="154960" y="5275"/>
                </a:lnTo>
                <a:lnTo>
                  <a:pt x="136908" y="1317"/>
                </a:lnTo>
                <a:lnTo>
                  <a:pt x="116979" y="0"/>
                </a:lnTo>
                <a:close/>
              </a:path>
              <a:path w="223519" h="267970">
                <a:moveTo>
                  <a:pt x="180784" y="168402"/>
                </a:moveTo>
                <a:lnTo>
                  <a:pt x="166811" y="207744"/>
                </a:lnTo>
                <a:lnTo>
                  <a:pt x="128489" y="231320"/>
                </a:lnTo>
                <a:lnTo>
                  <a:pt x="116154" y="232295"/>
                </a:lnTo>
                <a:lnTo>
                  <a:pt x="197913" y="232295"/>
                </a:lnTo>
                <a:lnTo>
                  <a:pt x="200607" y="229484"/>
                </a:lnTo>
                <a:lnTo>
                  <a:pt x="210920" y="213496"/>
                </a:lnTo>
                <a:lnTo>
                  <a:pt x="218505" y="195122"/>
                </a:lnTo>
                <a:lnTo>
                  <a:pt x="223380" y="174345"/>
                </a:lnTo>
                <a:lnTo>
                  <a:pt x="180784" y="168402"/>
                </a:lnTo>
                <a:close/>
              </a:path>
              <a:path w="223519" h="267970">
                <a:moveTo>
                  <a:pt x="199419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43" y="65000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9"/>
                </a:lnTo>
                <a:lnTo>
                  <a:pt x="207170" y="46756"/>
                </a:lnTo>
                <a:lnTo>
                  <a:pt x="19941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99320" y="3550462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86" y="0"/>
                </a:moveTo>
                <a:lnTo>
                  <a:pt x="0" y="0"/>
                </a:lnTo>
                <a:lnTo>
                  <a:pt x="0" y="49529"/>
                </a:lnTo>
                <a:lnTo>
                  <a:pt x="43586" y="49529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21114" y="364803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94507" y="3642588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6" y="36156"/>
                </a:moveTo>
                <a:lnTo>
                  <a:pt x="117208" y="36156"/>
                </a:lnTo>
                <a:lnTo>
                  <a:pt x="132675" y="37070"/>
                </a:lnTo>
                <a:lnTo>
                  <a:pt x="146118" y="39817"/>
                </a:lnTo>
                <a:lnTo>
                  <a:pt x="176201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4" y="111238"/>
                </a:lnTo>
                <a:lnTo>
                  <a:pt x="89146" y="116114"/>
                </a:lnTo>
                <a:lnTo>
                  <a:pt x="78630" y="117732"/>
                </a:lnTo>
                <a:lnTo>
                  <a:pt x="38316" y="130873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2" y="254438"/>
                </a:lnTo>
                <a:lnTo>
                  <a:pt x="178396" y="233781"/>
                </a:lnTo>
                <a:lnTo>
                  <a:pt x="98386" y="233781"/>
                </a:lnTo>
                <a:lnTo>
                  <a:pt x="86457" y="233054"/>
                </a:lnTo>
                <a:lnTo>
                  <a:pt x="49847" y="209242"/>
                </a:lnTo>
                <a:lnTo>
                  <a:pt x="46673" y="185442"/>
                </a:lnTo>
                <a:lnTo>
                  <a:pt x="48615" y="178968"/>
                </a:lnTo>
                <a:lnTo>
                  <a:pt x="84937" y="154163"/>
                </a:lnTo>
                <a:lnTo>
                  <a:pt x="130256" y="146546"/>
                </a:lnTo>
                <a:lnTo>
                  <a:pt x="149571" y="142646"/>
                </a:lnTo>
                <a:lnTo>
                  <a:pt x="165918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73"/>
                </a:lnTo>
                <a:lnTo>
                  <a:pt x="215844" y="40552"/>
                </a:lnTo>
                <a:lnTo>
                  <a:pt x="213496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53" y="230314"/>
                </a:lnTo>
                <a:lnTo>
                  <a:pt x="183979" y="239248"/>
                </a:lnTo>
                <a:lnTo>
                  <a:pt x="185793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097" y="255001"/>
                </a:lnTo>
                <a:lnTo>
                  <a:pt x="230083" y="247319"/>
                </a:lnTo>
                <a:lnTo>
                  <a:pt x="227746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09" y="163018"/>
                </a:lnTo>
                <a:lnTo>
                  <a:pt x="166777" y="201898"/>
                </a:lnTo>
                <a:lnTo>
                  <a:pt x="133030" y="227614"/>
                </a:lnTo>
                <a:lnTo>
                  <a:pt x="98386" y="233781"/>
                </a:lnTo>
                <a:lnTo>
                  <a:pt x="178396" y="233781"/>
                </a:lnTo>
                <a:lnTo>
                  <a:pt x="182753" y="230314"/>
                </a:lnTo>
                <a:lnTo>
                  <a:pt x="225971" y="230314"/>
                </a:lnTo>
                <a:lnTo>
                  <a:pt x="224907" y="220604"/>
                </a:lnTo>
                <a:lnTo>
                  <a:pt x="224058" y="204211"/>
                </a:lnTo>
                <a:lnTo>
                  <a:pt x="223631" y="185826"/>
                </a:lnTo>
                <a:lnTo>
                  <a:pt x="223514" y="176634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22"/>
                </a:lnTo>
                <a:lnTo>
                  <a:pt x="42921" y="20121"/>
                </a:lnTo>
                <a:lnTo>
                  <a:pt x="15114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1"/>
                </a:lnTo>
                <a:lnTo>
                  <a:pt x="90416" y="38869"/>
                </a:lnTo>
                <a:lnTo>
                  <a:pt x="117208" y="36156"/>
                </a:lnTo>
                <a:lnTo>
                  <a:pt x="213496" y="36156"/>
                </a:lnTo>
                <a:lnTo>
                  <a:pt x="212081" y="33508"/>
                </a:lnTo>
                <a:lnTo>
                  <a:pt x="177317" y="7759"/>
                </a:lnTo>
                <a:lnTo>
                  <a:pt x="139362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06092" y="3550462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6" y="92125"/>
                </a:moveTo>
                <a:lnTo>
                  <a:pt x="64418" y="101496"/>
                </a:lnTo>
                <a:lnTo>
                  <a:pt x="28840" y="129087"/>
                </a:lnTo>
                <a:lnTo>
                  <a:pt x="7212" y="172781"/>
                </a:lnTo>
                <a:lnTo>
                  <a:pt x="0" y="226440"/>
                </a:lnTo>
                <a:lnTo>
                  <a:pt x="879" y="245467"/>
                </a:lnTo>
                <a:lnTo>
                  <a:pt x="14118" y="296024"/>
                </a:lnTo>
                <a:lnTo>
                  <a:pt x="41919" y="333896"/>
                </a:lnTo>
                <a:lnTo>
                  <a:pt x="80988" y="355863"/>
                </a:lnTo>
                <a:lnTo>
                  <a:pt x="110447" y="360083"/>
                </a:lnTo>
                <a:lnTo>
                  <a:pt x="132724" y="357700"/>
                </a:lnTo>
                <a:lnTo>
                  <a:pt x="152119" y="350558"/>
                </a:lnTo>
                <a:lnTo>
                  <a:pt x="168633" y="338662"/>
                </a:lnTo>
                <a:lnTo>
                  <a:pt x="180299" y="324421"/>
                </a:lnTo>
                <a:lnTo>
                  <a:pt x="114664" y="324421"/>
                </a:lnTo>
                <a:lnTo>
                  <a:pt x="100954" y="322903"/>
                </a:lnTo>
                <a:lnTo>
                  <a:pt x="65464" y="300075"/>
                </a:lnTo>
                <a:lnTo>
                  <a:pt x="45874" y="249519"/>
                </a:lnTo>
                <a:lnTo>
                  <a:pt x="44577" y="226352"/>
                </a:lnTo>
                <a:lnTo>
                  <a:pt x="45795" y="202692"/>
                </a:lnTo>
                <a:lnTo>
                  <a:pt x="55545" y="165417"/>
                </a:lnTo>
                <a:lnTo>
                  <a:pt x="85982" y="134177"/>
                </a:lnTo>
                <a:lnTo>
                  <a:pt x="112682" y="128282"/>
                </a:lnTo>
                <a:lnTo>
                  <a:pt x="222880" y="128282"/>
                </a:lnTo>
                <a:lnTo>
                  <a:pt x="222880" y="127533"/>
                </a:lnTo>
                <a:lnTo>
                  <a:pt x="179294" y="127533"/>
                </a:lnTo>
                <a:lnTo>
                  <a:pt x="173181" y="120032"/>
                </a:lnTo>
                <a:lnTo>
                  <a:pt x="166234" y="113258"/>
                </a:lnTo>
                <a:lnTo>
                  <a:pt x="130448" y="94592"/>
                </a:lnTo>
                <a:lnTo>
                  <a:pt x="119782" y="92743"/>
                </a:lnTo>
                <a:lnTo>
                  <a:pt x="108466" y="92125"/>
                </a:lnTo>
                <a:close/>
              </a:path>
              <a:path w="222885" h="360679">
                <a:moveTo>
                  <a:pt x="222880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80" y="354634"/>
                </a:lnTo>
                <a:lnTo>
                  <a:pt x="222880" y="322021"/>
                </a:lnTo>
                <a:close/>
              </a:path>
              <a:path w="222885" h="360679">
                <a:moveTo>
                  <a:pt x="222880" y="128282"/>
                </a:moveTo>
                <a:lnTo>
                  <a:pt x="112682" y="128282"/>
                </a:lnTo>
                <a:lnTo>
                  <a:pt x="127011" y="129817"/>
                </a:lnTo>
                <a:lnTo>
                  <a:pt x="140159" y="134424"/>
                </a:lnTo>
                <a:lnTo>
                  <a:pt x="171801" y="166952"/>
                </a:lnTo>
                <a:lnTo>
                  <a:pt x="181986" y="205551"/>
                </a:lnTo>
                <a:lnTo>
                  <a:pt x="183256" y="230073"/>
                </a:lnTo>
                <a:lnTo>
                  <a:pt x="182005" y="252438"/>
                </a:lnTo>
                <a:lnTo>
                  <a:pt x="163279" y="301142"/>
                </a:lnTo>
                <a:lnTo>
                  <a:pt x="128421" y="322966"/>
                </a:lnTo>
                <a:lnTo>
                  <a:pt x="114664" y="324421"/>
                </a:lnTo>
                <a:lnTo>
                  <a:pt x="180299" y="324421"/>
                </a:lnTo>
                <a:lnTo>
                  <a:pt x="182266" y="322021"/>
                </a:lnTo>
                <a:lnTo>
                  <a:pt x="222880" y="322021"/>
                </a:lnTo>
                <a:lnTo>
                  <a:pt x="222880" y="128282"/>
                </a:lnTo>
                <a:close/>
              </a:path>
              <a:path w="222885" h="360679">
                <a:moveTo>
                  <a:pt x="222880" y="0"/>
                </a:moveTo>
                <a:lnTo>
                  <a:pt x="179294" y="0"/>
                </a:lnTo>
                <a:lnTo>
                  <a:pt x="179294" y="127533"/>
                </a:lnTo>
                <a:lnTo>
                  <a:pt x="222880" y="127533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81569" y="3642588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3" y="7123"/>
                </a:lnTo>
                <a:lnTo>
                  <a:pt x="39695" y="28486"/>
                </a:lnTo>
                <a:lnTo>
                  <a:pt x="9910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1" y="266981"/>
                </a:lnTo>
                <a:lnTo>
                  <a:pt x="182506" y="252272"/>
                </a:lnTo>
                <a:lnTo>
                  <a:pt x="208509" y="232295"/>
                </a:lnTo>
                <a:lnTo>
                  <a:pt x="120517" y="232295"/>
                </a:lnTo>
                <a:lnTo>
                  <a:pt x="104813" y="230761"/>
                </a:lnTo>
                <a:lnTo>
                  <a:pt x="66111" y="207784"/>
                </a:lnTo>
                <a:lnTo>
                  <a:pt x="45917" y="157153"/>
                </a:lnTo>
                <a:lnTo>
                  <a:pt x="44571" y="134061"/>
                </a:lnTo>
                <a:lnTo>
                  <a:pt x="45917" y="111032"/>
                </a:lnTo>
                <a:lnTo>
                  <a:pt x="56685" y="74257"/>
                </a:lnTo>
                <a:lnTo>
                  <a:pt x="90528" y="42235"/>
                </a:lnTo>
                <a:lnTo>
                  <a:pt x="120517" y="36156"/>
                </a:lnTo>
                <a:lnTo>
                  <a:pt x="208258" y="36156"/>
                </a:lnTo>
                <a:lnTo>
                  <a:pt x="207106" y="34671"/>
                </a:lnTo>
                <a:lnTo>
                  <a:pt x="189060" y="19502"/>
                </a:lnTo>
                <a:lnTo>
                  <a:pt x="168607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0" y="42289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50"/>
                </a:lnTo>
                <a:lnTo>
                  <a:pt x="184008" y="193768"/>
                </a:lnTo>
                <a:lnTo>
                  <a:pt x="150211" y="226164"/>
                </a:lnTo>
                <a:lnTo>
                  <a:pt x="120517" y="232295"/>
                </a:lnTo>
                <a:lnTo>
                  <a:pt x="208509" y="232295"/>
                </a:lnTo>
                <a:lnTo>
                  <a:pt x="232352" y="192698"/>
                </a:lnTo>
                <a:lnTo>
                  <a:pt x="239781" y="153782"/>
                </a:lnTo>
                <a:lnTo>
                  <a:pt x="240710" y="130352"/>
                </a:lnTo>
                <a:lnTo>
                  <a:pt x="238606" y="101468"/>
                </a:lnTo>
                <a:lnTo>
                  <a:pt x="232300" y="75882"/>
                </a:lnTo>
                <a:lnTo>
                  <a:pt x="221797" y="53611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16437" y="3550462"/>
            <a:ext cx="271145" cy="354965"/>
          </a:xfrm>
          <a:custGeom>
            <a:avLst/>
            <a:gdLst/>
            <a:ahLst/>
            <a:cxnLst/>
            <a:rect l="l" t="t" r="r" b="b"/>
            <a:pathLst>
              <a:path w="271145" h="354964">
                <a:moveTo>
                  <a:pt x="133896" y="0"/>
                </a:moveTo>
                <a:lnTo>
                  <a:pt x="0" y="0"/>
                </a:lnTo>
                <a:lnTo>
                  <a:pt x="0" y="354634"/>
                </a:lnTo>
                <a:lnTo>
                  <a:pt x="47053" y="354634"/>
                </a:lnTo>
                <a:lnTo>
                  <a:pt x="47053" y="210007"/>
                </a:lnTo>
                <a:lnTo>
                  <a:pt x="138023" y="210007"/>
                </a:lnTo>
                <a:lnTo>
                  <a:pt x="201707" y="202196"/>
                </a:lnTo>
                <a:lnTo>
                  <a:pt x="242112" y="178727"/>
                </a:lnTo>
                <a:lnTo>
                  <a:pt x="250018" y="168401"/>
                </a:lnTo>
                <a:lnTo>
                  <a:pt x="47053" y="168401"/>
                </a:lnTo>
                <a:lnTo>
                  <a:pt x="47053" y="41605"/>
                </a:lnTo>
                <a:lnTo>
                  <a:pt x="252830" y="41605"/>
                </a:lnTo>
                <a:lnTo>
                  <a:pt x="247688" y="34569"/>
                </a:lnTo>
                <a:lnTo>
                  <a:pt x="211902" y="9693"/>
                </a:lnTo>
                <a:lnTo>
                  <a:pt x="165033" y="857"/>
                </a:lnTo>
                <a:lnTo>
                  <a:pt x="150500" y="215"/>
                </a:lnTo>
                <a:lnTo>
                  <a:pt x="133896" y="0"/>
                </a:lnTo>
                <a:close/>
              </a:path>
              <a:path w="271145" h="354964">
                <a:moveTo>
                  <a:pt x="252830" y="41605"/>
                </a:moveTo>
                <a:lnTo>
                  <a:pt x="137769" y="41605"/>
                </a:lnTo>
                <a:lnTo>
                  <a:pt x="152444" y="41806"/>
                </a:lnTo>
                <a:lnTo>
                  <a:pt x="164631" y="42402"/>
                </a:lnTo>
                <a:lnTo>
                  <a:pt x="205077" y="58452"/>
                </a:lnTo>
                <a:lnTo>
                  <a:pt x="221691" y="93073"/>
                </a:lnTo>
                <a:lnTo>
                  <a:pt x="222389" y="103771"/>
                </a:lnTo>
                <a:lnTo>
                  <a:pt x="221196" y="118304"/>
                </a:lnTo>
                <a:lnTo>
                  <a:pt x="192092" y="158897"/>
                </a:lnTo>
                <a:lnTo>
                  <a:pt x="138684" y="168401"/>
                </a:lnTo>
                <a:lnTo>
                  <a:pt x="250018" y="168401"/>
                </a:lnTo>
                <a:lnTo>
                  <a:pt x="254732" y="162244"/>
                </a:lnTo>
                <a:lnTo>
                  <a:pt x="263736" y="144011"/>
                </a:lnTo>
                <a:lnTo>
                  <a:pt x="269132" y="124045"/>
                </a:lnTo>
                <a:lnTo>
                  <a:pt x="270929" y="102362"/>
                </a:lnTo>
                <a:lnTo>
                  <a:pt x="270261" y="89456"/>
                </a:lnTo>
                <a:lnTo>
                  <a:pt x="268254" y="77104"/>
                </a:lnTo>
                <a:lnTo>
                  <a:pt x="264901" y="65310"/>
                </a:lnTo>
                <a:lnTo>
                  <a:pt x="260197" y="54076"/>
                </a:lnTo>
                <a:lnTo>
                  <a:pt x="254375" y="43718"/>
                </a:lnTo>
                <a:lnTo>
                  <a:pt x="252830" y="416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40859" y="3642588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2"/>
                </a:lnTo>
                <a:lnTo>
                  <a:pt x="85519" y="45613"/>
                </a:lnTo>
                <a:lnTo>
                  <a:pt x="92455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28" y="7768"/>
                </a:lnTo>
                <a:lnTo>
                  <a:pt x="117073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89950" y="3642588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3" y="7123"/>
                </a:lnTo>
                <a:lnTo>
                  <a:pt x="39695" y="28486"/>
                </a:lnTo>
                <a:lnTo>
                  <a:pt x="9910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79" y="266981"/>
                </a:lnTo>
                <a:lnTo>
                  <a:pt x="182506" y="252272"/>
                </a:lnTo>
                <a:lnTo>
                  <a:pt x="208504" y="232295"/>
                </a:lnTo>
                <a:lnTo>
                  <a:pt x="120517" y="232295"/>
                </a:lnTo>
                <a:lnTo>
                  <a:pt x="104811" y="230761"/>
                </a:lnTo>
                <a:lnTo>
                  <a:pt x="66111" y="207784"/>
                </a:lnTo>
                <a:lnTo>
                  <a:pt x="45917" y="157153"/>
                </a:lnTo>
                <a:lnTo>
                  <a:pt x="44571" y="134061"/>
                </a:lnTo>
                <a:lnTo>
                  <a:pt x="45917" y="111032"/>
                </a:lnTo>
                <a:lnTo>
                  <a:pt x="56685" y="74257"/>
                </a:lnTo>
                <a:lnTo>
                  <a:pt x="90523" y="42235"/>
                </a:lnTo>
                <a:lnTo>
                  <a:pt x="120517" y="36156"/>
                </a:lnTo>
                <a:lnTo>
                  <a:pt x="208258" y="36156"/>
                </a:lnTo>
                <a:lnTo>
                  <a:pt x="207106" y="34671"/>
                </a:lnTo>
                <a:lnTo>
                  <a:pt x="189060" y="19502"/>
                </a:lnTo>
                <a:lnTo>
                  <a:pt x="168607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0" y="42289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50"/>
                </a:lnTo>
                <a:lnTo>
                  <a:pt x="184008" y="193768"/>
                </a:lnTo>
                <a:lnTo>
                  <a:pt x="150206" y="226164"/>
                </a:lnTo>
                <a:lnTo>
                  <a:pt x="120517" y="232295"/>
                </a:lnTo>
                <a:lnTo>
                  <a:pt x="208504" y="232295"/>
                </a:lnTo>
                <a:lnTo>
                  <a:pt x="232352" y="192698"/>
                </a:lnTo>
                <a:lnTo>
                  <a:pt x="239781" y="153782"/>
                </a:lnTo>
                <a:lnTo>
                  <a:pt x="240710" y="130352"/>
                </a:lnTo>
                <a:lnTo>
                  <a:pt x="238606" y="101468"/>
                </a:lnTo>
                <a:lnTo>
                  <a:pt x="232300" y="75882"/>
                </a:lnTo>
                <a:lnTo>
                  <a:pt x="221797" y="53611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64836" y="3642588"/>
            <a:ext cx="226695" cy="367030"/>
          </a:xfrm>
          <a:custGeom>
            <a:avLst/>
            <a:gdLst/>
            <a:ahLst/>
            <a:cxnLst/>
            <a:rect l="l" t="t" r="r" b="b"/>
            <a:pathLst>
              <a:path w="226695" h="367029">
                <a:moveTo>
                  <a:pt x="8902" y="283806"/>
                </a:moveTo>
                <a:lnTo>
                  <a:pt x="23893" y="334293"/>
                </a:lnTo>
                <a:lnTo>
                  <a:pt x="68868" y="361375"/>
                </a:lnTo>
                <a:lnTo>
                  <a:pt x="110362" y="366522"/>
                </a:lnTo>
                <a:lnTo>
                  <a:pt x="128920" y="365610"/>
                </a:lnTo>
                <a:lnTo>
                  <a:pt x="175488" y="351993"/>
                </a:lnTo>
                <a:lnTo>
                  <a:pt x="202108" y="330365"/>
                </a:lnTo>
                <a:lnTo>
                  <a:pt x="110108" y="330365"/>
                </a:lnTo>
                <a:lnTo>
                  <a:pt x="96800" y="329607"/>
                </a:lnTo>
                <a:lnTo>
                  <a:pt x="60308" y="313144"/>
                </a:lnTo>
                <a:lnTo>
                  <a:pt x="51015" y="289750"/>
                </a:lnTo>
                <a:lnTo>
                  <a:pt x="8902" y="283806"/>
                </a:lnTo>
                <a:close/>
              </a:path>
              <a:path w="226695" h="367029">
                <a:moveTo>
                  <a:pt x="226301" y="228828"/>
                </a:moveTo>
                <a:lnTo>
                  <a:pt x="182257" y="228828"/>
                </a:lnTo>
                <a:lnTo>
                  <a:pt x="182151" y="248240"/>
                </a:lnTo>
                <a:lnTo>
                  <a:pt x="181589" y="263996"/>
                </a:lnTo>
                <a:lnTo>
                  <a:pt x="170643" y="303847"/>
                </a:lnTo>
                <a:lnTo>
                  <a:pt x="136909" y="327339"/>
                </a:lnTo>
                <a:lnTo>
                  <a:pt x="110108" y="330365"/>
                </a:lnTo>
                <a:lnTo>
                  <a:pt x="202108" y="330365"/>
                </a:lnTo>
                <a:lnTo>
                  <a:pt x="223297" y="278703"/>
                </a:lnTo>
                <a:lnTo>
                  <a:pt x="225580" y="255259"/>
                </a:lnTo>
                <a:lnTo>
                  <a:pt x="226301" y="228828"/>
                </a:lnTo>
                <a:close/>
              </a:path>
              <a:path w="226695" h="367029">
                <a:moveTo>
                  <a:pt x="111264" y="0"/>
                </a:moveTo>
                <a:lnTo>
                  <a:pt x="65021" y="9510"/>
                </a:lnTo>
                <a:lnTo>
                  <a:pt x="29556" y="37377"/>
                </a:lnTo>
                <a:lnTo>
                  <a:pt x="7484" y="80783"/>
                </a:lnTo>
                <a:lnTo>
                  <a:pt x="0" y="132740"/>
                </a:lnTo>
                <a:lnTo>
                  <a:pt x="1811" y="158482"/>
                </a:lnTo>
                <a:lnTo>
                  <a:pt x="16325" y="204267"/>
                </a:lnTo>
                <a:lnTo>
                  <a:pt x="45052" y="241024"/>
                </a:lnTo>
                <a:lnTo>
                  <a:pt x="86091" y="260124"/>
                </a:lnTo>
                <a:lnTo>
                  <a:pt x="111099" y="262509"/>
                </a:lnTo>
                <a:lnTo>
                  <a:pt x="131517" y="260403"/>
                </a:lnTo>
                <a:lnTo>
                  <a:pt x="150179" y="254088"/>
                </a:lnTo>
                <a:lnTo>
                  <a:pt x="167090" y="243563"/>
                </a:lnTo>
                <a:lnTo>
                  <a:pt x="182257" y="228828"/>
                </a:lnTo>
                <a:lnTo>
                  <a:pt x="226301" y="228828"/>
                </a:lnTo>
                <a:lnTo>
                  <a:pt x="226339" y="226352"/>
                </a:lnTo>
                <a:lnTo>
                  <a:pt x="114985" y="226352"/>
                </a:lnTo>
                <a:lnTo>
                  <a:pt x="100511" y="224898"/>
                </a:lnTo>
                <a:lnTo>
                  <a:pt x="64630" y="203161"/>
                </a:lnTo>
                <a:lnTo>
                  <a:pt x="45819" y="153102"/>
                </a:lnTo>
                <a:lnTo>
                  <a:pt x="44564" y="129603"/>
                </a:lnTo>
                <a:lnTo>
                  <a:pt x="45833" y="107828"/>
                </a:lnTo>
                <a:lnTo>
                  <a:pt x="64871" y="59690"/>
                </a:lnTo>
                <a:lnTo>
                  <a:pt x="100327" y="37628"/>
                </a:lnTo>
                <a:lnTo>
                  <a:pt x="114325" y="36156"/>
                </a:lnTo>
                <a:lnTo>
                  <a:pt x="185260" y="36156"/>
                </a:lnTo>
                <a:lnTo>
                  <a:pt x="170481" y="20895"/>
                </a:lnTo>
                <a:lnTo>
                  <a:pt x="152738" y="9286"/>
                </a:lnTo>
                <a:lnTo>
                  <a:pt x="132997" y="2321"/>
                </a:lnTo>
                <a:lnTo>
                  <a:pt x="111264" y="0"/>
                </a:lnTo>
                <a:close/>
              </a:path>
              <a:path w="226695" h="367029">
                <a:moveTo>
                  <a:pt x="185260" y="36156"/>
                </a:moveTo>
                <a:lnTo>
                  <a:pt x="114325" y="36156"/>
                </a:lnTo>
                <a:lnTo>
                  <a:pt x="128532" y="37643"/>
                </a:lnTo>
                <a:lnTo>
                  <a:pt x="141679" y="42110"/>
                </a:lnTo>
                <a:lnTo>
                  <a:pt x="173921" y="73414"/>
                </a:lnTo>
                <a:lnTo>
                  <a:pt x="185640" y="129603"/>
                </a:lnTo>
                <a:lnTo>
                  <a:pt x="185629" y="132740"/>
                </a:lnTo>
                <a:lnTo>
                  <a:pt x="180647" y="173732"/>
                </a:lnTo>
                <a:lnTo>
                  <a:pt x="154613" y="213402"/>
                </a:lnTo>
                <a:lnTo>
                  <a:pt x="114985" y="226352"/>
                </a:lnTo>
                <a:lnTo>
                  <a:pt x="226339" y="226352"/>
                </a:lnTo>
                <a:lnTo>
                  <a:pt x="226339" y="37147"/>
                </a:lnTo>
                <a:lnTo>
                  <a:pt x="186220" y="37147"/>
                </a:lnTo>
                <a:lnTo>
                  <a:pt x="185260" y="36156"/>
                </a:lnTo>
                <a:close/>
              </a:path>
              <a:path w="226695" h="367029">
                <a:moveTo>
                  <a:pt x="226339" y="5448"/>
                </a:moveTo>
                <a:lnTo>
                  <a:pt x="186220" y="5448"/>
                </a:lnTo>
                <a:lnTo>
                  <a:pt x="186220" y="37147"/>
                </a:lnTo>
                <a:lnTo>
                  <a:pt x="226339" y="37147"/>
                </a:lnTo>
                <a:lnTo>
                  <a:pt x="226339" y="54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56720" y="3642588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7" y="114675"/>
                </a:lnTo>
                <a:lnTo>
                  <a:pt x="53670" y="70232"/>
                </a:lnTo>
                <a:lnTo>
                  <a:pt x="85524" y="45613"/>
                </a:lnTo>
                <a:lnTo>
                  <a:pt x="92455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30" y="7768"/>
                </a:lnTo>
                <a:lnTo>
                  <a:pt x="117079" y="3457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07291" y="3642588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5" y="36156"/>
                </a:moveTo>
                <a:lnTo>
                  <a:pt x="117220" y="36156"/>
                </a:lnTo>
                <a:lnTo>
                  <a:pt x="132683" y="37070"/>
                </a:lnTo>
                <a:lnTo>
                  <a:pt x="146126" y="39817"/>
                </a:lnTo>
                <a:lnTo>
                  <a:pt x="176202" y="65651"/>
                </a:lnTo>
                <a:lnTo>
                  <a:pt x="179222" y="93611"/>
                </a:lnTo>
                <a:lnTo>
                  <a:pt x="179044" y="99555"/>
                </a:lnTo>
                <a:lnTo>
                  <a:pt x="164844" y="103748"/>
                </a:lnTo>
                <a:lnTo>
                  <a:pt x="147137" y="107648"/>
                </a:lnTo>
                <a:lnTo>
                  <a:pt x="125946" y="111238"/>
                </a:lnTo>
                <a:lnTo>
                  <a:pt x="89158" y="116114"/>
                </a:lnTo>
                <a:lnTo>
                  <a:pt x="78641" y="117732"/>
                </a:lnTo>
                <a:lnTo>
                  <a:pt x="38323" y="130873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69" y="266672"/>
                </a:lnTo>
                <a:lnTo>
                  <a:pt x="87922" y="267957"/>
                </a:lnTo>
                <a:lnTo>
                  <a:pt x="100584" y="267429"/>
                </a:lnTo>
                <a:lnTo>
                  <a:pt x="147373" y="254438"/>
                </a:lnTo>
                <a:lnTo>
                  <a:pt x="178407" y="233781"/>
                </a:lnTo>
                <a:lnTo>
                  <a:pt x="98399" y="233781"/>
                </a:lnTo>
                <a:lnTo>
                  <a:pt x="86464" y="233054"/>
                </a:lnTo>
                <a:lnTo>
                  <a:pt x="49852" y="209242"/>
                </a:lnTo>
                <a:lnTo>
                  <a:pt x="46674" y="185442"/>
                </a:lnTo>
                <a:lnTo>
                  <a:pt x="48628" y="178968"/>
                </a:lnTo>
                <a:lnTo>
                  <a:pt x="84943" y="154163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3" y="83673"/>
                </a:lnTo>
                <a:lnTo>
                  <a:pt x="215850" y="40552"/>
                </a:lnTo>
                <a:lnTo>
                  <a:pt x="213505" y="36156"/>
                </a:lnTo>
                <a:close/>
              </a:path>
              <a:path w="236854" h="267970">
                <a:moveTo>
                  <a:pt x="225983" y="230314"/>
                </a:moveTo>
                <a:lnTo>
                  <a:pt x="182765" y="230314"/>
                </a:lnTo>
                <a:lnTo>
                  <a:pt x="183992" y="239248"/>
                </a:lnTo>
                <a:lnTo>
                  <a:pt x="185804" y="247592"/>
                </a:lnTo>
                <a:lnTo>
                  <a:pt x="188202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1"/>
                </a:lnTo>
                <a:lnTo>
                  <a:pt x="230094" y="247319"/>
                </a:lnTo>
                <a:lnTo>
                  <a:pt x="227759" y="239491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1" y="163018"/>
                </a:lnTo>
                <a:lnTo>
                  <a:pt x="166788" y="201898"/>
                </a:lnTo>
                <a:lnTo>
                  <a:pt x="133037" y="227614"/>
                </a:lnTo>
                <a:lnTo>
                  <a:pt x="98399" y="233781"/>
                </a:lnTo>
                <a:lnTo>
                  <a:pt x="178407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604"/>
                </a:lnTo>
                <a:lnTo>
                  <a:pt x="224064" y="204211"/>
                </a:lnTo>
                <a:lnTo>
                  <a:pt x="223634" y="185826"/>
                </a:lnTo>
                <a:lnTo>
                  <a:pt x="223516" y="176634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7" y="5122"/>
                </a:lnTo>
                <a:lnTo>
                  <a:pt x="42925" y="20121"/>
                </a:lnTo>
                <a:lnTo>
                  <a:pt x="15114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24" y="72498"/>
                </a:lnTo>
                <a:lnTo>
                  <a:pt x="58964" y="61901"/>
                </a:lnTo>
                <a:lnTo>
                  <a:pt x="90424" y="38869"/>
                </a:lnTo>
                <a:lnTo>
                  <a:pt x="117220" y="36156"/>
                </a:lnTo>
                <a:lnTo>
                  <a:pt x="213505" y="36156"/>
                </a:lnTo>
                <a:lnTo>
                  <a:pt x="212091" y="33508"/>
                </a:lnTo>
                <a:lnTo>
                  <a:pt x="177317" y="7759"/>
                </a:lnTo>
                <a:lnTo>
                  <a:pt x="139369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97613" y="3642588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41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99" y="262509"/>
                </a:lnTo>
                <a:lnTo>
                  <a:pt x="43599" y="129273"/>
                </a:lnTo>
                <a:lnTo>
                  <a:pt x="44032" y="112777"/>
                </a:lnTo>
                <a:lnTo>
                  <a:pt x="54587" y="66842"/>
                </a:lnTo>
                <a:lnTo>
                  <a:pt x="84722" y="41770"/>
                </a:lnTo>
                <a:lnTo>
                  <a:pt x="39141" y="41770"/>
                </a:lnTo>
                <a:lnTo>
                  <a:pt x="39141" y="5448"/>
                </a:lnTo>
                <a:close/>
              </a:path>
              <a:path w="349250" h="262889">
                <a:moveTo>
                  <a:pt x="186116" y="37642"/>
                </a:moveTo>
                <a:lnTo>
                  <a:pt x="107073" y="37642"/>
                </a:lnTo>
                <a:lnTo>
                  <a:pt x="118312" y="38555"/>
                </a:lnTo>
                <a:lnTo>
                  <a:pt x="127868" y="41287"/>
                </a:lnTo>
                <a:lnTo>
                  <a:pt x="151898" y="82087"/>
                </a:lnTo>
                <a:lnTo>
                  <a:pt x="152565" y="262509"/>
                </a:lnTo>
                <a:lnTo>
                  <a:pt x="196138" y="262509"/>
                </a:lnTo>
                <a:lnTo>
                  <a:pt x="196173" y="112777"/>
                </a:lnTo>
                <a:lnTo>
                  <a:pt x="206206" y="66025"/>
                </a:lnTo>
                <a:lnTo>
                  <a:pt x="229074" y="44907"/>
                </a:lnTo>
                <a:lnTo>
                  <a:pt x="189293" y="44907"/>
                </a:lnTo>
                <a:lnTo>
                  <a:pt x="186116" y="37642"/>
                </a:lnTo>
                <a:close/>
              </a:path>
              <a:path w="349250" h="262889">
                <a:moveTo>
                  <a:pt x="338991" y="37642"/>
                </a:moveTo>
                <a:lnTo>
                  <a:pt x="259207" y="37642"/>
                </a:lnTo>
                <a:lnTo>
                  <a:pt x="266468" y="38077"/>
                </a:lnTo>
                <a:lnTo>
                  <a:pt x="273256" y="39387"/>
                </a:lnTo>
                <a:lnTo>
                  <a:pt x="302674" y="69823"/>
                </a:lnTo>
                <a:lnTo>
                  <a:pt x="305117" y="262509"/>
                </a:lnTo>
                <a:lnTo>
                  <a:pt x="348691" y="262509"/>
                </a:lnTo>
                <a:lnTo>
                  <a:pt x="348670" y="85939"/>
                </a:lnTo>
                <a:lnTo>
                  <a:pt x="347394" y="65713"/>
                </a:lnTo>
                <a:lnTo>
                  <a:pt x="343506" y="48005"/>
                </a:lnTo>
                <a:lnTo>
                  <a:pt x="338991" y="37642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95" y="2803"/>
                </a:lnTo>
                <a:lnTo>
                  <a:pt x="224543" y="11218"/>
                </a:lnTo>
                <a:lnTo>
                  <a:pt x="205781" y="25251"/>
                </a:lnTo>
                <a:lnTo>
                  <a:pt x="189293" y="44907"/>
                </a:lnTo>
                <a:lnTo>
                  <a:pt x="229074" y="44907"/>
                </a:lnTo>
                <a:lnTo>
                  <a:pt x="234313" y="42154"/>
                </a:lnTo>
                <a:lnTo>
                  <a:pt x="246178" y="38772"/>
                </a:lnTo>
                <a:lnTo>
                  <a:pt x="259207" y="37642"/>
                </a:lnTo>
                <a:lnTo>
                  <a:pt x="338991" y="37642"/>
                </a:lnTo>
                <a:lnTo>
                  <a:pt x="337032" y="33146"/>
                </a:lnTo>
                <a:lnTo>
                  <a:pt x="327977" y="21132"/>
                </a:lnTo>
                <a:lnTo>
                  <a:pt x="316571" y="11878"/>
                </a:lnTo>
                <a:lnTo>
                  <a:pt x="302920" y="5275"/>
                </a:lnTo>
                <a:lnTo>
                  <a:pt x="287040" y="1317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47" y="11480"/>
                </a:lnTo>
                <a:lnTo>
                  <a:pt x="39141" y="41770"/>
                </a:lnTo>
                <a:lnTo>
                  <a:pt x="84722" y="41770"/>
                </a:lnTo>
                <a:lnTo>
                  <a:pt x="89427" y="40060"/>
                </a:lnTo>
                <a:lnTo>
                  <a:pt x="98080" y="38247"/>
                </a:lnTo>
                <a:lnTo>
                  <a:pt x="107073" y="37642"/>
                </a:lnTo>
                <a:lnTo>
                  <a:pt x="186116" y="37642"/>
                </a:lnTo>
                <a:lnTo>
                  <a:pt x="184899" y="34860"/>
                </a:lnTo>
                <a:lnTo>
                  <a:pt x="153872" y="6654"/>
                </a:lnTo>
                <a:lnTo>
                  <a:pt x="130495" y="7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95352" y="3642588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6" y="36156"/>
                </a:moveTo>
                <a:lnTo>
                  <a:pt x="117208" y="36156"/>
                </a:lnTo>
                <a:lnTo>
                  <a:pt x="132675" y="37070"/>
                </a:lnTo>
                <a:lnTo>
                  <a:pt x="146118" y="39817"/>
                </a:lnTo>
                <a:lnTo>
                  <a:pt x="176201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38"/>
                </a:lnTo>
                <a:lnTo>
                  <a:pt x="89151" y="116114"/>
                </a:lnTo>
                <a:lnTo>
                  <a:pt x="78635" y="117732"/>
                </a:lnTo>
                <a:lnTo>
                  <a:pt x="38316" y="130873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2" y="254438"/>
                </a:lnTo>
                <a:lnTo>
                  <a:pt x="178396" y="233781"/>
                </a:lnTo>
                <a:lnTo>
                  <a:pt x="98386" y="233781"/>
                </a:lnTo>
                <a:lnTo>
                  <a:pt x="86457" y="233054"/>
                </a:lnTo>
                <a:lnTo>
                  <a:pt x="49847" y="209242"/>
                </a:lnTo>
                <a:lnTo>
                  <a:pt x="46673" y="185442"/>
                </a:lnTo>
                <a:lnTo>
                  <a:pt x="48615" y="178968"/>
                </a:lnTo>
                <a:lnTo>
                  <a:pt x="84937" y="154163"/>
                </a:lnTo>
                <a:lnTo>
                  <a:pt x="130256" y="146546"/>
                </a:lnTo>
                <a:lnTo>
                  <a:pt x="149571" y="142646"/>
                </a:lnTo>
                <a:lnTo>
                  <a:pt x="165918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73"/>
                </a:lnTo>
                <a:lnTo>
                  <a:pt x="215844" y="40552"/>
                </a:lnTo>
                <a:lnTo>
                  <a:pt x="213496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52" y="230314"/>
                </a:lnTo>
                <a:lnTo>
                  <a:pt x="183979" y="239248"/>
                </a:lnTo>
                <a:lnTo>
                  <a:pt x="185793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097" y="255001"/>
                </a:lnTo>
                <a:lnTo>
                  <a:pt x="230083" y="247319"/>
                </a:lnTo>
                <a:lnTo>
                  <a:pt x="227746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09" y="163018"/>
                </a:lnTo>
                <a:lnTo>
                  <a:pt x="166777" y="201898"/>
                </a:lnTo>
                <a:lnTo>
                  <a:pt x="133030" y="227614"/>
                </a:lnTo>
                <a:lnTo>
                  <a:pt x="98386" y="233781"/>
                </a:lnTo>
                <a:lnTo>
                  <a:pt x="178396" y="233781"/>
                </a:lnTo>
                <a:lnTo>
                  <a:pt x="182752" y="230314"/>
                </a:lnTo>
                <a:lnTo>
                  <a:pt x="225971" y="230314"/>
                </a:lnTo>
                <a:lnTo>
                  <a:pt x="224907" y="220604"/>
                </a:lnTo>
                <a:lnTo>
                  <a:pt x="224058" y="204211"/>
                </a:lnTo>
                <a:lnTo>
                  <a:pt x="223631" y="185826"/>
                </a:lnTo>
                <a:lnTo>
                  <a:pt x="223514" y="176634"/>
                </a:lnTo>
                <a:lnTo>
                  <a:pt x="223390" y="156389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22"/>
                </a:lnTo>
                <a:lnTo>
                  <a:pt x="42921" y="20121"/>
                </a:lnTo>
                <a:lnTo>
                  <a:pt x="15114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1"/>
                </a:lnTo>
                <a:lnTo>
                  <a:pt x="90416" y="38869"/>
                </a:lnTo>
                <a:lnTo>
                  <a:pt x="117208" y="36156"/>
                </a:lnTo>
                <a:lnTo>
                  <a:pt x="213496" y="36156"/>
                </a:lnTo>
                <a:lnTo>
                  <a:pt x="212081" y="33508"/>
                </a:lnTo>
                <a:lnTo>
                  <a:pt x="177317" y="7759"/>
                </a:lnTo>
                <a:lnTo>
                  <a:pt x="139362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69333" y="3550462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6" y="92125"/>
                </a:moveTo>
                <a:lnTo>
                  <a:pt x="64412" y="101496"/>
                </a:lnTo>
                <a:lnTo>
                  <a:pt x="28832" y="129087"/>
                </a:lnTo>
                <a:lnTo>
                  <a:pt x="7202" y="172781"/>
                </a:lnTo>
                <a:lnTo>
                  <a:pt x="0" y="226440"/>
                </a:lnTo>
                <a:lnTo>
                  <a:pt x="877" y="245467"/>
                </a:lnTo>
                <a:lnTo>
                  <a:pt x="14105" y="296024"/>
                </a:lnTo>
                <a:lnTo>
                  <a:pt x="41914" y="333896"/>
                </a:lnTo>
                <a:lnTo>
                  <a:pt x="80988" y="355863"/>
                </a:lnTo>
                <a:lnTo>
                  <a:pt x="110447" y="360083"/>
                </a:lnTo>
                <a:lnTo>
                  <a:pt x="132722" y="357700"/>
                </a:lnTo>
                <a:lnTo>
                  <a:pt x="152114" y="350558"/>
                </a:lnTo>
                <a:lnTo>
                  <a:pt x="168628" y="338662"/>
                </a:lnTo>
                <a:lnTo>
                  <a:pt x="180299" y="324421"/>
                </a:lnTo>
                <a:lnTo>
                  <a:pt x="114664" y="324421"/>
                </a:lnTo>
                <a:lnTo>
                  <a:pt x="100947" y="322903"/>
                </a:lnTo>
                <a:lnTo>
                  <a:pt x="65451" y="300075"/>
                </a:lnTo>
                <a:lnTo>
                  <a:pt x="45874" y="249519"/>
                </a:lnTo>
                <a:lnTo>
                  <a:pt x="44577" y="226352"/>
                </a:lnTo>
                <a:lnTo>
                  <a:pt x="45793" y="202692"/>
                </a:lnTo>
                <a:lnTo>
                  <a:pt x="55540" y="165417"/>
                </a:lnTo>
                <a:lnTo>
                  <a:pt x="85981" y="134177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33"/>
                </a:lnTo>
                <a:lnTo>
                  <a:pt x="179294" y="127533"/>
                </a:lnTo>
                <a:lnTo>
                  <a:pt x="173179" y="120032"/>
                </a:lnTo>
                <a:lnTo>
                  <a:pt x="166227" y="113258"/>
                </a:lnTo>
                <a:lnTo>
                  <a:pt x="130442" y="94592"/>
                </a:lnTo>
                <a:lnTo>
                  <a:pt x="119780" y="92743"/>
                </a:lnTo>
                <a:lnTo>
                  <a:pt x="108466" y="92125"/>
                </a:lnTo>
                <a:close/>
              </a:path>
              <a:path w="222884" h="360679">
                <a:moveTo>
                  <a:pt x="222880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80" y="354634"/>
                </a:lnTo>
                <a:lnTo>
                  <a:pt x="222880" y="322021"/>
                </a:lnTo>
                <a:close/>
              </a:path>
              <a:path w="222884" h="360679">
                <a:moveTo>
                  <a:pt x="222880" y="128282"/>
                </a:moveTo>
                <a:lnTo>
                  <a:pt x="112670" y="128282"/>
                </a:lnTo>
                <a:lnTo>
                  <a:pt x="127006" y="129817"/>
                </a:lnTo>
                <a:lnTo>
                  <a:pt x="140156" y="134424"/>
                </a:lnTo>
                <a:lnTo>
                  <a:pt x="171796" y="166952"/>
                </a:lnTo>
                <a:lnTo>
                  <a:pt x="181986" y="205551"/>
                </a:lnTo>
                <a:lnTo>
                  <a:pt x="183256" y="230073"/>
                </a:lnTo>
                <a:lnTo>
                  <a:pt x="182005" y="252438"/>
                </a:lnTo>
                <a:lnTo>
                  <a:pt x="163279" y="301142"/>
                </a:lnTo>
                <a:lnTo>
                  <a:pt x="128421" y="322966"/>
                </a:lnTo>
                <a:lnTo>
                  <a:pt x="114664" y="324421"/>
                </a:lnTo>
                <a:lnTo>
                  <a:pt x="180299" y="324421"/>
                </a:lnTo>
                <a:lnTo>
                  <a:pt x="182266" y="322021"/>
                </a:lnTo>
                <a:lnTo>
                  <a:pt x="222880" y="322021"/>
                </a:lnTo>
                <a:lnTo>
                  <a:pt x="222880" y="128282"/>
                </a:lnTo>
                <a:close/>
              </a:path>
              <a:path w="222884" h="360679">
                <a:moveTo>
                  <a:pt x="222880" y="0"/>
                </a:moveTo>
                <a:lnTo>
                  <a:pt x="179294" y="0"/>
                </a:lnTo>
                <a:lnTo>
                  <a:pt x="179294" y="127533"/>
                </a:lnTo>
                <a:lnTo>
                  <a:pt x="222880" y="127533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44797" y="3642588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2" y="164537"/>
                </a:lnTo>
                <a:lnTo>
                  <a:pt x="18704" y="214278"/>
                </a:lnTo>
                <a:lnTo>
                  <a:pt x="51210" y="248562"/>
                </a:lnTo>
                <a:lnTo>
                  <a:pt x="94824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72"/>
                </a:lnTo>
                <a:lnTo>
                  <a:pt x="208515" y="232295"/>
                </a:lnTo>
                <a:lnTo>
                  <a:pt x="120517" y="232295"/>
                </a:lnTo>
                <a:lnTo>
                  <a:pt x="104818" y="230761"/>
                </a:lnTo>
                <a:lnTo>
                  <a:pt x="66123" y="207784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34" y="42235"/>
                </a:lnTo>
                <a:lnTo>
                  <a:pt x="120517" y="36156"/>
                </a:lnTo>
                <a:lnTo>
                  <a:pt x="208271" y="36156"/>
                </a:lnTo>
                <a:lnTo>
                  <a:pt x="207119" y="34671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5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1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2" y="42289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50"/>
                </a:lnTo>
                <a:lnTo>
                  <a:pt x="184019" y="193768"/>
                </a:lnTo>
                <a:lnTo>
                  <a:pt x="150212" y="226164"/>
                </a:lnTo>
                <a:lnTo>
                  <a:pt x="120517" y="232295"/>
                </a:lnTo>
                <a:lnTo>
                  <a:pt x="208515" y="232295"/>
                </a:lnTo>
                <a:lnTo>
                  <a:pt x="232352" y="192698"/>
                </a:lnTo>
                <a:lnTo>
                  <a:pt x="239781" y="153782"/>
                </a:lnTo>
                <a:lnTo>
                  <a:pt x="240710" y="130352"/>
                </a:lnTo>
                <a:lnTo>
                  <a:pt x="238606" y="101468"/>
                </a:lnTo>
                <a:lnTo>
                  <a:pt x="232301" y="75882"/>
                </a:lnTo>
                <a:lnTo>
                  <a:pt x="221802" y="53611"/>
                </a:lnTo>
                <a:lnTo>
                  <a:pt x="208271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936117" y="3642588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2"/>
                </a:lnTo>
                <a:lnTo>
                  <a:pt x="85519" y="45613"/>
                </a:lnTo>
                <a:lnTo>
                  <a:pt x="92456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28" y="7768"/>
                </a:lnTo>
                <a:lnTo>
                  <a:pt x="117073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16368" y="3550462"/>
            <a:ext cx="280670" cy="354965"/>
          </a:xfrm>
          <a:custGeom>
            <a:avLst/>
            <a:gdLst/>
            <a:ahLst/>
            <a:cxnLst/>
            <a:rect l="l" t="t" r="r" b="b"/>
            <a:pathLst>
              <a:path w="280670" h="354964">
                <a:moveTo>
                  <a:pt x="274396" y="0"/>
                </a:moveTo>
                <a:lnTo>
                  <a:pt x="20802" y="0"/>
                </a:lnTo>
                <a:lnTo>
                  <a:pt x="20802" y="41605"/>
                </a:lnTo>
                <a:lnTo>
                  <a:pt x="218516" y="41605"/>
                </a:lnTo>
                <a:lnTo>
                  <a:pt x="209670" y="51125"/>
                </a:lnTo>
                <a:lnTo>
                  <a:pt x="200586" y="61358"/>
                </a:lnTo>
                <a:lnTo>
                  <a:pt x="191241" y="72303"/>
                </a:lnTo>
                <a:lnTo>
                  <a:pt x="181610" y="83959"/>
                </a:lnTo>
                <a:lnTo>
                  <a:pt x="0" y="311289"/>
                </a:lnTo>
                <a:lnTo>
                  <a:pt x="0" y="354634"/>
                </a:lnTo>
                <a:lnTo>
                  <a:pt x="280339" y="354634"/>
                </a:lnTo>
                <a:lnTo>
                  <a:pt x="280339" y="313029"/>
                </a:lnTo>
                <a:lnTo>
                  <a:pt x="53911" y="313029"/>
                </a:lnTo>
                <a:lnTo>
                  <a:pt x="75209" y="287604"/>
                </a:lnTo>
                <a:lnTo>
                  <a:pt x="274396" y="41605"/>
                </a:lnTo>
                <a:lnTo>
                  <a:pt x="2743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73149" y="3743655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289"/>
                </a:lnTo>
              </a:path>
            </a:pathLst>
          </a:custGeom>
          <a:ln w="4704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49629" y="3723335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461" y="0"/>
                </a:lnTo>
              </a:path>
            </a:pathLst>
          </a:custGeom>
          <a:ln w="4063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73149" y="3592525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90"/>
                </a:lnTo>
              </a:path>
            </a:pathLst>
          </a:custGeom>
          <a:ln w="4704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49629" y="357157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17" y="0"/>
                </a:lnTo>
              </a:path>
            </a:pathLst>
          </a:custGeom>
          <a:ln w="4191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81353" y="3642588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7" y="114675"/>
                </a:lnTo>
                <a:lnTo>
                  <a:pt x="53670" y="70232"/>
                </a:lnTo>
                <a:lnTo>
                  <a:pt x="85524" y="45613"/>
                </a:lnTo>
                <a:lnTo>
                  <a:pt x="92455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60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30" y="7768"/>
                </a:lnTo>
                <a:lnTo>
                  <a:pt x="117079" y="3457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32419" y="3642588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6"/>
                </a:lnTo>
                <a:lnTo>
                  <a:pt x="33274" y="35750"/>
                </a:lnTo>
                <a:lnTo>
                  <a:pt x="8307" y="78695"/>
                </a:lnTo>
                <a:lnTo>
                  <a:pt x="0" y="136118"/>
                </a:lnTo>
                <a:lnTo>
                  <a:pt x="2059" y="165652"/>
                </a:lnTo>
                <a:lnTo>
                  <a:pt x="18532" y="214253"/>
                </a:lnTo>
                <a:lnTo>
                  <a:pt x="50865" y="248454"/>
                </a:lnTo>
                <a:lnTo>
                  <a:pt x="95439" y="265790"/>
                </a:lnTo>
                <a:lnTo>
                  <a:pt x="122097" y="267957"/>
                </a:lnTo>
                <a:lnTo>
                  <a:pt x="143439" y="266596"/>
                </a:lnTo>
                <a:lnTo>
                  <a:pt x="180122" y="255736"/>
                </a:lnTo>
                <a:lnTo>
                  <a:pt x="210264" y="232295"/>
                </a:lnTo>
                <a:lnTo>
                  <a:pt x="122097" y="232295"/>
                </a:lnTo>
                <a:lnTo>
                  <a:pt x="106712" y="230889"/>
                </a:lnTo>
                <a:lnTo>
                  <a:pt x="68516" y="209842"/>
                </a:lnTo>
                <a:lnTo>
                  <a:pt x="46994" y="165007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3"/>
                </a:lnTo>
                <a:lnTo>
                  <a:pt x="69596" y="55727"/>
                </a:lnTo>
                <a:lnTo>
                  <a:pt x="105564" y="36916"/>
                </a:lnTo>
                <a:lnTo>
                  <a:pt x="119951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97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51" y="35661"/>
                </a:lnTo>
                <a:lnTo>
                  <a:pt x="135717" y="37239"/>
                </a:lnTo>
                <a:lnTo>
                  <a:pt x="149952" y="41967"/>
                </a:lnTo>
                <a:lnTo>
                  <a:pt x="179861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09368" y="3642588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79" y="0"/>
                </a:moveTo>
                <a:lnTo>
                  <a:pt x="70095" y="8781"/>
                </a:lnTo>
                <a:lnTo>
                  <a:pt x="31135" y="35025"/>
                </a:lnTo>
                <a:lnTo>
                  <a:pt x="7768" y="78482"/>
                </a:lnTo>
                <a:lnTo>
                  <a:pt x="0" y="134962"/>
                </a:lnTo>
                <a:lnTo>
                  <a:pt x="1998" y="165177"/>
                </a:lnTo>
                <a:lnTo>
                  <a:pt x="18007" y="214463"/>
                </a:lnTo>
                <a:lnTo>
                  <a:pt x="49301" y="248594"/>
                </a:lnTo>
                <a:lnTo>
                  <a:pt x="91618" y="265806"/>
                </a:lnTo>
                <a:lnTo>
                  <a:pt x="116649" y="267957"/>
                </a:lnTo>
                <a:lnTo>
                  <a:pt x="136832" y="266408"/>
                </a:lnTo>
                <a:lnTo>
                  <a:pt x="155387" y="261754"/>
                </a:lnTo>
                <a:lnTo>
                  <a:pt x="172299" y="253989"/>
                </a:lnTo>
                <a:lnTo>
                  <a:pt x="187553" y="243103"/>
                </a:lnTo>
                <a:lnTo>
                  <a:pt x="197913" y="232295"/>
                </a:lnTo>
                <a:lnTo>
                  <a:pt x="116154" y="232295"/>
                </a:lnTo>
                <a:lnTo>
                  <a:pt x="100982" y="230827"/>
                </a:lnTo>
                <a:lnTo>
                  <a:pt x="64389" y="208851"/>
                </a:lnTo>
                <a:lnTo>
                  <a:pt x="45815" y="157832"/>
                </a:lnTo>
                <a:lnTo>
                  <a:pt x="44576" y="133731"/>
                </a:lnTo>
                <a:lnTo>
                  <a:pt x="45862" y="109952"/>
                </a:lnTo>
                <a:lnTo>
                  <a:pt x="56144" y="72707"/>
                </a:lnTo>
                <a:lnTo>
                  <a:pt x="88860" y="41546"/>
                </a:lnTo>
                <a:lnTo>
                  <a:pt x="118706" y="35661"/>
                </a:lnTo>
                <a:lnTo>
                  <a:pt x="199419" y="35661"/>
                </a:lnTo>
                <a:lnTo>
                  <a:pt x="197445" y="32835"/>
                </a:lnTo>
                <a:lnTo>
                  <a:pt x="185331" y="21132"/>
                </a:lnTo>
                <a:lnTo>
                  <a:pt x="171109" y="11878"/>
                </a:lnTo>
                <a:lnTo>
                  <a:pt x="154960" y="5275"/>
                </a:lnTo>
                <a:lnTo>
                  <a:pt x="136908" y="1317"/>
                </a:lnTo>
                <a:lnTo>
                  <a:pt x="116979" y="0"/>
                </a:lnTo>
                <a:close/>
              </a:path>
              <a:path w="223520" h="267970">
                <a:moveTo>
                  <a:pt x="180784" y="168402"/>
                </a:moveTo>
                <a:lnTo>
                  <a:pt x="166811" y="207744"/>
                </a:lnTo>
                <a:lnTo>
                  <a:pt x="128489" y="231320"/>
                </a:lnTo>
                <a:lnTo>
                  <a:pt x="116154" y="232295"/>
                </a:lnTo>
                <a:lnTo>
                  <a:pt x="197913" y="232295"/>
                </a:lnTo>
                <a:lnTo>
                  <a:pt x="200607" y="229484"/>
                </a:lnTo>
                <a:lnTo>
                  <a:pt x="210920" y="213496"/>
                </a:lnTo>
                <a:lnTo>
                  <a:pt x="218505" y="195122"/>
                </a:lnTo>
                <a:lnTo>
                  <a:pt x="223380" y="174345"/>
                </a:lnTo>
                <a:lnTo>
                  <a:pt x="180784" y="168402"/>
                </a:lnTo>
                <a:close/>
              </a:path>
              <a:path w="223520" h="267970">
                <a:moveTo>
                  <a:pt x="199419" y="35661"/>
                </a:moveTo>
                <a:lnTo>
                  <a:pt x="118706" y="35661"/>
                </a:lnTo>
                <a:lnTo>
                  <a:pt x="129201" y="36481"/>
                </a:lnTo>
                <a:lnTo>
                  <a:pt x="138890" y="38935"/>
                </a:lnTo>
                <a:lnTo>
                  <a:pt x="168943" y="65000"/>
                </a:lnTo>
                <a:lnTo>
                  <a:pt x="177317" y="87668"/>
                </a:lnTo>
                <a:lnTo>
                  <a:pt x="219417" y="81229"/>
                </a:lnTo>
                <a:lnTo>
                  <a:pt x="214497" y="62889"/>
                </a:lnTo>
                <a:lnTo>
                  <a:pt x="207170" y="46756"/>
                </a:lnTo>
                <a:lnTo>
                  <a:pt x="19941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53556" y="3642588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8" y="214278"/>
                </a:lnTo>
                <a:lnTo>
                  <a:pt x="51205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72"/>
                </a:lnTo>
                <a:lnTo>
                  <a:pt x="208515" y="232295"/>
                </a:lnTo>
                <a:lnTo>
                  <a:pt x="120517" y="232295"/>
                </a:lnTo>
                <a:lnTo>
                  <a:pt x="104818" y="230761"/>
                </a:lnTo>
                <a:lnTo>
                  <a:pt x="66123" y="207784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34" y="42235"/>
                </a:lnTo>
                <a:lnTo>
                  <a:pt x="120517" y="36156"/>
                </a:lnTo>
                <a:lnTo>
                  <a:pt x="208271" y="36156"/>
                </a:lnTo>
                <a:lnTo>
                  <a:pt x="207119" y="34671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5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1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2" y="42289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50"/>
                </a:lnTo>
                <a:lnTo>
                  <a:pt x="184019" y="193768"/>
                </a:lnTo>
                <a:lnTo>
                  <a:pt x="150212" y="226164"/>
                </a:lnTo>
                <a:lnTo>
                  <a:pt x="120517" y="232295"/>
                </a:lnTo>
                <a:lnTo>
                  <a:pt x="208515" y="232295"/>
                </a:lnTo>
                <a:lnTo>
                  <a:pt x="232352" y="192698"/>
                </a:lnTo>
                <a:lnTo>
                  <a:pt x="239781" y="153782"/>
                </a:lnTo>
                <a:lnTo>
                  <a:pt x="240710" y="130352"/>
                </a:lnTo>
                <a:lnTo>
                  <a:pt x="238606" y="101468"/>
                </a:lnTo>
                <a:lnTo>
                  <a:pt x="232301" y="75882"/>
                </a:lnTo>
                <a:lnTo>
                  <a:pt x="221802" y="53611"/>
                </a:lnTo>
                <a:lnTo>
                  <a:pt x="208271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5371" y="3642588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9273"/>
                </a:lnTo>
                <a:lnTo>
                  <a:pt x="44019" y="112777"/>
                </a:lnTo>
                <a:lnTo>
                  <a:pt x="54574" y="66842"/>
                </a:lnTo>
                <a:lnTo>
                  <a:pt x="84715" y="41770"/>
                </a:lnTo>
                <a:lnTo>
                  <a:pt x="39128" y="41770"/>
                </a:lnTo>
                <a:lnTo>
                  <a:pt x="39128" y="5448"/>
                </a:lnTo>
                <a:close/>
              </a:path>
              <a:path w="349250" h="262889">
                <a:moveTo>
                  <a:pt x="186103" y="37642"/>
                </a:moveTo>
                <a:lnTo>
                  <a:pt x="107060" y="37642"/>
                </a:lnTo>
                <a:lnTo>
                  <a:pt x="118299" y="38555"/>
                </a:lnTo>
                <a:lnTo>
                  <a:pt x="127855" y="41287"/>
                </a:lnTo>
                <a:lnTo>
                  <a:pt x="151885" y="82087"/>
                </a:lnTo>
                <a:lnTo>
                  <a:pt x="152552" y="262509"/>
                </a:lnTo>
                <a:lnTo>
                  <a:pt x="196138" y="262509"/>
                </a:lnTo>
                <a:lnTo>
                  <a:pt x="196173" y="112777"/>
                </a:lnTo>
                <a:lnTo>
                  <a:pt x="206200" y="66025"/>
                </a:lnTo>
                <a:lnTo>
                  <a:pt x="229067" y="44907"/>
                </a:lnTo>
                <a:lnTo>
                  <a:pt x="189280" y="44907"/>
                </a:lnTo>
                <a:lnTo>
                  <a:pt x="186103" y="37642"/>
                </a:lnTo>
                <a:close/>
              </a:path>
              <a:path w="349250" h="262889">
                <a:moveTo>
                  <a:pt x="338982" y="37642"/>
                </a:moveTo>
                <a:lnTo>
                  <a:pt x="259206" y="37642"/>
                </a:lnTo>
                <a:lnTo>
                  <a:pt x="266461" y="38077"/>
                </a:lnTo>
                <a:lnTo>
                  <a:pt x="273245" y="39387"/>
                </a:lnTo>
                <a:lnTo>
                  <a:pt x="302666" y="69823"/>
                </a:lnTo>
                <a:lnTo>
                  <a:pt x="305104" y="262509"/>
                </a:lnTo>
                <a:lnTo>
                  <a:pt x="348691" y="262509"/>
                </a:lnTo>
                <a:lnTo>
                  <a:pt x="348670" y="85939"/>
                </a:lnTo>
                <a:lnTo>
                  <a:pt x="347392" y="65713"/>
                </a:lnTo>
                <a:lnTo>
                  <a:pt x="343500" y="48005"/>
                </a:lnTo>
                <a:lnTo>
                  <a:pt x="338982" y="37642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87" y="2803"/>
                </a:lnTo>
                <a:lnTo>
                  <a:pt x="224532" y="11218"/>
                </a:lnTo>
                <a:lnTo>
                  <a:pt x="205768" y="25251"/>
                </a:lnTo>
                <a:lnTo>
                  <a:pt x="189280" y="44907"/>
                </a:lnTo>
                <a:lnTo>
                  <a:pt x="229067" y="44907"/>
                </a:lnTo>
                <a:lnTo>
                  <a:pt x="234307" y="42154"/>
                </a:lnTo>
                <a:lnTo>
                  <a:pt x="246173" y="38772"/>
                </a:lnTo>
                <a:lnTo>
                  <a:pt x="259206" y="37642"/>
                </a:lnTo>
                <a:lnTo>
                  <a:pt x="338982" y="37642"/>
                </a:lnTo>
                <a:lnTo>
                  <a:pt x="337021" y="33146"/>
                </a:lnTo>
                <a:lnTo>
                  <a:pt x="327964" y="21132"/>
                </a:lnTo>
                <a:lnTo>
                  <a:pt x="316559" y="11878"/>
                </a:lnTo>
                <a:lnTo>
                  <a:pt x="302909" y="5275"/>
                </a:lnTo>
                <a:lnTo>
                  <a:pt x="287032" y="1317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34" y="11480"/>
                </a:lnTo>
                <a:lnTo>
                  <a:pt x="39128" y="41770"/>
                </a:lnTo>
                <a:lnTo>
                  <a:pt x="84715" y="41770"/>
                </a:lnTo>
                <a:lnTo>
                  <a:pt x="89419" y="40060"/>
                </a:lnTo>
                <a:lnTo>
                  <a:pt x="98069" y="38247"/>
                </a:lnTo>
                <a:lnTo>
                  <a:pt x="107060" y="37642"/>
                </a:lnTo>
                <a:lnTo>
                  <a:pt x="186103" y="37642"/>
                </a:lnTo>
                <a:lnTo>
                  <a:pt x="184886" y="34860"/>
                </a:lnTo>
                <a:lnTo>
                  <a:pt x="153861" y="6654"/>
                </a:lnTo>
                <a:lnTo>
                  <a:pt x="130493" y="7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343593" y="3642588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5" y="78695"/>
                </a:lnTo>
                <a:lnTo>
                  <a:pt x="0" y="136118"/>
                </a:lnTo>
                <a:lnTo>
                  <a:pt x="2057" y="165652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6"/>
                </a:lnTo>
                <a:lnTo>
                  <a:pt x="21026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07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7"/>
                </a:lnTo>
                <a:lnTo>
                  <a:pt x="179859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633419" y="3642588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2262"/>
                </a:lnTo>
                <a:lnTo>
                  <a:pt x="44842" y="99589"/>
                </a:lnTo>
                <a:lnTo>
                  <a:pt x="63728" y="55308"/>
                </a:lnTo>
                <a:lnTo>
                  <a:pt x="86217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5" h="262889">
                <a:moveTo>
                  <a:pt x="197238" y="37642"/>
                </a:moveTo>
                <a:lnTo>
                  <a:pt x="111607" y="37642"/>
                </a:lnTo>
                <a:lnTo>
                  <a:pt x="120010" y="38136"/>
                </a:lnTo>
                <a:lnTo>
                  <a:pt x="127873" y="39614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9"/>
                </a:lnTo>
                <a:lnTo>
                  <a:pt x="208521" y="262509"/>
                </a:lnTo>
                <a:lnTo>
                  <a:pt x="208402" y="93847"/>
                </a:lnTo>
                <a:lnTo>
                  <a:pt x="203841" y="53355"/>
                </a:lnTo>
                <a:lnTo>
                  <a:pt x="200817" y="45005"/>
                </a:lnTo>
                <a:lnTo>
                  <a:pt x="197238" y="37642"/>
                </a:lnTo>
                <a:close/>
              </a:path>
              <a:path w="208915" h="262889">
                <a:moveTo>
                  <a:pt x="120776" y="0"/>
                </a:moveTo>
                <a:lnTo>
                  <a:pt x="95653" y="2617"/>
                </a:lnTo>
                <a:lnTo>
                  <a:pt x="73666" y="10475"/>
                </a:lnTo>
                <a:lnTo>
                  <a:pt x="54822" y="23579"/>
                </a:lnTo>
                <a:lnTo>
                  <a:pt x="39128" y="41935"/>
                </a:lnTo>
                <a:lnTo>
                  <a:pt x="86217" y="41935"/>
                </a:lnTo>
                <a:lnTo>
                  <a:pt x="98218" y="38743"/>
                </a:lnTo>
                <a:lnTo>
                  <a:pt x="111607" y="37642"/>
                </a:lnTo>
                <a:lnTo>
                  <a:pt x="197238" y="37642"/>
                </a:lnTo>
                <a:lnTo>
                  <a:pt x="197066" y="37289"/>
                </a:lnTo>
                <a:lnTo>
                  <a:pt x="163449" y="8343"/>
                </a:lnTo>
                <a:lnTo>
                  <a:pt x="132170" y="525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892541" y="3550462"/>
            <a:ext cx="223520" cy="360680"/>
          </a:xfrm>
          <a:custGeom>
            <a:avLst/>
            <a:gdLst/>
            <a:ahLst/>
            <a:cxnLst/>
            <a:rect l="l" t="t" r="r" b="b"/>
            <a:pathLst>
              <a:path w="223520" h="360679">
                <a:moveTo>
                  <a:pt x="108479" y="92125"/>
                </a:moveTo>
                <a:lnTo>
                  <a:pt x="64418" y="101496"/>
                </a:lnTo>
                <a:lnTo>
                  <a:pt x="28840" y="129087"/>
                </a:lnTo>
                <a:lnTo>
                  <a:pt x="7212" y="172781"/>
                </a:lnTo>
                <a:lnTo>
                  <a:pt x="0" y="226440"/>
                </a:lnTo>
                <a:lnTo>
                  <a:pt x="879" y="245467"/>
                </a:lnTo>
                <a:lnTo>
                  <a:pt x="14118" y="296024"/>
                </a:lnTo>
                <a:lnTo>
                  <a:pt x="41921" y="333896"/>
                </a:lnTo>
                <a:lnTo>
                  <a:pt x="80988" y="355863"/>
                </a:lnTo>
                <a:lnTo>
                  <a:pt x="110447" y="360083"/>
                </a:lnTo>
                <a:lnTo>
                  <a:pt x="132724" y="357700"/>
                </a:lnTo>
                <a:lnTo>
                  <a:pt x="152121" y="350558"/>
                </a:lnTo>
                <a:lnTo>
                  <a:pt x="168638" y="338662"/>
                </a:lnTo>
                <a:lnTo>
                  <a:pt x="180311" y="324421"/>
                </a:lnTo>
                <a:lnTo>
                  <a:pt x="114664" y="324421"/>
                </a:lnTo>
                <a:lnTo>
                  <a:pt x="100954" y="322903"/>
                </a:lnTo>
                <a:lnTo>
                  <a:pt x="65464" y="300075"/>
                </a:lnTo>
                <a:lnTo>
                  <a:pt x="45886" y="249519"/>
                </a:lnTo>
                <a:lnTo>
                  <a:pt x="44590" y="226352"/>
                </a:lnTo>
                <a:lnTo>
                  <a:pt x="45806" y="202692"/>
                </a:lnTo>
                <a:lnTo>
                  <a:pt x="55553" y="165417"/>
                </a:lnTo>
                <a:lnTo>
                  <a:pt x="85989" y="134177"/>
                </a:lnTo>
                <a:lnTo>
                  <a:pt x="112682" y="128282"/>
                </a:lnTo>
                <a:lnTo>
                  <a:pt x="222893" y="128282"/>
                </a:lnTo>
                <a:lnTo>
                  <a:pt x="222893" y="127533"/>
                </a:lnTo>
                <a:lnTo>
                  <a:pt x="179294" y="127533"/>
                </a:lnTo>
                <a:lnTo>
                  <a:pt x="173186" y="120032"/>
                </a:lnTo>
                <a:lnTo>
                  <a:pt x="166238" y="113258"/>
                </a:lnTo>
                <a:lnTo>
                  <a:pt x="130455" y="94592"/>
                </a:lnTo>
                <a:lnTo>
                  <a:pt x="119792" y="92743"/>
                </a:lnTo>
                <a:lnTo>
                  <a:pt x="108479" y="92125"/>
                </a:lnTo>
                <a:close/>
              </a:path>
              <a:path w="223520" h="360679">
                <a:moveTo>
                  <a:pt x="222893" y="322021"/>
                </a:moveTo>
                <a:lnTo>
                  <a:pt x="182278" y="322021"/>
                </a:lnTo>
                <a:lnTo>
                  <a:pt x="182278" y="354634"/>
                </a:lnTo>
                <a:lnTo>
                  <a:pt x="222893" y="354634"/>
                </a:lnTo>
                <a:lnTo>
                  <a:pt x="222893" y="322021"/>
                </a:lnTo>
                <a:close/>
              </a:path>
              <a:path w="223520" h="360679">
                <a:moveTo>
                  <a:pt x="222893" y="128282"/>
                </a:moveTo>
                <a:lnTo>
                  <a:pt x="112682" y="128282"/>
                </a:lnTo>
                <a:lnTo>
                  <a:pt x="127017" y="129817"/>
                </a:lnTo>
                <a:lnTo>
                  <a:pt x="140164" y="134424"/>
                </a:lnTo>
                <a:lnTo>
                  <a:pt x="171809" y="166952"/>
                </a:lnTo>
                <a:lnTo>
                  <a:pt x="181998" y="205551"/>
                </a:lnTo>
                <a:lnTo>
                  <a:pt x="183269" y="230073"/>
                </a:lnTo>
                <a:lnTo>
                  <a:pt x="182016" y="252438"/>
                </a:lnTo>
                <a:lnTo>
                  <a:pt x="163292" y="301142"/>
                </a:lnTo>
                <a:lnTo>
                  <a:pt x="128427" y="322966"/>
                </a:lnTo>
                <a:lnTo>
                  <a:pt x="114664" y="324421"/>
                </a:lnTo>
                <a:lnTo>
                  <a:pt x="180311" y="324421"/>
                </a:lnTo>
                <a:lnTo>
                  <a:pt x="182278" y="322021"/>
                </a:lnTo>
                <a:lnTo>
                  <a:pt x="222893" y="322021"/>
                </a:lnTo>
                <a:lnTo>
                  <a:pt x="222893" y="128282"/>
                </a:lnTo>
                <a:close/>
              </a:path>
              <a:path w="223520" h="360679">
                <a:moveTo>
                  <a:pt x="222893" y="0"/>
                </a:moveTo>
                <a:lnTo>
                  <a:pt x="179294" y="0"/>
                </a:lnTo>
                <a:lnTo>
                  <a:pt x="179294" y="127533"/>
                </a:lnTo>
                <a:lnTo>
                  <a:pt x="222893" y="127533"/>
                </a:lnTo>
                <a:lnTo>
                  <a:pt x="22289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169994" y="3642588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6"/>
                </a:lnTo>
                <a:lnTo>
                  <a:pt x="33274" y="35750"/>
                </a:lnTo>
                <a:lnTo>
                  <a:pt x="8307" y="78695"/>
                </a:lnTo>
                <a:lnTo>
                  <a:pt x="0" y="136118"/>
                </a:lnTo>
                <a:lnTo>
                  <a:pt x="2057" y="165652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6"/>
                </a:lnTo>
                <a:lnTo>
                  <a:pt x="210266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07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3"/>
                </a:lnTo>
                <a:lnTo>
                  <a:pt x="69583" y="55727"/>
                </a:lnTo>
                <a:lnTo>
                  <a:pt x="105564" y="36916"/>
                </a:lnTo>
                <a:lnTo>
                  <a:pt x="119951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6" y="232295"/>
                </a:lnTo>
                <a:lnTo>
                  <a:pt x="219678" y="220143"/>
                </a:lnTo>
                <a:lnTo>
                  <a:pt x="228368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51" y="35661"/>
                </a:lnTo>
                <a:lnTo>
                  <a:pt x="135717" y="37239"/>
                </a:lnTo>
                <a:lnTo>
                  <a:pt x="149952" y="41967"/>
                </a:lnTo>
                <a:lnTo>
                  <a:pt x="179859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6475" y="4103801"/>
            <a:ext cx="271145" cy="354965"/>
          </a:xfrm>
          <a:custGeom>
            <a:avLst/>
            <a:gdLst/>
            <a:ahLst/>
            <a:cxnLst/>
            <a:rect l="l" t="t" r="r" b="b"/>
            <a:pathLst>
              <a:path w="271145" h="354964">
                <a:moveTo>
                  <a:pt x="133894" y="0"/>
                </a:moveTo>
                <a:lnTo>
                  <a:pt x="0" y="0"/>
                </a:lnTo>
                <a:lnTo>
                  <a:pt x="0" y="354622"/>
                </a:lnTo>
                <a:lnTo>
                  <a:pt x="47052" y="354622"/>
                </a:lnTo>
                <a:lnTo>
                  <a:pt x="47052" y="210007"/>
                </a:lnTo>
                <a:lnTo>
                  <a:pt x="138023" y="210007"/>
                </a:lnTo>
                <a:lnTo>
                  <a:pt x="201709" y="202195"/>
                </a:lnTo>
                <a:lnTo>
                  <a:pt x="242117" y="178714"/>
                </a:lnTo>
                <a:lnTo>
                  <a:pt x="250011" y="168401"/>
                </a:lnTo>
                <a:lnTo>
                  <a:pt x="47052" y="168401"/>
                </a:lnTo>
                <a:lnTo>
                  <a:pt x="47052" y="41605"/>
                </a:lnTo>
                <a:lnTo>
                  <a:pt x="252841" y="41605"/>
                </a:lnTo>
                <a:lnTo>
                  <a:pt x="247691" y="34561"/>
                </a:lnTo>
                <a:lnTo>
                  <a:pt x="211905" y="9680"/>
                </a:lnTo>
                <a:lnTo>
                  <a:pt x="165036" y="855"/>
                </a:lnTo>
                <a:lnTo>
                  <a:pt x="150502" y="215"/>
                </a:lnTo>
                <a:lnTo>
                  <a:pt x="133894" y="0"/>
                </a:lnTo>
                <a:close/>
              </a:path>
              <a:path w="271145" h="354964">
                <a:moveTo>
                  <a:pt x="252841" y="41605"/>
                </a:moveTo>
                <a:lnTo>
                  <a:pt x="137775" y="41605"/>
                </a:lnTo>
                <a:lnTo>
                  <a:pt x="152447" y="41804"/>
                </a:lnTo>
                <a:lnTo>
                  <a:pt x="164635" y="42397"/>
                </a:lnTo>
                <a:lnTo>
                  <a:pt x="205079" y="58440"/>
                </a:lnTo>
                <a:lnTo>
                  <a:pt x="221691" y="93066"/>
                </a:lnTo>
                <a:lnTo>
                  <a:pt x="222389" y="103759"/>
                </a:lnTo>
                <a:lnTo>
                  <a:pt x="221197" y="118299"/>
                </a:lnTo>
                <a:lnTo>
                  <a:pt x="192094" y="158891"/>
                </a:lnTo>
                <a:lnTo>
                  <a:pt x="138682" y="168401"/>
                </a:lnTo>
                <a:lnTo>
                  <a:pt x="250011" y="168401"/>
                </a:lnTo>
                <a:lnTo>
                  <a:pt x="254734" y="162231"/>
                </a:lnTo>
                <a:lnTo>
                  <a:pt x="263736" y="143998"/>
                </a:lnTo>
                <a:lnTo>
                  <a:pt x="269132" y="124032"/>
                </a:lnTo>
                <a:lnTo>
                  <a:pt x="270929" y="102349"/>
                </a:lnTo>
                <a:lnTo>
                  <a:pt x="270262" y="89445"/>
                </a:lnTo>
                <a:lnTo>
                  <a:pt x="268256" y="77096"/>
                </a:lnTo>
                <a:lnTo>
                  <a:pt x="264904" y="65303"/>
                </a:lnTo>
                <a:lnTo>
                  <a:pt x="260197" y="54063"/>
                </a:lnTo>
                <a:lnTo>
                  <a:pt x="254377" y="43707"/>
                </a:lnTo>
                <a:lnTo>
                  <a:pt x="252841" y="416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9742" y="4291025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40"/>
                </a:lnTo>
              </a:path>
            </a:pathLst>
          </a:custGeom>
          <a:ln w="4705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46214" y="4270705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9" y="0"/>
                </a:lnTo>
              </a:path>
            </a:pathLst>
          </a:custGeom>
          <a:ln w="4063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9742" y="4104335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4705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0056" y="429152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903"/>
                </a:lnTo>
              </a:path>
            </a:pathLst>
          </a:custGeom>
          <a:ln w="4705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0056" y="4103801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113"/>
                </a:lnTo>
              </a:path>
            </a:pathLst>
          </a:custGeom>
          <a:ln w="4705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09317" y="4103801"/>
            <a:ext cx="271145" cy="354965"/>
          </a:xfrm>
          <a:custGeom>
            <a:avLst/>
            <a:gdLst/>
            <a:ahLst/>
            <a:cxnLst/>
            <a:rect l="l" t="t" r="r" b="b"/>
            <a:pathLst>
              <a:path w="271144" h="354964">
                <a:moveTo>
                  <a:pt x="133894" y="0"/>
                </a:moveTo>
                <a:lnTo>
                  <a:pt x="0" y="0"/>
                </a:lnTo>
                <a:lnTo>
                  <a:pt x="0" y="354622"/>
                </a:lnTo>
                <a:lnTo>
                  <a:pt x="47052" y="354622"/>
                </a:lnTo>
                <a:lnTo>
                  <a:pt x="47052" y="210007"/>
                </a:lnTo>
                <a:lnTo>
                  <a:pt x="138024" y="210007"/>
                </a:lnTo>
                <a:lnTo>
                  <a:pt x="201709" y="202195"/>
                </a:lnTo>
                <a:lnTo>
                  <a:pt x="242117" y="178714"/>
                </a:lnTo>
                <a:lnTo>
                  <a:pt x="250012" y="168401"/>
                </a:lnTo>
                <a:lnTo>
                  <a:pt x="47052" y="168401"/>
                </a:lnTo>
                <a:lnTo>
                  <a:pt x="47052" y="41605"/>
                </a:lnTo>
                <a:lnTo>
                  <a:pt x="252841" y="41605"/>
                </a:lnTo>
                <a:lnTo>
                  <a:pt x="247691" y="34561"/>
                </a:lnTo>
                <a:lnTo>
                  <a:pt x="211905" y="9680"/>
                </a:lnTo>
                <a:lnTo>
                  <a:pt x="165036" y="855"/>
                </a:lnTo>
                <a:lnTo>
                  <a:pt x="150502" y="215"/>
                </a:lnTo>
                <a:lnTo>
                  <a:pt x="133894" y="0"/>
                </a:lnTo>
                <a:close/>
              </a:path>
              <a:path w="271144" h="354964">
                <a:moveTo>
                  <a:pt x="252841" y="41605"/>
                </a:moveTo>
                <a:lnTo>
                  <a:pt x="137775" y="41605"/>
                </a:lnTo>
                <a:lnTo>
                  <a:pt x="152447" y="41804"/>
                </a:lnTo>
                <a:lnTo>
                  <a:pt x="164635" y="42397"/>
                </a:lnTo>
                <a:lnTo>
                  <a:pt x="205079" y="58440"/>
                </a:lnTo>
                <a:lnTo>
                  <a:pt x="221692" y="93066"/>
                </a:lnTo>
                <a:lnTo>
                  <a:pt x="222390" y="103759"/>
                </a:lnTo>
                <a:lnTo>
                  <a:pt x="221198" y="118299"/>
                </a:lnTo>
                <a:lnTo>
                  <a:pt x="192094" y="158891"/>
                </a:lnTo>
                <a:lnTo>
                  <a:pt x="138682" y="168401"/>
                </a:lnTo>
                <a:lnTo>
                  <a:pt x="250012" y="168401"/>
                </a:lnTo>
                <a:lnTo>
                  <a:pt x="254736" y="162231"/>
                </a:lnTo>
                <a:lnTo>
                  <a:pt x="263738" y="143998"/>
                </a:lnTo>
                <a:lnTo>
                  <a:pt x="269134" y="124032"/>
                </a:lnTo>
                <a:lnTo>
                  <a:pt x="270931" y="102349"/>
                </a:lnTo>
                <a:lnTo>
                  <a:pt x="270263" y="89445"/>
                </a:lnTo>
                <a:lnTo>
                  <a:pt x="268256" y="77096"/>
                </a:lnTo>
                <a:lnTo>
                  <a:pt x="264903" y="65303"/>
                </a:lnTo>
                <a:lnTo>
                  <a:pt x="260197" y="54063"/>
                </a:lnTo>
                <a:lnTo>
                  <a:pt x="254377" y="43707"/>
                </a:lnTo>
                <a:lnTo>
                  <a:pt x="252841" y="416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64842" y="4108259"/>
            <a:ext cx="234950" cy="356235"/>
          </a:xfrm>
          <a:custGeom>
            <a:avLst/>
            <a:gdLst/>
            <a:ahLst/>
            <a:cxnLst/>
            <a:rect l="l" t="t" r="r" b="b"/>
            <a:pathLst>
              <a:path w="234950" h="356235">
                <a:moveTo>
                  <a:pt x="45567" y="253580"/>
                </a:moveTo>
                <a:lnTo>
                  <a:pt x="0" y="257048"/>
                </a:lnTo>
                <a:lnTo>
                  <a:pt x="3810" y="278347"/>
                </a:lnTo>
                <a:lnTo>
                  <a:pt x="10899" y="297426"/>
                </a:lnTo>
                <a:lnTo>
                  <a:pt x="34925" y="328955"/>
                </a:lnTo>
                <a:lnTo>
                  <a:pt x="69910" y="349313"/>
                </a:lnTo>
                <a:lnTo>
                  <a:pt x="113753" y="356107"/>
                </a:lnTo>
                <a:lnTo>
                  <a:pt x="141675" y="353414"/>
                </a:lnTo>
                <a:lnTo>
                  <a:pt x="166492" y="345335"/>
                </a:lnTo>
                <a:lnTo>
                  <a:pt x="188197" y="331869"/>
                </a:lnTo>
                <a:lnTo>
                  <a:pt x="199457" y="320446"/>
                </a:lnTo>
                <a:lnTo>
                  <a:pt x="113753" y="320446"/>
                </a:lnTo>
                <a:lnTo>
                  <a:pt x="101065" y="319397"/>
                </a:lnTo>
                <a:lnTo>
                  <a:pt x="60671" y="294252"/>
                </a:lnTo>
                <a:lnTo>
                  <a:pt x="48931" y="269147"/>
                </a:lnTo>
                <a:lnTo>
                  <a:pt x="45567" y="253580"/>
                </a:lnTo>
                <a:close/>
              </a:path>
              <a:path w="234950" h="356235">
                <a:moveTo>
                  <a:pt x="208118" y="153542"/>
                </a:moveTo>
                <a:lnTo>
                  <a:pt x="113347" y="153542"/>
                </a:lnTo>
                <a:lnTo>
                  <a:pt x="129534" y="154888"/>
                </a:lnTo>
                <a:lnTo>
                  <a:pt x="144052" y="158926"/>
                </a:lnTo>
                <a:lnTo>
                  <a:pt x="177114" y="186832"/>
                </a:lnTo>
                <a:lnTo>
                  <a:pt x="188709" y="233857"/>
                </a:lnTo>
                <a:lnTo>
                  <a:pt x="187363" y="252462"/>
                </a:lnTo>
                <a:lnTo>
                  <a:pt x="167170" y="296760"/>
                </a:lnTo>
                <a:lnTo>
                  <a:pt x="129020" y="318963"/>
                </a:lnTo>
                <a:lnTo>
                  <a:pt x="113753" y="320446"/>
                </a:lnTo>
                <a:lnTo>
                  <a:pt x="199457" y="320446"/>
                </a:lnTo>
                <a:lnTo>
                  <a:pt x="227777" y="274697"/>
                </a:lnTo>
                <a:lnTo>
                  <a:pt x="234772" y="229806"/>
                </a:lnTo>
                <a:lnTo>
                  <a:pt x="232775" y="205691"/>
                </a:lnTo>
                <a:lnTo>
                  <a:pt x="226793" y="183867"/>
                </a:lnTo>
                <a:lnTo>
                  <a:pt x="216834" y="164334"/>
                </a:lnTo>
                <a:lnTo>
                  <a:pt x="208118" y="153542"/>
                </a:lnTo>
                <a:close/>
              </a:path>
              <a:path w="234950" h="356235">
                <a:moveTo>
                  <a:pt x="217931" y="0"/>
                </a:moveTo>
                <a:lnTo>
                  <a:pt x="42100" y="0"/>
                </a:lnTo>
                <a:lnTo>
                  <a:pt x="7924" y="182257"/>
                </a:lnTo>
                <a:lnTo>
                  <a:pt x="49034" y="188201"/>
                </a:lnTo>
                <a:lnTo>
                  <a:pt x="54298" y="180881"/>
                </a:lnTo>
                <a:lnTo>
                  <a:pt x="60437" y="174274"/>
                </a:lnTo>
                <a:lnTo>
                  <a:pt x="103035" y="154145"/>
                </a:lnTo>
                <a:lnTo>
                  <a:pt x="113347" y="153542"/>
                </a:lnTo>
                <a:lnTo>
                  <a:pt x="208118" y="153542"/>
                </a:lnTo>
                <a:lnTo>
                  <a:pt x="202907" y="147091"/>
                </a:lnTo>
                <a:lnTo>
                  <a:pt x="191184" y="137274"/>
                </a:lnTo>
                <a:lnTo>
                  <a:pt x="57950" y="137274"/>
                </a:lnTo>
                <a:lnTo>
                  <a:pt x="76860" y="41605"/>
                </a:lnTo>
                <a:lnTo>
                  <a:pt x="217931" y="41605"/>
                </a:lnTo>
                <a:lnTo>
                  <a:pt x="217931" y="0"/>
                </a:lnTo>
                <a:close/>
              </a:path>
              <a:path w="234950" h="356235">
                <a:moveTo>
                  <a:pt x="124739" y="114896"/>
                </a:moveTo>
                <a:lnTo>
                  <a:pt x="107467" y="116293"/>
                </a:lnTo>
                <a:lnTo>
                  <a:pt x="90573" y="120484"/>
                </a:lnTo>
                <a:lnTo>
                  <a:pt x="74065" y="127477"/>
                </a:lnTo>
                <a:lnTo>
                  <a:pt x="57950" y="137274"/>
                </a:lnTo>
                <a:lnTo>
                  <a:pt x="191184" y="137274"/>
                </a:lnTo>
                <a:lnTo>
                  <a:pt x="186088" y="133006"/>
                </a:lnTo>
                <a:lnTo>
                  <a:pt x="167447" y="122945"/>
                </a:lnTo>
                <a:lnTo>
                  <a:pt x="146995" y="116909"/>
                </a:lnTo>
                <a:lnTo>
                  <a:pt x="124739" y="11489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71979" y="440890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0" y="49517"/>
                </a:moveTo>
                <a:lnTo>
                  <a:pt x="0" y="0"/>
                </a:lnTo>
                <a:lnTo>
                  <a:pt x="49530" y="0"/>
                </a:lnTo>
                <a:lnTo>
                  <a:pt x="49530" y="49517"/>
                </a:lnTo>
                <a:lnTo>
                  <a:pt x="0" y="4951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86267" y="4102315"/>
            <a:ext cx="234950" cy="356235"/>
          </a:xfrm>
          <a:custGeom>
            <a:avLst/>
            <a:gdLst/>
            <a:ahLst/>
            <a:cxnLst/>
            <a:rect l="l" t="t" r="r" b="b"/>
            <a:pathLst>
              <a:path w="234950" h="356235">
                <a:moveTo>
                  <a:pt x="211286" y="36144"/>
                </a:moveTo>
                <a:lnTo>
                  <a:pt x="122669" y="36144"/>
                </a:lnTo>
                <a:lnTo>
                  <a:pt x="136896" y="37257"/>
                </a:lnTo>
                <a:lnTo>
                  <a:pt x="149720" y="40592"/>
                </a:lnTo>
                <a:lnTo>
                  <a:pt x="185059" y="73721"/>
                </a:lnTo>
                <a:lnTo>
                  <a:pt x="189699" y="97574"/>
                </a:lnTo>
                <a:lnTo>
                  <a:pt x="188416" y="110140"/>
                </a:lnTo>
                <a:lnTo>
                  <a:pt x="169151" y="150063"/>
                </a:lnTo>
                <a:lnTo>
                  <a:pt x="139387" y="182703"/>
                </a:lnTo>
                <a:lnTo>
                  <a:pt x="73611" y="239906"/>
                </a:lnTo>
                <a:lnTo>
                  <a:pt x="58302" y="253730"/>
                </a:lnTo>
                <a:lnTo>
                  <a:pt x="24809" y="290315"/>
                </a:lnTo>
                <a:lnTo>
                  <a:pt x="5118" y="325818"/>
                </a:lnTo>
                <a:lnTo>
                  <a:pt x="0" y="356108"/>
                </a:lnTo>
                <a:lnTo>
                  <a:pt x="234772" y="356108"/>
                </a:lnTo>
                <a:lnTo>
                  <a:pt x="234772" y="314502"/>
                </a:lnTo>
                <a:lnTo>
                  <a:pt x="60680" y="314502"/>
                </a:lnTo>
                <a:lnTo>
                  <a:pt x="64563" y="308579"/>
                </a:lnTo>
                <a:lnTo>
                  <a:pt x="97275" y="273862"/>
                </a:lnTo>
                <a:lnTo>
                  <a:pt x="129527" y="246240"/>
                </a:lnTo>
                <a:lnTo>
                  <a:pt x="151273" y="227468"/>
                </a:lnTo>
                <a:lnTo>
                  <a:pt x="184825" y="196239"/>
                </a:lnTo>
                <a:lnTo>
                  <a:pt x="213961" y="161593"/>
                </a:lnTo>
                <a:lnTo>
                  <a:pt x="232102" y="119673"/>
                </a:lnTo>
                <a:lnTo>
                  <a:pt x="234276" y="98564"/>
                </a:lnTo>
                <a:lnTo>
                  <a:pt x="232418" y="78468"/>
                </a:lnTo>
                <a:lnTo>
                  <a:pt x="226837" y="60055"/>
                </a:lnTo>
                <a:lnTo>
                  <a:pt x="217528" y="43332"/>
                </a:lnTo>
                <a:lnTo>
                  <a:pt x="211286" y="36144"/>
                </a:lnTo>
                <a:close/>
              </a:path>
              <a:path w="234950" h="356235">
                <a:moveTo>
                  <a:pt x="123659" y="0"/>
                </a:moveTo>
                <a:lnTo>
                  <a:pt x="78198" y="6557"/>
                </a:lnTo>
                <a:lnTo>
                  <a:pt x="43014" y="26250"/>
                </a:lnTo>
                <a:lnTo>
                  <a:pt x="19373" y="58440"/>
                </a:lnTo>
                <a:lnTo>
                  <a:pt x="8420" y="102527"/>
                </a:lnTo>
                <a:lnTo>
                  <a:pt x="52997" y="106984"/>
                </a:lnTo>
                <a:lnTo>
                  <a:pt x="54283" y="91239"/>
                </a:lnTo>
                <a:lnTo>
                  <a:pt x="57900" y="77323"/>
                </a:lnTo>
                <a:lnTo>
                  <a:pt x="82414" y="46736"/>
                </a:lnTo>
                <a:lnTo>
                  <a:pt x="122669" y="36144"/>
                </a:lnTo>
                <a:lnTo>
                  <a:pt x="211286" y="36144"/>
                </a:lnTo>
                <a:lnTo>
                  <a:pt x="204482" y="28308"/>
                </a:lnTo>
                <a:lnTo>
                  <a:pt x="188278" y="15912"/>
                </a:lnTo>
                <a:lnTo>
                  <a:pt x="169395" y="7067"/>
                </a:lnTo>
                <a:lnTo>
                  <a:pt x="147850" y="1765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99842" y="440890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0" y="49517"/>
                </a:moveTo>
                <a:lnTo>
                  <a:pt x="0" y="0"/>
                </a:lnTo>
                <a:lnTo>
                  <a:pt x="49530" y="0"/>
                </a:lnTo>
                <a:lnTo>
                  <a:pt x="49530" y="49517"/>
                </a:lnTo>
                <a:lnTo>
                  <a:pt x="0" y="4951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05722" y="4103801"/>
            <a:ext cx="245745" cy="354965"/>
          </a:xfrm>
          <a:custGeom>
            <a:avLst/>
            <a:gdLst/>
            <a:ahLst/>
            <a:cxnLst/>
            <a:rect l="l" t="t" r="r" b="b"/>
            <a:pathLst>
              <a:path w="245744" h="354964">
                <a:moveTo>
                  <a:pt x="197624" y="269925"/>
                </a:moveTo>
                <a:lnTo>
                  <a:pt x="154038" y="269925"/>
                </a:lnTo>
                <a:lnTo>
                  <a:pt x="154038" y="354622"/>
                </a:lnTo>
                <a:lnTo>
                  <a:pt x="197624" y="354622"/>
                </a:lnTo>
                <a:lnTo>
                  <a:pt x="197624" y="269925"/>
                </a:lnTo>
                <a:close/>
              </a:path>
              <a:path w="245744" h="354964">
                <a:moveTo>
                  <a:pt x="197624" y="0"/>
                </a:moveTo>
                <a:lnTo>
                  <a:pt x="161963" y="0"/>
                </a:lnTo>
                <a:lnTo>
                  <a:pt x="0" y="229806"/>
                </a:lnTo>
                <a:lnTo>
                  <a:pt x="0" y="269925"/>
                </a:lnTo>
                <a:lnTo>
                  <a:pt x="245668" y="269925"/>
                </a:lnTo>
                <a:lnTo>
                  <a:pt x="245668" y="229806"/>
                </a:lnTo>
                <a:lnTo>
                  <a:pt x="42837" y="229806"/>
                </a:lnTo>
                <a:lnTo>
                  <a:pt x="154038" y="70243"/>
                </a:lnTo>
                <a:lnTo>
                  <a:pt x="197624" y="70243"/>
                </a:lnTo>
                <a:lnTo>
                  <a:pt x="197624" y="0"/>
                </a:lnTo>
                <a:close/>
              </a:path>
              <a:path w="245744" h="354964">
                <a:moveTo>
                  <a:pt x="197624" y="70243"/>
                </a:moveTo>
                <a:lnTo>
                  <a:pt x="154038" y="70243"/>
                </a:lnTo>
                <a:lnTo>
                  <a:pt x="154038" y="229806"/>
                </a:lnTo>
                <a:lnTo>
                  <a:pt x="197624" y="229806"/>
                </a:lnTo>
                <a:lnTo>
                  <a:pt x="197624" y="7024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43013" y="4195914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3" y="7123"/>
                </a:lnTo>
                <a:lnTo>
                  <a:pt x="39695" y="28486"/>
                </a:lnTo>
                <a:lnTo>
                  <a:pt x="9910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1" y="266981"/>
                </a:lnTo>
                <a:lnTo>
                  <a:pt x="182506" y="252285"/>
                </a:lnTo>
                <a:lnTo>
                  <a:pt x="208515" y="232295"/>
                </a:lnTo>
                <a:lnTo>
                  <a:pt x="120517" y="232295"/>
                </a:lnTo>
                <a:lnTo>
                  <a:pt x="104813" y="230762"/>
                </a:lnTo>
                <a:lnTo>
                  <a:pt x="66111" y="207784"/>
                </a:lnTo>
                <a:lnTo>
                  <a:pt x="45917" y="157155"/>
                </a:lnTo>
                <a:lnTo>
                  <a:pt x="44571" y="134061"/>
                </a:lnTo>
                <a:lnTo>
                  <a:pt x="45917" y="111032"/>
                </a:lnTo>
                <a:lnTo>
                  <a:pt x="56685" y="74257"/>
                </a:lnTo>
                <a:lnTo>
                  <a:pt x="90528" y="42246"/>
                </a:lnTo>
                <a:lnTo>
                  <a:pt x="120517" y="36169"/>
                </a:lnTo>
                <a:lnTo>
                  <a:pt x="208258" y="36169"/>
                </a:lnTo>
                <a:lnTo>
                  <a:pt x="207106" y="34683"/>
                </a:lnTo>
                <a:lnTo>
                  <a:pt x="189060" y="19507"/>
                </a:lnTo>
                <a:lnTo>
                  <a:pt x="168607" y="8669"/>
                </a:lnTo>
                <a:lnTo>
                  <a:pt x="145757" y="2167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69"/>
                </a:moveTo>
                <a:lnTo>
                  <a:pt x="120517" y="36169"/>
                </a:lnTo>
                <a:lnTo>
                  <a:pt x="135963" y="37700"/>
                </a:lnTo>
                <a:lnTo>
                  <a:pt x="150100" y="42295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50"/>
                </a:lnTo>
                <a:lnTo>
                  <a:pt x="184008" y="193768"/>
                </a:lnTo>
                <a:lnTo>
                  <a:pt x="150211" y="226169"/>
                </a:lnTo>
                <a:lnTo>
                  <a:pt x="120517" y="232295"/>
                </a:lnTo>
                <a:lnTo>
                  <a:pt x="208515" y="232295"/>
                </a:lnTo>
                <a:lnTo>
                  <a:pt x="232352" y="192705"/>
                </a:lnTo>
                <a:lnTo>
                  <a:pt x="239781" y="153788"/>
                </a:lnTo>
                <a:lnTo>
                  <a:pt x="240710" y="130352"/>
                </a:lnTo>
                <a:lnTo>
                  <a:pt x="238606" y="101475"/>
                </a:lnTo>
                <a:lnTo>
                  <a:pt x="232300" y="75893"/>
                </a:lnTo>
                <a:lnTo>
                  <a:pt x="221797" y="53623"/>
                </a:lnTo>
                <a:lnTo>
                  <a:pt x="208258" y="3616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41217" y="4201363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99" y="0"/>
                </a:moveTo>
                <a:lnTo>
                  <a:pt x="0" y="0"/>
                </a:lnTo>
                <a:lnTo>
                  <a:pt x="96" y="166404"/>
                </a:lnTo>
                <a:lnTo>
                  <a:pt x="4920" y="208859"/>
                </a:lnTo>
                <a:lnTo>
                  <a:pt x="28092" y="243997"/>
                </a:lnTo>
                <a:lnTo>
                  <a:pt x="65671" y="260345"/>
                </a:lnTo>
                <a:lnTo>
                  <a:pt x="87591" y="262508"/>
                </a:lnTo>
                <a:lnTo>
                  <a:pt x="111936" y="259785"/>
                </a:lnTo>
                <a:lnTo>
                  <a:pt x="133597" y="251607"/>
                </a:lnTo>
                <a:lnTo>
                  <a:pt x="152582" y="237964"/>
                </a:lnTo>
                <a:lnTo>
                  <a:pt x="163760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20" y="203446"/>
                </a:lnTo>
                <a:lnTo>
                  <a:pt x="43813" y="159080"/>
                </a:lnTo>
                <a:lnTo>
                  <a:pt x="43713" y="152894"/>
                </a:lnTo>
                <a:lnTo>
                  <a:pt x="43599" y="0"/>
                </a:lnTo>
                <a:close/>
              </a:path>
              <a:path w="208279" h="262889">
                <a:moveTo>
                  <a:pt x="208025" y="218846"/>
                </a:moveTo>
                <a:lnTo>
                  <a:pt x="168897" y="218846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46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52"/>
                </a:lnTo>
                <a:lnTo>
                  <a:pt x="163992" y="152894"/>
                </a:lnTo>
                <a:lnTo>
                  <a:pt x="153130" y="195731"/>
                </a:lnTo>
                <a:lnTo>
                  <a:pt x="115363" y="222380"/>
                </a:lnTo>
                <a:lnTo>
                  <a:pt x="96418" y="224866"/>
                </a:lnTo>
                <a:lnTo>
                  <a:pt x="163760" y="224866"/>
                </a:lnTo>
                <a:lnTo>
                  <a:pt x="168897" y="218846"/>
                </a:lnTo>
                <a:lnTo>
                  <a:pt x="208025" y="218846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51757" y="4195914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103" y="178803"/>
                </a:moveTo>
                <a:lnTo>
                  <a:pt x="0" y="185750"/>
                </a:lnTo>
                <a:lnTo>
                  <a:pt x="4835" y="204863"/>
                </a:lnTo>
                <a:lnTo>
                  <a:pt x="12030" y="221478"/>
                </a:lnTo>
                <a:lnTo>
                  <a:pt x="48145" y="256293"/>
                </a:lnTo>
                <a:lnTo>
                  <a:pt x="86339" y="266658"/>
                </a:lnTo>
                <a:lnTo>
                  <a:pt x="109880" y="267957"/>
                </a:lnTo>
                <a:lnTo>
                  <a:pt x="124599" y="267306"/>
                </a:lnTo>
                <a:lnTo>
                  <a:pt x="164122" y="257479"/>
                </a:lnTo>
                <a:lnTo>
                  <a:pt x="197229" y="232295"/>
                </a:lnTo>
                <a:lnTo>
                  <a:pt x="109715" y="232295"/>
                </a:lnTo>
                <a:lnTo>
                  <a:pt x="95663" y="231430"/>
                </a:lnTo>
                <a:lnTo>
                  <a:pt x="55832" y="210837"/>
                </a:lnTo>
                <a:lnTo>
                  <a:pt x="45714" y="190989"/>
                </a:lnTo>
                <a:lnTo>
                  <a:pt x="43103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36" y="7945"/>
                </a:lnTo>
                <a:lnTo>
                  <a:pt x="19582" y="35116"/>
                </a:lnTo>
                <a:lnTo>
                  <a:pt x="7534" y="72313"/>
                </a:lnTo>
                <a:lnTo>
                  <a:pt x="7474" y="74383"/>
                </a:lnTo>
                <a:lnTo>
                  <a:pt x="8043" y="83095"/>
                </a:lnTo>
                <a:lnTo>
                  <a:pt x="28778" y="122118"/>
                </a:lnTo>
                <a:lnTo>
                  <a:pt x="70831" y="142260"/>
                </a:lnTo>
                <a:lnTo>
                  <a:pt x="127349" y="157774"/>
                </a:lnTo>
                <a:lnTo>
                  <a:pt x="140134" y="161661"/>
                </a:lnTo>
                <a:lnTo>
                  <a:pt x="168910" y="191439"/>
                </a:lnTo>
                <a:lnTo>
                  <a:pt x="167996" y="199413"/>
                </a:lnTo>
                <a:lnTo>
                  <a:pt x="135913" y="229255"/>
                </a:lnTo>
                <a:lnTo>
                  <a:pt x="109715" y="232295"/>
                </a:lnTo>
                <a:lnTo>
                  <a:pt x="197229" y="232295"/>
                </a:lnTo>
                <a:lnTo>
                  <a:pt x="213474" y="186905"/>
                </a:lnTo>
                <a:lnTo>
                  <a:pt x="212823" y="176219"/>
                </a:lnTo>
                <a:lnTo>
                  <a:pt x="190614" y="136510"/>
                </a:lnTo>
                <a:lnTo>
                  <a:pt x="149009" y="117924"/>
                </a:lnTo>
                <a:lnTo>
                  <a:pt x="84342" y="99621"/>
                </a:lnTo>
                <a:lnTo>
                  <a:pt x="76345" y="97224"/>
                </a:lnTo>
                <a:lnTo>
                  <a:pt x="71500" y="95605"/>
                </a:lnTo>
                <a:lnTo>
                  <a:pt x="63893" y="92544"/>
                </a:lnTo>
                <a:lnTo>
                  <a:pt x="58369" y="88658"/>
                </a:lnTo>
                <a:lnTo>
                  <a:pt x="54825" y="84035"/>
                </a:lnTo>
                <a:lnTo>
                  <a:pt x="51269" y="79501"/>
                </a:lnTo>
                <a:lnTo>
                  <a:pt x="49529" y="74383"/>
                </a:lnTo>
                <a:lnTo>
                  <a:pt x="49529" y="68770"/>
                </a:lnTo>
                <a:lnTo>
                  <a:pt x="79397" y="38139"/>
                </a:lnTo>
                <a:lnTo>
                  <a:pt x="105016" y="35661"/>
                </a:lnTo>
                <a:lnTo>
                  <a:pt x="190653" y="35661"/>
                </a:lnTo>
                <a:lnTo>
                  <a:pt x="188633" y="32372"/>
                </a:lnTo>
                <a:lnTo>
                  <a:pt x="154876" y="8762"/>
                </a:lnTo>
                <a:lnTo>
                  <a:pt x="116509" y="544"/>
                </a:lnTo>
                <a:lnTo>
                  <a:pt x="101866" y="0"/>
                </a:lnTo>
                <a:close/>
              </a:path>
              <a:path w="213995" h="267970">
                <a:moveTo>
                  <a:pt x="190653" y="35661"/>
                </a:moveTo>
                <a:lnTo>
                  <a:pt x="105016" y="35661"/>
                </a:lnTo>
                <a:lnTo>
                  <a:pt x="116978" y="36360"/>
                </a:lnTo>
                <a:lnTo>
                  <a:pt x="127495" y="38461"/>
                </a:lnTo>
                <a:lnTo>
                  <a:pt x="158862" y="68771"/>
                </a:lnTo>
                <a:lnTo>
                  <a:pt x="160985" y="78257"/>
                </a:lnTo>
                <a:lnTo>
                  <a:pt x="203580" y="72313"/>
                </a:lnTo>
                <a:lnTo>
                  <a:pt x="201082" y="60378"/>
                </a:lnTo>
                <a:lnTo>
                  <a:pt x="197773" y="49833"/>
                </a:lnTo>
                <a:lnTo>
                  <a:pt x="193611" y="40479"/>
                </a:lnTo>
                <a:lnTo>
                  <a:pt x="190653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23143" y="4201363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99" y="0"/>
                </a:moveTo>
                <a:lnTo>
                  <a:pt x="0" y="0"/>
                </a:lnTo>
                <a:lnTo>
                  <a:pt x="96" y="166404"/>
                </a:lnTo>
                <a:lnTo>
                  <a:pt x="4926" y="208859"/>
                </a:lnTo>
                <a:lnTo>
                  <a:pt x="28093" y="243997"/>
                </a:lnTo>
                <a:lnTo>
                  <a:pt x="65671" y="260345"/>
                </a:lnTo>
                <a:lnTo>
                  <a:pt x="87591" y="262508"/>
                </a:lnTo>
                <a:lnTo>
                  <a:pt x="111943" y="259785"/>
                </a:lnTo>
                <a:lnTo>
                  <a:pt x="133607" y="251607"/>
                </a:lnTo>
                <a:lnTo>
                  <a:pt x="152589" y="237964"/>
                </a:lnTo>
                <a:lnTo>
                  <a:pt x="163762" y="224866"/>
                </a:lnTo>
                <a:lnTo>
                  <a:pt x="96418" y="224866"/>
                </a:lnTo>
                <a:lnTo>
                  <a:pt x="87030" y="224245"/>
                </a:lnTo>
                <a:lnTo>
                  <a:pt x="52620" y="203446"/>
                </a:lnTo>
                <a:lnTo>
                  <a:pt x="43813" y="159080"/>
                </a:lnTo>
                <a:lnTo>
                  <a:pt x="43713" y="152894"/>
                </a:lnTo>
                <a:lnTo>
                  <a:pt x="43599" y="0"/>
                </a:lnTo>
                <a:close/>
              </a:path>
              <a:path w="208279" h="262889">
                <a:moveTo>
                  <a:pt x="208026" y="218846"/>
                </a:moveTo>
                <a:lnTo>
                  <a:pt x="168897" y="218846"/>
                </a:lnTo>
                <a:lnTo>
                  <a:pt x="168897" y="257060"/>
                </a:lnTo>
                <a:lnTo>
                  <a:pt x="208026" y="257060"/>
                </a:lnTo>
                <a:lnTo>
                  <a:pt x="208026" y="218846"/>
                </a:lnTo>
                <a:close/>
              </a:path>
              <a:path w="208279" h="262889">
                <a:moveTo>
                  <a:pt x="208026" y="0"/>
                </a:moveTo>
                <a:lnTo>
                  <a:pt x="164452" y="0"/>
                </a:lnTo>
                <a:lnTo>
                  <a:pt x="164452" y="137452"/>
                </a:lnTo>
                <a:lnTo>
                  <a:pt x="164003" y="152894"/>
                </a:lnTo>
                <a:lnTo>
                  <a:pt x="153142" y="195731"/>
                </a:lnTo>
                <a:lnTo>
                  <a:pt x="115368" y="222380"/>
                </a:lnTo>
                <a:lnTo>
                  <a:pt x="96418" y="224866"/>
                </a:lnTo>
                <a:lnTo>
                  <a:pt x="163762" y="224866"/>
                </a:lnTo>
                <a:lnTo>
                  <a:pt x="168897" y="218846"/>
                </a:lnTo>
                <a:lnTo>
                  <a:pt x="208026" y="218846"/>
                </a:lnTo>
                <a:lnTo>
                  <a:pt x="20802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07001" y="4195914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5" h="361314">
                <a:moveTo>
                  <a:pt x="39624" y="5448"/>
                </a:moveTo>
                <a:lnTo>
                  <a:pt x="0" y="5448"/>
                </a:lnTo>
                <a:lnTo>
                  <a:pt x="0" y="361073"/>
                </a:lnTo>
                <a:lnTo>
                  <a:pt x="43586" y="361073"/>
                </a:lnTo>
                <a:lnTo>
                  <a:pt x="43586" y="235686"/>
                </a:lnTo>
                <a:lnTo>
                  <a:pt x="186501" y="235686"/>
                </a:lnTo>
                <a:lnTo>
                  <a:pt x="189869" y="232295"/>
                </a:lnTo>
                <a:lnTo>
                  <a:pt x="108140" y="232295"/>
                </a:lnTo>
                <a:lnTo>
                  <a:pt x="94426" y="230811"/>
                </a:lnTo>
                <a:lnTo>
                  <a:pt x="59601" y="208610"/>
                </a:lnTo>
                <a:lnTo>
                  <a:pt x="40877" y="158645"/>
                </a:lnTo>
                <a:lnTo>
                  <a:pt x="39624" y="135547"/>
                </a:lnTo>
                <a:lnTo>
                  <a:pt x="40956" y="112272"/>
                </a:lnTo>
                <a:lnTo>
                  <a:pt x="51641" y="74562"/>
                </a:lnTo>
                <a:lnTo>
                  <a:pt x="83918" y="40668"/>
                </a:lnTo>
                <a:lnTo>
                  <a:pt x="87692" y="39217"/>
                </a:lnTo>
                <a:lnTo>
                  <a:pt x="39624" y="39217"/>
                </a:lnTo>
                <a:lnTo>
                  <a:pt x="39624" y="5448"/>
                </a:lnTo>
                <a:close/>
              </a:path>
              <a:path w="222885" h="361314">
                <a:moveTo>
                  <a:pt x="186501" y="235686"/>
                </a:moveTo>
                <a:lnTo>
                  <a:pt x="43586" y="235686"/>
                </a:lnTo>
                <a:lnTo>
                  <a:pt x="49532" y="242377"/>
                </a:lnTo>
                <a:lnTo>
                  <a:pt x="90366" y="265669"/>
                </a:lnTo>
                <a:lnTo>
                  <a:pt x="111036" y="267957"/>
                </a:lnTo>
                <a:lnTo>
                  <a:pt x="125722" y="266906"/>
                </a:lnTo>
                <a:lnTo>
                  <a:pt x="167665" y="251206"/>
                </a:lnTo>
                <a:lnTo>
                  <a:pt x="186501" y="235686"/>
                </a:lnTo>
                <a:close/>
              </a:path>
              <a:path w="222885" h="361314">
                <a:moveTo>
                  <a:pt x="191290" y="34175"/>
                </a:moveTo>
                <a:lnTo>
                  <a:pt x="110045" y="34175"/>
                </a:lnTo>
                <a:lnTo>
                  <a:pt x="123543" y="35693"/>
                </a:lnTo>
                <a:lnTo>
                  <a:pt x="136058" y="40254"/>
                </a:lnTo>
                <a:lnTo>
                  <a:pt x="166992" y="72261"/>
                </a:lnTo>
                <a:lnTo>
                  <a:pt x="178308" y="131914"/>
                </a:lnTo>
                <a:lnTo>
                  <a:pt x="177022" y="155926"/>
                </a:lnTo>
                <a:lnTo>
                  <a:pt x="166713" y="193852"/>
                </a:lnTo>
                <a:lnTo>
                  <a:pt x="135010" y="226169"/>
                </a:lnTo>
                <a:lnTo>
                  <a:pt x="108140" y="232295"/>
                </a:lnTo>
                <a:lnTo>
                  <a:pt x="189869" y="232295"/>
                </a:lnTo>
                <a:lnTo>
                  <a:pt x="214950" y="186643"/>
                </a:lnTo>
                <a:lnTo>
                  <a:pt x="222885" y="132080"/>
                </a:lnTo>
                <a:lnTo>
                  <a:pt x="222081" y="114080"/>
                </a:lnTo>
                <a:lnTo>
                  <a:pt x="210096" y="64566"/>
                </a:lnTo>
                <a:lnTo>
                  <a:pt x="194171" y="37280"/>
                </a:lnTo>
                <a:lnTo>
                  <a:pt x="191290" y="34175"/>
                </a:lnTo>
                <a:close/>
              </a:path>
              <a:path w="222885" h="361314">
                <a:moveTo>
                  <a:pt x="114084" y="0"/>
                </a:moveTo>
                <a:lnTo>
                  <a:pt x="71323" y="9829"/>
                </a:lnTo>
                <a:lnTo>
                  <a:pt x="39624" y="39217"/>
                </a:lnTo>
                <a:lnTo>
                  <a:pt x="87692" y="39217"/>
                </a:lnTo>
                <a:lnTo>
                  <a:pt x="96579" y="35800"/>
                </a:lnTo>
                <a:lnTo>
                  <a:pt x="110045" y="34175"/>
                </a:lnTo>
                <a:lnTo>
                  <a:pt x="191290" y="34175"/>
                </a:lnTo>
                <a:lnTo>
                  <a:pt x="183916" y="26229"/>
                </a:lnTo>
                <a:lnTo>
                  <a:pt x="172123" y="16929"/>
                </a:lnTo>
                <a:lnTo>
                  <a:pt x="159070" y="9510"/>
                </a:lnTo>
                <a:lnTo>
                  <a:pt x="145051" y="4221"/>
                </a:lnTo>
                <a:lnTo>
                  <a:pt x="130058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875504" y="4195914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5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8"/>
                </a:lnTo>
                <a:lnTo>
                  <a:pt x="50854" y="248460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8"/>
                </a:lnTo>
                <a:lnTo>
                  <a:pt x="180122" y="255741"/>
                </a:lnTo>
                <a:lnTo>
                  <a:pt x="21026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18"/>
                </a:lnTo>
                <a:lnTo>
                  <a:pt x="44576" y="145135"/>
                </a:lnTo>
                <a:lnTo>
                  <a:pt x="236004" y="145135"/>
                </a:lnTo>
                <a:lnTo>
                  <a:pt x="236169" y="140004"/>
                </a:lnTo>
                <a:lnTo>
                  <a:pt x="236258" y="133578"/>
                </a:lnTo>
                <a:lnTo>
                  <a:pt x="234616" y="109474"/>
                </a:lnTo>
                <a:lnTo>
                  <a:pt x="47053" y="109474"/>
                </a:lnTo>
                <a:lnTo>
                  <a:pt x="49296" y="93484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23" y="35661"/>
                </a:lnTo>
                <a:lnTo>
                  <a:pt x="203644" y="35013"/>
                </a:lnTo>
                <a:lnTo>
                  <a:pt x="186182" y="19684"/>
                </a:lnTo>
                <a:lnTo>
                  <a:pt x="166371" y="8743"/>
                </a:lnTo>
                <a:lnTo>
                  <a:pt x="144210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23" y="35661"/>
                </a:moveTo>
                <a:lnTo>
                  <a:pt x="119938" y="35661"/>
                </a:lnTo>
                <a:lnTo>
                  <a:pt x="135712" y="37240"/>
                </a:lnTo>
                <a:lnTo>
                  <a:pt x="149950" y="41971"/>
                </a:lnTo>
                <a:lnTo>
                  <a:pt x="179859" y="69965"/>
                </a:lnTo>
                <a:lnTo>
                  <a:pt x="190182" y="109474"/>
                </a:lnTo>
                <a:lnTo>
                  <a:pt x="234616" y="109474"/>
                </a:lnTo>
                <a:lnTo>
                  <a:pt x="234216" y="103593"/>
                </a:lnTo>
                <a:lnTo>
                  <a:pt x="228095" y="77171"/>
                </a:lnTo>
                <a:lnTo>
                  <a:pt x="217902" y="54311"/>
                </a:lnTo>
                <a:lnTo>
                  <a:pt x="204123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72227" y="4195914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7" y="114681"/>
                </a:lnTo>
                <a:lnTo>
                  <a:pt x="53670" y="70243"/>
                </a:lnTo>
                <a:lnTo>
                  <a:pt x="85524" y="45613"/>
                </a:lnTo>
                <a:lnTo>
                  <a:pt x="92455" y="45072"/>
                </a:lnTo>
                <a:lnTo>
                  <a:pt x="127601" y="45072"/>
                </a:lnTo>
                <a:lnTo>
                  <a:pt x="127694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601" y="45072"/>
                </a:moveTo>
                <a:lnTo>
                  <a:pt x="92455" y="45072"/>
                </a:lnTo>
                <a:lnTo>
                  <a:pt x="100380" y="45631"/>
                </a:lnTo>
                <a:lnTo>
                  <a:pt x="108305" y="47307"/>
                </a:lnTo>
                <a:lnTo>
                  <a:pt x="116230" y="50097"/>
                </a:lnTo>
                <a:lnTo>
                  <a:pt x="124155" y="54000"/>
                </a:lnTo>
                <a:lnTo>
                  <a:pt x="127601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24"/>
                </a:lnTo>
                <a:lnTo>
                  <a:pt x="39128" y="44831"/>
                </a:lnTo>
                <a:lnTo>
                  <a:pt x="127694" y="44831"/>
                </a:lnTo>
                <a:lnTo>
                  <a:pt x="139674" y="13792"/>
                </a:lnTo>
                <a:lnTo>
                  <a:pt x="128330" y="7768"/>
                </a:lnTo>
                <a:lnTo>
                  <a:pt x="117079" y="3457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45048" y="4103801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99" y="0"/>
                </a:moveTo>
                <a:lnTo>
                  <a:pt x="0" y="0"/>
                </a:lnTo>
                <a:lnTo>
                  <a:pt x="0" y="49517"/>
                </a:lnTo>
                <a:lnTo>
                  <a:pt x="43599" y="49517"/>
                </a:lnTo>
                <a:lnTo>
                  <a:pt x="4359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66848" y="4201363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9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46146" y="4195914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85"/>
                </a:lnTo>
                <a:lnTo>
                  <a:pt x="208521" y="232295"/>
                </a:lnTo>
                <a:lnTo>
                  <a:pt x="120517" y="232295"/>
                </a:lnTo>
                <a:lnTo>
                  <a:pt x="104813" y="230762"/>
                </a:lnTo>
                <a:lnTo>
                  <a:pt x="66123" y="207784"/>
                </a:lnTo>
                <a:lnTo>
                  <a:pt x="45919" y="157155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29" y="42246"/>
                </a:lnTo>
                <a:lnTo>
                  <a:pt x="120517" y="36169"/>
                </a:lnTo>
                <a:lnTo>
                  <a:pt x="208271" y="36169"/>
                </a:lnTo>
                <a:lnTo>
                  <a:pt x="207119" y="34683"/>
                </a:lnTo>
                <a:lnTo>
                  <a:pt x="189071" y="19507"/>
                </a:lnTo>
                <a:lnTo>
                  <a:pt x="168614" y="8669"/>
                </a:lnTo>
                <a:lnTo>
                  <a:pt x="145759" y="2167"/>
                </a:lnTo>
                <a:lnTo>
                  <a:pt x="120517" y="0"/>
                </a:lnTo>
                <a:close/>
              </a:path>
              <a:path w="241300" h="267970">
                <a:moveTo>
                  <a:pt x="208271" y="36169"/>
                </a:moveTo>
                <a:lnTo>
                  <a:pt x="120517" y="36169"/>
                </a:lnTo>
                <a:lnTo>
                  <a:pt x="135963" y="37700"/>
                </a:lnTo>
                <a:lnTo>
                  <a:pt x="150100" y="42295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50"/>
                </a:lnTo>
                <a:lnTo>
                  <a:pt x="184008" y="193768"/>
                </a:lnTo>
                <a:lnTo>
                  <a:pt x="150211" y="226169"/>
                </a:lnTo>
                <a:lnTo>
                  <a:pt x="120517" y="232295"/>
                </a:lnTo>
                <a:lnTo>
                  <a:pt x="208521" y="232295"/>
                </a:lnTo>
                <a:lnTo>
                  <a:pt x="232352" y="192705"/>
                </a:lnTo>
                <a:lnTo>
                  <a:pt x="239781" y="153788"/>
                </a:lnTo>
                <a:lnTo>
                  <a:pt x="240710" y="130352"/>
                </a:lnTo>
                <a:lnTo>
                  <a:pt x="238606" y="101475"/>
                </a:lnTo>
                <a:lnTo>
                  <a:pt x="232301" y="75893"/>
                </a:lnTo>
                <a:lnTo>
                  <a:pt x="221802" y="53623"/>
                </a:lnTo>
                <a:lnTo>
                  <a:pt x="208271" y="3616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44857" y="4195914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81"/>
                </a:lnTo>
                <a:lnTo>
                  <a:pt x="53665" y="70243"/>
                </a:lnTo>
                <a:lnTo>
                  <a:pt x="85519" y="45613"/>
                </a:lnTo>
                <a:lnTo>
                  <a:pt x="92455" y="45072"/>
                </a:lnTo>
                <a:lnTo>
                  <a:pt x="127601" y="45072"/>
                </a:lnTo>
                <a:lnTo>
                  <a:pt x="127694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601" y="45072"/>
                </a:moveTo>
                <a:lnTo>
                  <a:pt x="92455" y="45072"/>
                </a:lnTo>
                <a:lnTo>
                  <a:pt x="100380" y="45631"/>
                </a:lnTo>
                <a:lnTo>
                  <a:pt x="108305" y="47307"/>
                </a:lnTo>
                <a:lnTo>
                  <a:pt x="116230" y="50097"/>
                </a:lnTo>
                <a:lnTo>
                  <a:pt x="124155" y="54000"/>
                </a:lnTo>
                <a:lnTo>
                  <a:pt x="127601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24"/>
                </a:lnTo>
                <a:lnTo>
                  <a:pt x="39128" y="44831"/>
                </a:lnTo>
                <a:lnTo>
                  <a:pt x="127694" y="44831"/>
                </a:lnTo>
                <a:lnTo>
                  <a:pt x="139674" y="13792"/>
                </a:lnTo>
                <a:lnTo>
                  <a:pt x="128328" y="7768"/>
                </a:lnTo>
                <a:lnTo>
                  <a:pt x="117073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61696" y="4195914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5" h="361314">
                <a:moveTo>
                  <a:pt x="39623" y="5448"/>
                </a:moveTo>
                <a:lnTo>
                  <a:pt x="0" y="5448"/>
                </a:lnTo>
                <a:lnTo>
                  <a:pt x="0" y="361073"/>
                </a:lnTo>
                <a:lnTo>
                  <a:pt x="43586" y="361073"/>
                </a:lnTo>
                <a:lnTo>
                  <a:pt x="43586" y="235686"/>
                </a:lnTo>
                <a:lnTo>
                  <a:pt x="186501" y="235686"/>
                </a:lnTo>
                <a:lnTo>
                  <a:pt x="189869" y="232295"/>
                </a:lnTo>
                <a:lnTo>
                  <a:pt x="108140" y="232295"/>
                </a:lnTo>
                <a:lnTo>
                  <a:pt x="94426" y="230811"/>
                </a:lnTo>
                <a:lnTo>
                  <a:pt x="59601" y="208610"/>
                </a:lnTo>
                <a:lnTo>
                  <a:pt x="40877" y="158645"/>
                </a:lnTo>
                <a:lnTo>
                  <a:pt x="39623" y="135547"/>
                </a:lnTo>
                <a:lnTo>
                  <a:pt x="40956" y="112272"/>
                </a:lnTo>
                <a:lnTo>
                  <a:pt x="51641" y="74562"/>
                </a:lnTo>
                <a:lnTo>
                  <a:pt x="83918" y="40668"/>
                </a:lnTo>
                <a:lnTo>
                  <a:pt x="87692" y="39217"/>
                </a:lnTo>
                <a:lnTo>
                  <a:pt x="39623" y="39217"/>
                </a:lnTo>
                <a:lnTo>
                  <a:pt x="39623" y="5448"/>
                </a:lnTo>
                <a:close/>
              </a:path>
              <a:path w="222885" h="361314">
                <a:moveTo>
                  <a:pt x="186501" y="235686"/>
                </a:moveTo>
                <a:lnTo>
                  <a:pt x="43586" y="235686"/>
                </a:lnTo>
                <a:lnTo>
                  <a:pt x="49537" y="242377"/>
                </a:lnTo>
                <a:lnTo>
                  <a:pt x="90366" y="265669"/>
                </a:lnTo>
                <a:lnTo>
                  <a:pt x="111036" y="267957"/>
                </a:lnTo>
                <a:lnTo>
                  <a:pt x="125722" y="266906"/>
                </a:lnTo>
                <a:lnTo>
                  <a:pt x="167665" y="251206"/>
                </a:lnTo>
                <a:lnTo>
                  <a:pt x="186501" y="235686"/>
                </a:lnTo>
                <a:close/>
              </a:path>
              <a:path w="222885" h="361314">
                <a:moveTo>
                  <a:pt x="191290" y="34175"/>
                </a:moveTo>
                <a:lnTo>
                  <a:pt x="110045" y="34175"/>
                </a:lnTo>
                <a:lnTo>
                  <a:pt x="123543" y="35693"/>
                </a:lnTo>
                <a:lnTo>
                  <a:pt x="136058" y="40254"/>
                </a:lnTo>
                <a:lnTo>
                  <a:pt x="166992" y="72261"/>
                </a:lnTo>
                <a:lnTo>
                  <a:pt x="178307" y="131914"/>
                </a:lnTo>
                <a:lnTo>
                  <a:pt x="177022" y="155926"/>
                </a:lnTo>
                <a:lnTo>
                  <a:pt x="166713" y="193852"/>
                </a:lnTo>
                <a:lnTo>
                  <a:pt x="135010" y="226169"/>
                </a:lnTo>
                <a:lnTo>
                  <a:pt x="108140" y="232295"/>
                </a:lnTo>
                <a:lnTo>
                  <a:pt x="189869" y="232295"/>
                </a:lnTo>
                <a:lnTo>
                  <a:pt x="214950" y="186643"/>
                </a:lnTo>
                <a:lnTo>
                  <a:pt x="222884" y="132080"/>
                </a:lnTo>
                <a:lnTo>
                  <a:pt x="222081" y="114080"/>
                </a:lnTo>
                <a:lnTo>
                  <a:pt x="210096" y="64566"/>
                </a:lnTo>
                <a:lnTo>
                  <a:pt x="194171" y="37280"/>
                </a:lnTo>
                <a:lnTo>
                  <a:pt x="191290" y="34175"/>
                </a:lnTo>
                <a:close/>
              </a:path>
              <a:path w="222885" h="361314">
                <a:moveTo>
                  <a:pt x="114084" y="0"/>
                </a:moveTo>
                <a:lnTo>
                  <a:pt x="71323" y="9829"/>
                </a:lnTo>
                <a:lnTo>
                  <a:pt x="39623" y="39217"/>
                </a:lnTo>
                <a:lnTo>
                  <a:pt x="87692" y="39217"/>
                </a:lnTo>
                <a:lnTo>
                  <a:pt x="96579" y="35800"/>
                </a:lnTo>
                <a:lnTo>
                  <a:pt x="110045" y="34175"/>
                </a:lnTo>
                <a:lnTo>
                  <a:pt x="191290" y="34175"/>
                </a:lnTo>
                <a:lnTo>
                  <a:pt x="183916" y="26229"/>
                </a:lnTo>
                <a:lnTo>
                  <a:pt x="172123" y="16929"/>
                </a:lnTo>
                <a:lnTo>
                  <a:pt x="159070" y="9510"/>
                </a:lnTo>
                <a:lnTo>
                  <a:pt x="145051" y="4221"/>
                </a:lnTo>
                <a:lnTo>
                  <a:pt x="130058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28224" y="4195914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200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85"/>
                </a:lnTo>
                <a:lnTo>
                  <a:pt x="208521" y="232295"/>
                </a:lnTo>
                <a:lnTo>
                  <a:pt x="120517" y="232295"/>
                </a:lnTo>
                <a:lnTo>
                  <a:pt x="104813" y="230762"/>
                </a:lnTo>
                <a:lnTo>
                  <a:pt x="66123" y="207784"/>
                </a:lnTo>
                <a:lnTo>
                  <a:pt x="45919" y="157155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29" y="42246"/>
                </a:lnTo>
                <a:lnTo>
                  <a:pt x="120517" y="36169"/>
                </a:lnTo>
                <a:lnTo>
                  <a:pt x="208258" y="36169"/>
                </a:lnTo>
                <a:lnTo>
                  <a:pt x="207106" y="34683"/>
                </a:lnTo>
                <a:lnTo>
                  <a:pt x="189067" y="19507"/>
                </a:lnTo>
                <a:lnTo>
                  <a:pt x="168617" y="8669"/>
                </a:lnTo>
                <a:lnTo>
                  <a:pt x="145764" y="2167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69"/>
                </a:moveTo>
                <a:lnTo>
                  <a:pt x="120517" y="36169"/>
                </a:lnTo>
                <a:lnTo>
                  <a:pt x="135963" y="37700"/>
                </a:lnTo>
                <a:lnTo>
                  <a:pt x="150100" y="42295"/>
                </a:lnTo>
                <a:lnTo>
                  <a:pt x="183907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6" y="156250"/>
                </a:lnTo>
                <a:lnTo>
                  <a:pt x="184008" y="193768"/>
                </a:lnTo>
                <a:lnTo>
                  <a:pt x="150211" y="226169"/>
                </a:lnTo>
                <a:lnTo>
                  <a:pt x="120517" y="232295"/>
                </a:lnTo>
                <a:lnTo>
                  <a:pt x="208521" y="232295"/>
                </a:lnTo>
                <a:lnTo>
                  <a:pt x="232352" y="192705"/>
                </a:lnTo>
                <a:lnTo>
                  <a:pt x="239781" y="153788"/>
                </a:lnTo>
                <a:lnTo>
                  <a:pt x="240710" y="130352"/>
                </a:lnTo>
                <a:lnTo>
                  <a:pt x="238606" y="101475"/>
                </a:lnTo>
                <a:lnTo>
                  <a:pt x="232300" y="75893"/>
                </a:lnTo>
                <a:lnTo>
                  <a:pt x="221797" y="53623"/>
                </a:lnTo>
                <a:lnTo>
                  <a:pt x="208258" y="3616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826936" y="4195914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81"/>
                </a:lnTo>
                <a:lnTo>
                  <a:pt x="53665" y="70243"/>
                </a:lnTo>
                <a:lnTo>
                  <a:pt x="85519" y="45613"/>
                </a:lnTo>
                <a:lnTo>
                  <a:pt x="92455" y="45072"/>
                </a:lnTo>
                <a:lnTo>
                  <a:pt x="127591" y="45072"/>
                </a:lnTo>
                <a:lnTo>
                  <a:pt x="127684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1" y="45072"/>
                </a:moveTo>
                <a:lnTo>
                  <a:pt x="92455" y="45072"/>
                </a:lnTo>
                <a:lnTo>
                  <a:pt x="100380" y="45631"/>
                </a:lnTo>
                <a:lnTo>
                  <a:pt x="108304" y="47307"/>
                </a:lnTo>
                <a:lnTo>
                  <a:pt x="116225" y="50097"/>
                </a:lnTo>
                <a:lnTo>
                  <a:pt x="124142" y="54000"/>
                </a:lnTo>
                <a:lnTo>
                  <a:pt x="127591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24"/>
                </a:lnTo>
                <a:lnTo>
                  <a:pt x="39128" y="44831"/>
                </a:lnTo>
                <a:lnTo>
                  <a:pt x="127684" y="44831"/>
                </a:lnTo>
                <a:lnTo>
                  <a:pt x="139674" y="13792"/>
                </a:lnTo>
                <a:lnTo>
                  <a:pt x="128328" y="7768"/>
                </a:lnTo>
                <a:lnTo>
                  <a:pt x="117073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43775" y="4195914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9273"/>
                </a:lnTo>
                <a:lnTo>
                  <a:pt x="44019" y="112777"/>
                </a:lnTo>
                <a:lnTo>
                  <a:pt x="54579" y="66842"/>
                </a:lnTo>
                <a:lnTo>
                  <a:pt x="84684" y="41783"/>
                </a:lnTo>
                <a:lnTo>
                  <a:pt x="39128" y="41783"/>
                </a:lnTo>
                <a:lnTo>
                  <a:pt x="39128" y="5448"/>
                </a:lnTo>
                <a:close/>
              </a:path>
              <a:path w="349250" h="262889">
                <a:moveTo>
                  <a:pt x="186115" y="37642"/>
                </a:moveTo>
                <a:lnTo>
                  <a:pt x="107073" y="37642"/>
                </a:lnTo>
                <a:lnTo>
                  <a:pt x="118306" y="38555"/>
                </a:lnTo>
                <a:lnTo>
                  <a:pt x="127863" y="41287"/>
                </a:lnTo>
                <a:lnTo>
                  <a:pt x="151887" y="82093"/>
                </a:lnTo>
                <a:lnTo>
                  <a:pt x="152552" y="262509"/>
                </a:lnTo>
                <a:lnTo>
                  <a:pt x="196138" y="262509"/>
                </a:lnTo>
                <a:lnTo>
                  <a:pt x="196173" y="112777"/>
                </a:lnTo>
                <a:lnTo>
                  <a:pt x="206206" y="66025"/>
                </a:lnTo>
                <a:lnTo>
                  <a:pt x="229071" y="44907"/>
                </a:lnTo>
                <a:lnTo>
                  <a:pt x="189293" y="44907"/>
                </a:lnTo>
                <a:lnTo>
                  <a:pt x="186115" y="37642"/>
                </a:lnTo>
                <a:close/>
              </a:path>
              <a:path w="349250" h="262889">
                <a:moveTo>
                  <a:pt x="338986" y="37642"/>
                </a:moveTo>
                <a:lnTo>
                  <a:pt x="259206" y="37642"/>
                </a:lnTo>
                <a:lnTo>
                  <a:pt x="266468" y="38077"/>
                </a:lnTo>
                <a:lnTo>
                  <a:pt x="273256" y="39387"/>
                </a:lnTo>
                <a:lnTo>
                  <a:pt x="302666" y="69824"/>
                </a:lnTo>
                <a:lnTo>
                  <a:pt x="305104" y="262509"/>
                </a:lnTo>
                <a:lnTo>
                  <a:pt x="348691" y="262509"/>
                </a:lnTo>
                <a:lnTo>
                  <a:pt x="348670" y="85939"/>
                </a:lnTo>
                <a:lnTo>
                  <a:pt x="347392" y="65713"/>
                </a:lnTo>
                <a:lnTo>
                  <a:pt x="343501" y="48006"/>
                </a:lnTo>
                <a:lnTo>
                  <a:pt x="338986" y="37642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89" y="2803"/>
                </a:lnTo>
                <a:lnTo>
                  <a:pt x="224539" y="11218"/>
                </a:lnTo>
                <a:lnTo>
                  <a:pt x="205779" y="25251"/>
                </a:lnTo>
                <a:lnTo>
                  <a:pt x="189293" y="44907"/>
                </a:lnTo>
                <a:lnTo>
                  <a:pt x="229071" y="44907"/>
                </a:lnTo>
                <a:lnTo>
                  <a:pt x="234308" y="42154"/>
                </a:lnTo>
                <a:lnTo>
                  <a:pt x="246173" y="38772"/>
                </a:lnTo>
                <a:lnTo>
                  <a:pt x="259206" y="37642"/>
                </a:lnTo>
                <a:lnTo>
                  <a:pt x="338986" y="37642"/>
                </a:lnTo>
                <a:lnTo>
                  <a:pt x="337027" y="33146"/>
                </a:lnTo>
                <a:lnTo>
                  <a:pt x="327977" y="21132"/>
                </a:lnTo>
                <a:lnTo>
                  <a:pt x="316571" y="11878"/>
                </a:lnTo>
                <a:lnTo>
                  <a:pt x="302920" y="5275"/>
                </a:lnTo>
                <a:lnTo>
                  <a:pt x="287040" y="1317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47" y="11480"/>
                </a:lnTo>
                <a:lnTo>
                  <a:pt x="39128" y="41783"/>
                </a:lnTo>
                <a:lnTo>
                  <a:pt x="84684" y="41783"/>
                </a:lnTo>
                <a:lnTo>
                  <a:pt x="89425" y="40060"/>
                </a:lnTo>
                <a:lnTo>
                  <a:pt x="98079" y="38247"/>
                </a:lnTo>
                <a:lnTo>
                  <a:pt x="107073" y="37642"/>
                </a:lnTo>
                <a:lnTo>
                  <a:pt x="186115" y="37642"/>
                </a:lnTo>
                <a:lnTo>
                  <a:pt x="184898" y="34860"/>
                </a:lnTo>
                <a:lnTo>
                  <a:pt x="153866" y="6659"/>
                </a:lnTo>
                <a:lnTo>
                  <a:pt x="130495" y="743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49400" y="4195914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1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8"/>
                </a:lnTo>
                <a:lnTo>
                  <a:pt x="50854" y="248460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8"/>
                </a:lnTo>
                <a:lnTo>
                  <a:pt x="180122" y="255741"/>
                </a:lnTo>
                <a:lnTo>
                  <a:pt x="21026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2" y="165018"/>
                </a:lnTo>
                <a:lnTo>
                  <a:pt x="44576" y="145135"/>
                </a:lnTo>
                <a:lnTo>
                  <a:pt x="236004" y="145135"/>
                </a:lnTo>
                <a:lnTo>
                  <a:pt x="236169" y="140004"/>
                </a:lnTo>
                <a:lnTo>
                  <a:pt x="236258" y="133578"/>
                </a:lnTo>
                <a:lnTo>
                  <a:pt x="234615" y="109474"/>
                </a:lnTo>
                <a:lnTo>
                  <a:pt x="47040" y="109474"/>
                </a:lnTo>
                <a:lnTo>
                  <a:pt x="49291" y="93484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22" y="35661"/>
                </a:lnTo>
                <a:lnTo>
                  <a:pt x="203644" y="35013"/>
                </a:lnTo>
                <a:lnTo>
                  <a:pt x="186182" y="19684"/>
                </a:lnTo>
                <a:lnTo>
                  <a:pt x="166371" y="8743"/>
                </a:lnTo>
                <a:lnTo>
                  <a:pt x="144210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87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87" y="179298"/>
                </a:lnTo>
                <a:close/>
              </a:path>
              <a:path w="236854" h="267970">
                <a:moveTo>
                  <a:pt x="204122" y="35661"/>
                </a:moveTo>
                <a:lnTo>
                  <a:pt x="119938" y="35661"/>
                </a:lnTo>
                <a:lnTo>
                  <a:pt x="135706" y="37240"/>
                </a:lnTo>
                <a:lnTo>
                  <a:pt x="149945" y="41971"/>
                </a:lnTo>
                <a:lnTo>
                  <a:pt x="179859" y="69965"/>
                </a:lnTo>
                <a:lnTo>
                  <a:pt x="190182" y="109474"/>
                </a:lnTo>
                <a:lnTo>
                  <a:pt x="234615" y="109474"/>
                </a:lnTo>
                <a:lnTo>
                  <a:pt x="234214" y="103593"/>
                </a:lnTo>
                <a:lnTo>
                  <a:pt x="228090" y="77171"/>
                </a:lnTo>
                <a:lnTo>
                  <a:pt x="217896" y="54311"/>
                </a:lnTo>
                <a:lnTo>
                  <a:pt x="20412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67420" y="4103801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22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164055" y="4103801"/>
            <a:ext cx="208915" cy="354965"/>
          </a:xfrm>
          <a:custGeom>
            <a:avLst/>
            <a:gdLst/>
            <a:ahLst/>
            <a:cxnLst/>
            <a:rect l="l" t="t" r="r" b="b"/>
            <a:pathLst>
              <a:path w="208915" h="354964">
                <a:moveTo>
                  <a:pt x="43586" y="0"/>
                </a:moveTo>
                <a:lnTo>
                  <a:pt x="0" y="0"/>
                </a:lnTo>
                <a:lnTo>
                  <a:pt x="0" y="354622"/>
                </a:lnTo>
                <a:lnTo>
                  <a:pt x="43586" y="354622"/>
                </a:lnTo>
                <a:lnTo>
                  <a:pt x="43586" y="214287"/>
                </a:lnTo>
                <a:lnTo>
                  <a:pt x="44034" y="200001"/>
                </a:lnTo>
                <a:lnTo>
                  <a:pt x="55008" y="158837"/>
                </a:lnTo>
                <a:lnTo>
                  <a:pt x="92468" y="132248"/>
                </a:lnTo>
                <a:lnTo>
                  <a:pt x="111099" y="129755"/>
                </a:lnTo>
                <a:lnTo>
                  <a:pt x="196919" y="129755"/>
                </a:lnTo>
                <a:lnTo>
                  <a:pt x="195712" y="127609"/>
                </a:lnTo>
                <a:lnTo>
                  <a:pt x="43586" y="127609"/>
                </a:lnTo>
                <a:lnTo>
                  <a:pt x="43586" y="0"/>
                </a:lnTo>
                <a:close/>
              </a:path>
              <a:path w="208915" h="354964">
                <a:moveTo>
                  <a:pt x="196919" y="129755"/>
                </a:moveTo>
                <a:lnTo>
                  <a:pt x="111099" y="129755"/>
                </a:lnTo>
                <a:lnTo>
                  <a:pt x="123237" y="130684"/>
                </a:lnTo>
                <a:lnTo>
                  <a:pt x="133904" y="133472"/>
                </a:lnTo>
                <a:lnTo>
                  <a:pt x="161412" y="163923"/>
                </a:lnTo>
                <a:lnTo>
                  <a:pt x="164934" y="354622"/>
                </a:lnTo>
                <a:lnTo>
                  <a:pt x="208508" y="354622"/>
                </a:lnTo>
                <a:lnTo>
                  <a:pt x="208508" y="191922"/>
                </a:lnTo>
                <a:lnTo>
                  <a:pt x="207950" y="174201"/>
                </a:lnTo>
                <a:lnTo>
                  <a:pt x="206270" y="158692"/>
                </a:lnTo>
                <a:lnTo>
                  <a:pt x="203461" y="145413"/>
                </a:lnTo>
                <a:lnTo>
                  <a:pt x="199516" y="134378"/>
                </a:lnTo>
                <a:lnTo>
                  <a:pt x="196919" y="129755"/>
                </a:lnTo>
                <a:close/>
              </a:path>
              <a:path w="208915" h="354964">
                <a:moveTo>
                  <a:pt x="120180" y="92113"/>
                </a:moveTo>
                <a:lnTo>
                  <a:pt x="98030" y="94328"/>
                </a:lnTo>
                <a:lnTo>
                  <a:pt x="77887" y="100979"/>
                </a:lnTo>
                <a:lnTo>
                  <a:pt x="59742" y="112070"/>
                </a:lnTo>
                <a:lnTo>
                  <a:pt x="43586" y="127609"/>
                </a:lnTo>
                <a:lnTo>
                  <a:pt x="195712" y="127609"/>
                </a:lnTo>
                <a:lnTo>
                  <a:pt x="158581" y="98424"/>
                </a:lnTo>
                <a:lnTo>
                  <a:pt x="120180" y="9211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30569" y="4195914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8" y="214278"/>
                </a:lnTo>
                <a:lnTo>
                  <a:pt x="51205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85"/>
                </a:lnTo>
                <a:lnTo>
                  <a:pt x="208521" y="232295"/>
                </a:lnTo>
                <a:lnTo>
                  <a:pt x="120517" y="232295"/>
                </a:lnTo>
                <a:lnTo>
                  <a:pt x="104818" y="230762"/>
                </a:lnTo>
                <a:lnTo>
                  <a:pt x="66123" y="207784"/>
                </a:lnTo>
                <a:lnTo>
                  <a:pt x="45919" y="157155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34" y="42246"/>
                </a:lnTo>
                <a:lnTo>
                  <a:pt x="120517" y="36169"/>
                </a:lnTo>
                <a:lnTo>
                  <a:pt x="208271" y="36169"/>
                </a:lnTo>
                <a:lnTo>
                  <a:pt x="207119" y="34683"/>
                </a:lnTo>
                <a:lnTo>
                  <a:pt x="189072" y="19507"/>
                </a:lnTo>
                <a:lnTo>
                  <a:pt x="168619" y="8669"/>
                </a:lnTo>
                <a:lnTo>
                  <a:pt x="145765" y="2167"/>
                </a:lnTo>
                <a:lnTo>
                  <a:pt x="120517" y="0"/>
                </a:lnTo>
                <a:close/>
              </a:path>
              <a:path w="241300" h="267970">
                <a:moveTo>
                  <a:pt x="208271" y="36169"/>
                </a:moveTo>
                <a:lnTo>
                  <a:pt x="120517" y="36169"/>
                </a:lnTo>
                <a:lnTo>
                  <a:pt x="135963" y="37700"/>
                </a:lnTo>
                <a:lnTo>
                  <a:pt x="150102" y="42295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50"/>
                </a:lnTo>
                <a:lnTo>
                  <a:pt x="184019" y="193768"/>
                </a:lnTo>
                <a:lnTo>
                  <a:pt x="150212" y="226169"/>
                </a:lnTo>
                <a:lnTo>
                  <a:pt x="120517" y="232295"/>
                </a:lnTo>
                <a:lnTo>
                  <a:pt x="208521" y="232295"/>
                </a:lnTo>
                <a:lnTo>
                  <a:pt x="232352" y="192705"/>
                </a:lnTo>
                <a:lnTo>
                  <a:pt x="239781" y="153788"/>
                </a:lnTo>
                <a:lnTo>
                  <a:pt x="240710" y="130352"/>
                </a:lnTo>
                <a:lnTo>
                  <a:pt x="238606" y="101475"/>
                </a:lnTo>
                <a:lnTo>
                  <a:pt x="232301" y="75893"/>
                </a:lnTo>
                <a:lnTo>
                  <a:pt x="221802" y="53623"/>
                </a:lnTo>
                <a:lnTo>
                  <a:pt x="208271" y="3616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29281" y="4195914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81"/>
                </a:lnTo>
                <a:lnTo>
                  <a:pt x="53665" y="70243"/>
                </a:lnTo>
                <a:lnTo>
                  <a:pt x="85519" y="45613"/>
                </a:lnTo>
                <a:lnTo>
                  <a:pt x="92455" y="45072"/>
                </a:lnTo>
                <a:lnTo>
                  <a:pt x="127601" y="45072"/>
                </a:lnTo>
                <a:lnTo>
                  <a:pt x="127694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601" y="45072"/>
                </a:moveTo>
                <a:lnTo>
                  <a:pt x="92455" y="45072"/>
                </a:lnTo>
                <a:lnTo>
                  <a:pt x="100380" y="45631"/>
                </a:lnTo>
                <a:lnTo>
                  <a:pt x="108305" y="47307"/>
                </a:lnTo>
                <a:lnTo>
                  <a:pt x="116230" y="50097"/>
                </a:lnTo>
                <a:lnTo>
                  <a:pt x="124155" y="54000"/>
                </a:lnTo>
                <a:lnTo>
                  <a:pt x="127601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24"/>
                </a:lnTo>
                <a:lnTo>
                  <a:pt x="39128" y="44831"/>
                </a:lnTo>
                <a:lnTo>
                  <a:pt x="127694" y="44831"/>
                </a:lnTo>
                <a:lnTo>
                  <a:pt x="139674" y="13792"/>
                </a:lnTo>
                <a:lnTo>
                  <a:pt x="128328" y="7768"/>
                </a:lnTo>
                <a:lnTo>
                  <a:pt x="117073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02103" y="4103801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6" y="0"/>
                </a:moveTo>
                <a:lnTo>
                  <a:pt x="0" y="0"/>
                </a:lnTo>
                <a:lnTo>
                  <a:pt x="0" y="49517"/>
                </a:lnTo>
                <a:lnTo>
                  <a:pt x="43586" y="49517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23896" y="4201363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004681" y="4195914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0" y="36169"/>
                </a:moveTo>
                <a:lnTo>
                  <a:pt x="117208" y="36169"/>
                </a:lnTo>
                <a:lnTo>
                  <a:pt x="132675" y="37083"/>
                </a:lnTo>
                <a:lnTo>
                  <a:pt x="146118" y="39828"/>
                </a:lnTo>
                <a:lnTo>
                  <a:pt x="176201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4" y="111238"/>
                </a:lnTo>
                <a:lnTo>
                  <a:pt x="89151" y="116114"/>
                </a:lnTo>
                <a:lnTo>
                  <a:pt x="78635" y="117732"/>
                </a:lnTo>
                <a:lnTo>
                  <a:pt x="38318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3" y="254440"/>
                </a:lnTo>
                <a:lnTo>
                  <a:pt x="178409" y="233781"/>
                </a:lnTo>
                <a:lnTo>
                  <a:pt x="98399" y="233781"/>
                </a:lnTo>
                <a:lnTo>
                  <a:pt x="86462" y="233056"/>
                </a:lnTo>
                <a:lnTo>
                  <a:pt x="49847" y="209251"/>
                </a:lnTo>
                <a:lnTo>
                  <a:pt x="46671" y="185449"/>
                </a:lnTo>
                <a:lnTo>
                  <a:pt x="48615" y="178968"/>
                </a:lnTo>
                <a:lnTo>
                  <a:pt x="84943" y="154166"/>
                </a:lnTo>
                <a:lnTo>
                  <a:pt x="130256" y="146552"/>
                </a:lnTo>
                <a:lnTo>
                  <a:pt x="149571" y="142647"/>
                </a:lnTo>
                <a:lnTo>
                  <a:pt x="165918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80"/>
                </a:lnTo>
                <a:lnTo>
                  <a:pt x="215844" y="40557"/>
                </a:lnTo>
                <a:lnTo>
                  <a:pt x="213500" y="36169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2" y="255001"/>
                </a:lnTo>
                <a:lnTo>
                  <a:pt x="230088" y="247319"/>
                </a:lnTo>
                <a:lnTo>
                  <a:pt x="227748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8"/>
                </a:lnTo>
                <a:lnTo>
                  <a:pt x="166788" y="201899"/>
                </a:lnTo>
                <a:lnTo>
                  <a:pt x="133036" y="227620"/>
                </a:lnTo>
                <a:lnTo>
                  <a:pt x="98399" y="233781"/>
                </a:lnTo>
                <a:lnTo>
                  <a:pt x="178409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606"/>
                </a:lnTo>
                <a:lnTo>
                  <a:pt x="224058" y="204216"/>
                </a:lnTo>
                <a:lnTo>
                  <a:pt x="223631" y="185826"/>
                </a:lnTo>
                <a:lnTo>
                  <a:pt x="223514" y="176644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22"/>
                </a:lnTo>
                <a:lnTo>
                  <a:pt x="42926" y="20123"/>
                </a:lnTo>
                <a:lnTo>
                  <a:pt x="15114" y="54497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503"/>
                </a:lnTo>
                <a:lnTo>
                  <a:pt x="58958" y="61907"/>
                </a:lnTo>
                <a:lnTo>
                  <a:pt x="90416" y="38882"/>
                </a:lnTo>
                <a:lnTo>
                  <a:pt x="117208" y="36169"/>
                </a:lnTo>
                <a:lnTo>
                  <a:pt x="213500" y="36169"/>
                </a:lnTo>
                <a:lnTo>
                  <a:pt x="212081" y="33513"/>
                </a:lnTo>
                <a:lnTo>
                  <a:pt x="177317" y="7759"/>
                </a:lnTo>
                <a:lnTo>
                  <a:pt x="139362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285058" y="4195914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50"/>
                </a:lnTo>
                <a:lnTo>
                  <a:pt x="4833" y="204863"/>
                </a:lnTo>
                <a:lnTo>
                  <a:pt x="12023" y="221478"/>
                </a:lnTo>
                <a:lnTo>
                  <a:pt x="48140" y="256293"/>
                </a:lnTo>
                <a:lnTo>
                  <a:pt x="86339" y="266658"/>
                </a:lnTo>
                <a:lnTo>
                  <a:pt x="109880" y="267957"/>
                </a:lnTo>
                <a:lnTo>
                  <a:pt x="124599" y="267306"/>
                </a:lnTo>
                <a:lnTo>
                  <a:pt x="164109" y="257479"/>
                </a:lnTo>
                <a:lnTo>
                  <a:pt x="197220" y="232295"/>
                </a:lnTo>
                <a:lnTo>
                  <a:pt x="109715" y="232295"/>
                </a:lnTo>
                <a:lnTo>
                  <a:pt x="95663" y="231430"/>
                </a:lnTo>
                <a:lnTo>
                  <a:pt x="55831" y="210837"/>
                </a:lnTo>
                <a:lnTo>
                  <a:pt x="45709" y="190989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9" y="7945"/>
                </a:lnTo>
                <a:lnTo>
                  <a:pt x="19582" y="35116"/>
                </a:lnTo>
                <a:lnTo>
                  <a:pt x="7521" y="72313"/>
                </a:lnTo>
                <a:lnTo>
                  <a:pt x="7461" y="74383"/>
                </a:lnTo>
                <a:lnTo>
                  <a:pt x="8032" y="83095"/>
                </a:lnTo>
                <a:lnTo>
                  <a:pt x="28771" y="122118"/>
                </a:lnTo>
                <a:lnTo>
                  <a:pt x="70831" y="142260"/>
                </a:lnTo>
                <a:lnTo>
                  <a:pt x="127343" y="157774"/>
                </a:lnTo>
                <a:lnTo>
                  <a:pt x="140128" y="161661"/>
                </a:lnTo>
                <a:lnTo>
                  <a:pt x="168897" y="191439"/>
                </a:lnTo>
                <a:lnTo>
                  <a:pt x="167986" y="199413"/>
                </a:lnTo>
                <a:lnTo>
                  <a:pt x="135909" y="229255"/>
                </a:lnTo>
                <a:lnTo>
                  <a:pt x="109715" y="232295"/>
                </a:lnTo>
                <a:lnTo>
                  <a:pt x="197220" y="232295"/>
                </a:lnTo>
                <a:lnTo>
                  <a:pt x="213474" y="186905"/>
                </a:lnTo>
                <a:lnTo>
                  <a:pt x="212823" y="176219"/>
                </a:lnTo>
                <a:lnTo>
                  <a:pt x="190614" y="136510"/>
                </a:lnTo>
                <a:lnTo>
                  <a:pt x="149009" y="117924"/>
                </a:lnTo>
                <a:lnTo>
                  <a:pt x="84340" y="99621"/>
                </a:lnTo>
                <a:lnTo>
                  <a:pt x="76340" y="97224"/>
                </a:lnTo>
                <a:lnTo>
                  <a:pt x="71488" y="95605"/>
                </a:lnTo>
                <a:lnTo>
                  <a:pt x="63893" y="92544"/>
                </a:lnTo>
                <a:lnTo>
                  <a:pt x="58369" y="88658"/>
                </a:lnTo>
                <a:lnTo>
                  <a:pt x="54813" y="84035"/>
                </a:lnTo>
                <a:lnTo>
                  <a:pt x="51269" y="79501"/>
                </a:lnTo>
                <a:lnTo>
                  <a:pt x="49529" y="74383"/>
                </a:lnTo>
                <a:lnTo>
                  <a:pt x="49529" y="68770"/>
                </a:lnTo>
                <a:lnTo>
                  <a:pt x="79395" y="38139"/>
                </a:lnTo>
                <a:lnTo>
                  <a:pt x="105003" y="35661"/>
                </a:lnTo>
                <a:lnTo>
                  <a:pt x="190653" y="35661"/>
                </a:lnTo>
                <a:lnTo>
                  <a:pt x="188633" y="32372"/>
                </a:lnTo>
                <a:lnTo>
                  <a:pt x="154863" y="8762"/>
                </a:lnTo>
                <a:lnTo>
                  <a:pt x="116509" y="544"/>
                </a:lnTo>
                <a:lnTo>
                  <a:pt x="101866" y="0"/>
                </a:lnTo>
                <a:close/>
              </a:path>
              <a:path w="213995" h="267970">
                <a:moveTo>
                  <a:pt x="190653" y="35661"/>
                </a:moveTo>
                <a:lnTo>
                  <a:pt x="105003" y="35661"/>
                </a:lnTo>
                <a:lnTo>
                  <a:pt x="116973" y="36360"/>
                </a:lnTo>
                <a:lnTo>
                  <a:pt x="127493" y="38461"/>
                </a:lnTo>
                <a:lnTo>
                  <a:pt x="158856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7" y="60378"/>
                </a:lnTo>
                <a:lnTo>
                  <a:pt x="197772" y="49833"/>
                </a:lnTo>
                <a:lnTo>
                  <a:pt x="193611" y="40479"/>
                </a:lnTo>
                <a:lnTo>
                  <a:pt x="190653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885125" y="4103801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6" y="92113"/>
                </a:moveTo>
                <a:lnTo>
                  <a:pt x="64405" y="101483"/>
                </a:lnTo>
                <a:lnTo>
                  <a:pt x="28832" y="129081"/>
                </a:lnTo>
                <a:lnTo>
                  <a:pt x="7202" y="172775"/>
                </a:lnTo>
                <a:lnTo>
                  <a:pt x="0" y="226428"/>
                </a:lnTo>
                <a:lnTo>
                  <a:pt x="877" y="245457"/>
                </a:lnTo>
                <a:lnTo>
                  <a:pt x="14105" y="296011"/>
                </a:lnTo>
                <a:lnTo>
                  <a:pt x="41909" y="333884"/>
                </a:lnTo>
                <a:lnTo>
                  <a:pt x="80986" y="355850"/>
                </a:lnTo>
                <a:lnTo>
                  <a:pt x="110447" y="360070"/>
                </a:lnTo>
                <a:lnTo>
                  <a:pt x="132717" y="357688"/>
                </a:lnTo>
                <a:lnTo>
                  <a:pt x="152110" y="350546"/>
                </a:lnTo>
                <a:lnTo>
                  <a:pt x="168626" y="338655"/>
                </a:lnTo>
                <a:lnTo>
                  <a:pt x="180308" y="324408"/>
                </a:lnTo>
                <a:lnTo>
                  <a:pt x="114651" y="324408"/>
                </a:lnTo>
                <a:lnTo>
                  <a:pt x="100941" y="322890"/>
                </a:lnTo>
                <a:lnTo>
                  <a:pt x="65451" y="300062"/>
                </a:lnTo>
                <a:lnTo>
                  <a:pt x="45874" y="249508"/>
                </a:lnTo>
                <a:lnTo>
                  <a:pt x="44577" y="226339"/>
                </a:lnTo>
                <a:lnTo>
                  <a:pt x="45793" y="202682"/>
                </a:lnTo>
                <a:lnTo>
                  <a:pt x="55540" y="165415"/>
                </a:lnTo>
                <a:lnTo>
                  <a:pt x="85981" y="134172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33"/>
                </a:lnTo>
                <a:lnTo>
                  <a:pt x="179294" y="127533"/>
                </a:lnTo>
                <a:lnTo>
                  <a:pt x="173179" y="120025"/>
                </a:lnTo>
                <a:lnTo>
                  <a:pt x="166227" y="113247"/>
                </a:lnTo>
                <a:lnTo>
                  <a:pt x="130442" y="94580"/>
                </a:lnTo>
                <a:lnTo>
                  <a:pt x="119780" y="92731"/>
                </a:lnTo>
                <a:lnTo>
                  <a:pt x="108466" y="92113"/>
                </a:lnTo>
                <a:close/>
              </a:path>
              <a:path w="222884" h="360679">
                <a:moveTo>
                  <a:pt x="222880" y="322021"/>
                </a:moveTo>
                <a:lnTo>
                  <a:pt x="182266" y="322021"/>
                </a:lnTo>
                <a:lnTo>
                  <a:pt x="182266" y="354622"/>
                </a:lnTo>
                <a:lnTo>
                  <a:pt x="222880" y="354622"/>
                </a:lnTo>
                <a:lnTo>
                  <a:pt x="222880" y="322021"/>
                </a:lnTo>
                <a:close/>
              </a:path>
              <a:path w="222884" h="360679">
                <a:moveTo>
                  <a:pt x="222880" y="128282"/>
                </a:moveTo>
                <a:lnTo>
                  <a:pt x="112670" y="128282"/>
                </a:lnTo>
                <a:lnTo>
                  <a:pt x="127004" y="129815"/>
                </a:lnTo>
                <a:lnTo>
                  <a:pt x="140151" y="134418"/>
                </a:lnTo>
                <a:lnTo>
                  <a:pt x="171796" y="166941"/>
                </a:lnTo>
                <a:lnTo>
                  <a:pt x="181986" y="205544"/>
                </a:lnTo>
                <a:lnTo>
                  <a:pt x="183256" y="230060"/>
                </a:lnTo>
                <a:lnTo>
                  <a:pt x="182003" y="252425"/>
                </a:lnTo>
                <a:lnTo>
                  <a:pt x="163279" y="301129"/>
                </a:lnTo>
                <a:lnTo>
                  <a:pt x="128416" y="322953"/>
                </a:lnTo>
                <a:lnTo>
                  <a:pt x="114651" y="324408"/>
                </a:lnTo>
                <a:lnTo>
                  <a:pt x="180308" y="324408"/>
                </a:lnTo>
                <a:lnTo>
                  <a:pt x="182266" y="322021"/>
                </a:lnTo>
                <a:lnTo>
                  <a:pt x="222880" y="322021"/>
                </a:lnTo>
                <a:lnTo>
                  <a:pt x="222880" y="128282"/>
                </a:lnTo>
                <a:close/>
              </a:path>
              <a:path w="222884" h="360679">
                <a:moveTo>
                  <a:pt x="222880" y="0"/>
                </a:moveTo>
                <a:lnTo>
                  <a:pt x="179294" y="0"/>
                </a:lnTo>
                <a:lnTo>
                  <a:pt x="179294" y="127533"/>
                </a:lnTo>
                <a:lnTo>
                  <a:pt x="222880" y="127533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169969" y="4195914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1" y="8926"/>
                </a:lnTo>
                <a:lnTo>
                  <a:pt x="33261" y="35750"/>
                </a:lnTo>
                <a:lnTo>
                  <a:pt x="8301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8"/>
                </a:lnTo>
                <a:lnTo>
                  <a:pt x="50854" y="248460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27" y="266598"/>
                </a:lnTo>
                <a:lnTo>
                  <a:pt x="180110" y="255741"/>
                </a:lnTo>
                <a:lnTo>
                  <a:pt x="210254" y="232295"/>
                </a:lnTo>
                <a:lnTo>
                  <a:pt x="122085" y="232295"/>
                </a:lnTo>
                <a:lnTo>
                  <a:pt x="106699" y="230889"/>
                </a:lnTo>
                <a:lnTo>
                  <a:pt x="68503" y="209842"/>
                </a:lnTo>
                <a:lnTo>
                  <a:pt x="46981" y="165018"/>
                </a:lnTo>
                <a:lnTo>
                  <a:pt x="44564" y="145135"/>
                </a:lnTo>
                <a:lnTo>
                  <a:pt x="236004" y="145135"/>
                </a:lnTo>
                <a:lnTo>
                  <a:pt x="236169" y="140004"/>
                </a:lnTo>
                <a:lnTo>
                  <a:pt x="236245" y="133578"/>
                </a:lnTo>
                <a:lnTo>
                  <a:pt x="234604" y="109474"/>
                </a:lnTo>
                <a:lnTo>
                  <a:pt x="47040" y="109474"/>
                </a:lnTo>
                <a:lnTo>
                  <a:pt x="49291" y="93484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22" y="35661"/>
                </a:lnTo>
                <a:lnTo>
                  <a:pt x="203644" y="35013"/>
                </a:lnTo>
                <a:lnTo>
                  <a:pt x="186182" y="19684"/>
                </a:lnTo>
                <a:lnTo>
                  <a:pt x="166371" y="8743"/>
                </a:lnTo>
                <a:lnTo>
                  <a:pt x="144210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87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54" y="232295"/>
                </a:lnTo>
                <a:lnTo>
                  <a:pt x="219665" y="220143"/>
                </a:lnTo>
                <a:lnTo>
                  <a:pt x="228355" y="203785"/>
                </a:lnTo>
                <a:lnTo>
                  <a:pt x="234759" y="185242"/>
                </a:lnTo>
                <a:lnTo>
                  <a:pt x="189687" y="179298"/>
                </a:lnTo>
                <a:close/>
              </a:path>
              <a:path w="236854" h="267970">
                <a:moveTo>
                  <a:pt x="204122" y="35661"/>
                </a:moveTo>
                <a:lnTo>
                  <a:pt x="119938" y="35661"/>
                </a:lnTo>
                <a:lnTo>
                  <a:pt x="135704" y="37240"/>
                </a:lnTo>
                <a:lnTo>
                  <a:pt x="149940" y="41971"/>
                </a:lnTo>
                <a:lnTo>
                  <a:pt x="179859" y="69965"/>
                </a:lnTo>
                <a:lnTo>
                  <a:pt x="190182" y="109474"/>
                </a:lnTo>
                <a:lnTo>
                  <a:pt x="234604" y="109474"/>
                </a:lnTo>
                <a:lnTo>
                  <a:pt x="234203" y="103593"/>
                </a:lnTo>
                <a:lnTo>
                  <a:pt x="228084" y="77171"/>
                </a:lnTo>
                <a:lnTo>
                  <a:pt x="217894" y="54311"/>
                </a:lnTo>
                <a:lnTo>
                  <a:pt x="20412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3691" y="4749253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790"/>
                </a:moveTo>
                <a:lnTo>
                  <a:pt x="0" y="185737"/>
                </a:lnTo>
                <a:lnTo>
                  <a:pt x="4830" y="204850"/>
                </a:lnTo>
                <a:lnTo>
                  <a:pt x="12021" y="221465"/>
                </a:lnTo>
                <a:lnTo>
                  <a:pt x="48139" y="256280"/>
                </a:lnTo>
                <a:lnTo>
                  <a:pt x="86335" y="266645"/>
                </a:lnTo>
                <a:lnTo>
                  <a:pt x="109875" y="267944"/>
                </a:lnTo>
                <a:lnTo>
                  <a:pt x="124594" y="267293"/>
                </a:lnTo>
                <a:lnTo>
                  <a:pt x="164109" y="257467"/>
                </a:lnTo>
                <a:lnTo>
                  <a:pt x="197216" y="232282"/>
                </a:lnTo>
                <a:lnTo>
                  <a:pt x="109708" y="232282"/>
                </a:lnTo>
                <a:lnTo>
                  <a:pt x="95656" y="231417"/>
                </a:lnTo>
                <a:lnTo>
                  <a:pt x="55825" y="210824"/>
                </a:lnTo>
                <a:lnTo>
                  <a:pt x="45705" y="190976"/>
                </a:lnTo>
                <a:lnTo>
                  <a:pt x="43091" y="178790"/>
                </a:lnTo>
                <a:close/>
              </a:path>
              <a:path w="213995" h="267970">
                <a:moveTo>
                  <a:pt x="101865" y="0"/>
                </a:moveTo>
                <a:lnTo>
                  <a:pt x="56027" y="7934"/>
                </a:lnTo>
                <a:lnTo>
                  <a:pt x="19575" y="35104"/>
                </a:lnTo>
                <a:lnTo>
                  <a:pt x="7520" y="72313"/>
                </a:lnTo>
                <a:lnTo>
                  <a:pt x="7461" y="74371"/>
                </a:lnTo>
                <a:lnTo>
                  <a:pt x="8031" y="83084"/>
                </a:lnTo>
                <a:lnTo>
                  <a:pt x="28768" y="122105"/>
                </a:lnTo>
                <a:lnTo>
                  <a:pt x="70826" y="142247"/>
                </a:lnTo>
                <a:lnTo>
                  <a:pt x="127343" y="157762"/>
                </a:lnTo>
                <a:lnTo>
                  <a:pt x="140128" y="161648"/>
                </a:lnTo>
                <a:lnTo>
                  <a:pt x="168897" y="191427"/>
                </a:lnTo>
                <a:lnTo>
                  <a:pt x="167985" y="199400"/>
                </a:lnTo>
                <a:lnTo>
                  <a:pt x="135907" y="229242"/>
                </a:lnTo>
                <a:lnTo>
                  <a:pt x="109708" y="232282"/>
                </a:lnTo>
                <a:lnTo>
                  <a:pt x="197216" y="232282"/>
                </a:lnTo>
                <a:lnTo>
                  <a:pt x="213471" y="186893"/>
                </a:lnTo>
                <a:lnTo>
                  <a:pt x="212820" y="176206"/>
                </a:lnTo>
                <a:lnTo>
                  <a:pt x="190606" y="136502"/>
                </a:lnTo>
                <a:lnTo>
                  <a:pt x="149002" y="117916"/>
                </a:lnTo>
                <a:lnTo>
                  <a:pt x="84333" y="99609"/>
                </a:lnTo>
                <a:lnTo>
                  <a:pt x="76335" y="97211"/>
                </a:lnTo>
                <a:lnTo>
                  <a:pt x="71488" y="95592"/>
                </a:lnTo>
                <a:lnTo>
                  <a:pt x="63892" y="92532"/>
                </a:lnTo>
                <a:lnTo>
                  <a:pt x="58362" y="88645"/>
                </a:lnTo>
                <a:lnTo>
                  <a:pt x="54813" y="84023"/>
                </a:lnTo>
                <a:lnTo>
                  <a:pt x="51263" y="79489"/>
                </a:lnTo>
                <a:lnTo>
                  <a:pt x="49528" y="74371"/>
                </a:lnTo>
                <a:lnTo>
                  <a:pt x="49528" y="68757"/>
                </a:lnTo>
                <a:lnTo>
                  <a:pt x="79390" y="38133"/>
                </a:lnTo>
                <a:lnTo>
                  <a:pt x="105004" y="35661"/>
                </a:lnTo>
                <a:lnTo>
                  <a:pt x="190654" y="35661"/>
                </a:lnTo>
                <a:lnTo>
                  <a:pt x="188625" y="32359"/>
                </a:lnTo>
                <a:lnTo>
                  <a:pt x="154863" y="8750"/>
                </a:lnTo>
                <a:lnTo>
                  <a:pt x="116507" y="542"/>
                </a:lnTo>
                <a:lnTo>
                  <a:pt x="101865" y="0"/>
                </a:lnTo>
                <a:close/>
              </a:path>
              <a:path w="213995" h="267970">
                <a:moveTo>
                  <a:pt x="190654" y="35661"/>
                </a:moveTo>
                <a:lnTo>
                  <a:pt x="105004" y="35661"/>
                </a:lnTo>
                <a:lnTo>
                  <a:pt x="116968" y="36358"/>
                </a:lnTo>
                <a:lnTo>
                  <a:pt x="127486" y="38455"/>
                </a:lnTo>
                <a:lnTo>
                  <a:pt x="158853" y="68764"/>
                </a:lnTo>
                <a:lnTo>
                  <a:pt x="160973" y="78257"/>
                </a:lnTo>
                <a:lnTo>
                  <a:pt x="203568" y="72313"/>
                </a:lnTo>
                <a:lnTo>
                  <a:pt x="201072" y="60367"/>
                </a:lnTo>
                <a:lnTo>
                  <a:pt x="197768" y="49822"/>
                </a:lnTo>
                <a:lnTo>
                  <a:pt x="193606" y="40466"/>
                </a:lnTo>
                <a:lnTo>
                  <a:pt x="19065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1778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6" y="0"/>
                </a:moveTo>
                <a:lnTo>
                  <a:pt x="71528" y="8924"/>
                </a:lnTo>
                <a:lnTo>
                  <a:pt x="33267" y="35737"/>
                </a:lnTo>
                <a:lnTo>
                  <a:pt x="8305" y="78684"/>
                </a:lnTo>
                <a:lnTo>
                  <a:pt x="0" y="136118"/>
                </a:lnTo>
                <a:lnTo>
                  <a:pt x="2058" y="165645"/>
                </a:lnTo>
                <a:lnTo>
                  <a:pt x="18525" y="214246"/>
                </a:lnTo>
                <a:lnTo>
                  <a:pt x="50859" y="248447"/>
                </a:lnTo>
                <a:lnTo>
                  <a:pt x="95436" y="265777"/>
                </a:lnTo>
                <a:lnTo>
                  <a:pt x="122090" y="267944"/>
                </a:lnTo>
                <a:lnTo>
                  <a:pt x="143436" y="266585"/>
                </a:lnTo>
                <a:lnTo>
                  <a:pt x="180121" y="255728"/>
                </a:lnTo>
                <a:lnTo>
                  <a:pt x="210268" y="232282"/>
                </a:lnTo>
                <a:lnTo>
                  <a:pt x="122090" y="232282"/>
                </a:lnTo>
                <a:lnTo>
                  <a:pt x="106707" y="230876"/>
                </a:lnTo>
                <a:lnTo>
                  <a:pt x="68515" y="209829"/>
                </a:lnTo>
                <a:lnTo>
                  <a:pt x="46993" y="165005"/>
                </a:lnTo>
                <a:lnTo>
                  <a:pt x="44575" y="145122"/>
                </a:lnTo>
                <a:lnTo>
                  <a:pt x="236009" y="145122"/>
                </a:lnTo>
                <a:lnTo>
                  <a:pt x="236174" y="139992"/>
                </a:lnTo>
                <a:lnTo>
                  <a:pt x="236256" y="133565"/>
                </a:lnTo>
                <a:lnTo>
                  <a:pt x="234615" y="109461"/>
                </a:lnTo>
                <a:lnTo>
                  <a:pt x="47052" y="109461"/>
                </a:lnTo>
                <a:lnTo>
                  <a:pt x="49296" y="93471"/>
                </a:lnTo>
                <a:lnTo>
                  <a:pt x="69588" y="55714"/>
                </a:lnTo>
                <a:lnTo>
                  <a:pt x="105563" y="36914"/>
                </a:lnTo>
                <a:lnTo>
                  <a:pt x="119945" y="35661"/>
                </a:lnTo>
                <a:lnTo>
                  <a:pt x="204136" y="35661"/>
                </a:lnTo>
                <a:lnTo>
                  <a:pt x="203648" y="35001"/>
                </a:lnTo>
                <a:lnTo>
                  <a:pt x="186188" y="19673"/>
                </a:lnTo>
                <a:lnTo>
                  <a:pt x="166377" y="8737"/>
                </a:lnTo>
                <a:lnTo>
                  <a:pt x="144213" y="2182"/>
                </a:lnTo>
                <a:lnTo>
                  <a:pt x="119696" y="0"/>
                </a:lnTo>
                <a:close/>
              </a:path>
              <a:path w="236854" h="267970">
                <a:moveTo>
                  <a:pt x="189698" y="179298"/>
                </a:moveTo>
                <a:lnTo>
                  <a:pt x="162867" y="219659"/>
                </a:lnTo>
                <a:lnTo>
                  <a:pt x="122090" y="232282"/>
                </a:lnTo>
                <a:lnTo>
                  <a:pt x="210268" y="232282"/>
                </a:lnTo>
                <a:lnTo>
                  <a:pt x="219674" y="220137"/>
                </a:lnTo>
                <a:lnTo>
                  <a:pt x="228364" y="203779"/>
                </a:lnTo>
                <a:lnTo>
                  <a:pt x="234770" y="185242"/>
                </a:lnTo>
                <a:lnTo>
                  <a:pt x="189698" y="179298"/>
                </a:lnTo>
                <a:close/>
              </a:path>
              <a:path w="236854" h="267970">
                <a:moveTo>
                  <a:pt x="204136" y="35661"/>
                </a:moveTo>
                <a:lnTo>
                  <a:pt x="119945" y="35661"/>
                </a:lnTo>
                <a:lnTo>
                  <a:pt x="135714" y="37237"/>
                </a:lnTo>
                <a:lnTo>
                  <a:pt x="149950" y="41960"/>
                </a:lnTo>
                <a:lnTo>
                  <a:pt x="179861" y="69954"/>
                </a:lnTo>
                <a:lnTo>
                  <a:pt x="190191" y="109461"/>
                </a:lnTo>
                <a:lnTo>
                  <a:pt x="234615" y="109461"/>
                </a:lnTo>
                <a:lnTo>
                  <a:pt x="234214" y="103581"/>
                </a:lnTo>
                <a:lnTo>
                  <a:pt x="228094" y="77158"/>
                </a:lnTo>
                <a:lnTo>
                  <a:pt x="217903" y="54298"/>
                </a:lnTo>
                <a:lnTo>
                  <a:pt x="204136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2153" y="4749253"/>
            <a:ext cx="226695" cy="367030"/>
          </a:xfrm>
          <a:custGeom>
            <a:avLst/>
            <a:gdLst/>
            <a:ahLst/>
            <a:cxnLst/>
            <a:rect l="l" t="t" r="r" b="b"/>
            <a:pathLst>
              <a:path w="226694" h="367029">
                <a:moveTo>
                  <a:pt x="8914" y="283794"/>
                </a:moveTo>
                <a:lnTo>
                  <a:pt x="23901" y="334280"/>
                </a:lnTo>
                <a:lnTo>
                  <a:pt x="68876" y="361362"/>
                </a:lnTo>
                <a:lnTo>
                  <a:pt x="110369" y="366509"/>
                </a:lnTo>
                <a:lnTo>
                  <a:pt x="128926" y="365598"/>
                </a:lnTo>
                <a:lnTo>
                  <a:pt x="175500" y="351993"/>
                </a:lnTo>
                <a:lnTo>
                  <a:pt x="202117" y="330352"/>
                </a:lnTo>
                <a:lnTo>
                  <a:pt x="110120" y="330352"/>
                </a:lnTo>
                <a:lnTo>
                  <a:pt x="96809" y="329596"/>
                </a:lnTo>
                <a:lnTo>
                  <a:pt x="60312" y="313131"/>
                </a:lnTo>
                <a:lnTo>
                  <a:pt x="51015" y="289737"/>
                </a:lnTo>
                <a:lnTo>
                  <a:pt x="8914" y="283794"/>
                </a:lnTo>
                <a:close/>
              </a:path>
              <a:path w="226694" h="367029">
                <a:moveTo>
                  <a:pt x="226311" y="228815"/>
                </a:moveTo>
                <a:lnTo>
                  <a:pt x="182267" y="228815"/>
                </a:lnTo>
                <a:lnTo>
                  <a:pt x="182161" y="248230"/>
                </a:lnTo>
                <a:lnTo>
                  <a:pt x="181598" y="263990"/>
                </a:lnTo>
                <a:lnTo>
                  <a:pt x="170649" y="303836"/>
                </a:lnTo>
                <a:lnTo>
                  <a:pt x="136918" y="327331"/>
                </a:lnTo>
                <a:lnTo>
                  <a:pt x="110120" y="330352"/>
                </a:lnTo>
                <a:lnTo>
                  <a:pt x="202117" y="330352"/>
                </a:lnTo>
                <a:lnTo>
                  <a:pt x="223306" y="278695"/>
                </a:lnTo>
                <a:lnTo>
                  <a:pt x="225590" y="255252"/>
                </a:lnTo>
                <a:lnTo>
                  <a:pt x="226311" y="228815"/>
                </a:lnTo>
                <a:close/>
              </a:path>
              <a:path w="226694" h="367029">
                <a:moveTo>
                  <a:pt x="111276" y="0"/>
                </a:moveTo>
                <a:lnTo>
                  <a:pt x="65027" y="9499"/>
                </a:lnTo>
                <a:lnTo>
                  <a:pt x="29561" y="37364"/>
                </a:lnTo>
                <a:lnTo>
                  <a:pt x="7487" y="80771"/>
                </a:lnTo>
                <a:lnTo>
                  <a:pt x="0" y="132727"/>
                </a:lnTo>
                <a:lnTo>
                  <a:pt x="1812" y="158470"/>
                </a:lnTo>
                <a:lnTo>
                  <a:pt x="16332" y="204254"/>
                </a:lnTo>
                <a:lnTo>
                  <a:pt x="45057" y="241018"/>
                </a:lnTo>
                <a:lnTo>
                  <a:pt x="86100" y="260123"/>
                </a:lnTo>
                <a:lnTo>
                  <a:pt x="111111" y="262508"/>
                </a:lnTo>
                <a:lnTo>
                  <a:pt x="131527" y="260401"/>
                </a:lnTo>
                <a:lnTo>
                  <a:pt x="150187" y="254082"/>
                </a:lnTo>
                <a:lnTo>
                  <a:pt x="167098" y="243553"/>
                </a:lnTo>
                <a:lnTo>
                  <a:pt x="182267" y="228815"/>
                </a:lnTo>
                <a:lnTo>
                  <a:pt x="226311" y="228815"/>
                </a:lnTo>
                <a:lnTo>
                  <a:pt x="226349" y="226339"/>
                </a:lnTo>
                <a:lnTo>
                  <a:pt x="114990" y="226339"/>
                </a:lnTo>
                <a:lnTo>
                  <a:pt x="100517" y="224887"/>
                </a:lnTo>
                <a:lnTo>
                  <a:pt x="64634" y="203149"/>
                </a:lnTo>
                <a:lnTo>
                  <a:pt x="45829" y="153096"/>
                </a:lnTo>
                <a:lnTo>
                  <a:pt x="44575" y="129603"/>
                </a:lnTo>
                <a:lnTo>
                  <a:pt x="45844" y="107820"/>
                </a:lnTo>
                <a:lnTo>
                  <a:pt x="64883" y="59677"/>
                </a:lnTo>
                <a:lnTo>
                  <a:pt x="100335" y="37626"/>
                </a:lnTo>
                <a:lnTo>
                  <a:pt x="114329" y="36156"/>
                </a:lnTo>
                <a:lnTo>
                  <a:pt x="185272" y="36156"/>
                </a:lnTo>
                <a:lnTo>
                  <a:pt x="170491" y="20895"/>
                </a:lnTo>
                <a:lnTo>
                  <a:pt x="152747" y="9286"/>
                </a:lnTo>
                <a:lnTo>
                  <a:pt x="133006" y="2321"/>
                </a:lnTo>
                <a:lnTo>
                  <a:pt x="111276" y="0"/>
                </a:lnTo>
                <a:close/>
              </a:path>
              <a:path w="226694" h="367029">
                <a:moveTo>
                  <a:pt x="185272" y="36156"/>
                </a:moveTo>
                <a:lnTo>
                  <a:pt x="114329" y="36156"/>
                </a:lnTo>
                <a:lnTo>
                  <a:pt x="128537" y="37642"/>
                </a:lnTo>
                <a:lnTo>
                  <a:pt x="141685" y="42105"/>
                </a:lnTo>
                <a:lnTo>
                  <a:pt x="173929" y="73412"/>
                </a:lnTo>
                <a:lnTo>
                  <a:pt x="185651" y="129603"/>
                </a:lnTo>
                <a:lnTo>
                  <a:pt x="185639" y="132727"/>
                </a:lnTo>
                <a:lnTo>
                  <a:pt x="180658" y="173720"/>
                </a:lnTo>
                <a:lnTo>
                  <a:pt x="154622" y="213389"/>
                </a:lnTo>
                <a:lnTo>
                  <a:pt x="114990" y="226339"/>
                </a:lnTo>
                <a:lnTo>
                  <a:pt x="226349" y="226339"/>
                </a:lnTo>
                <a:lnTo>
                  <a:pt x="226349" y="37147"/>
                </a:lnTo>
                <a:lnTo>
                  <a:pt x="186231" y="37147"/>
                </a:lnTo>
                <a:lnTo>
                  <a:pt x="185272" y="36156"/>
                </a:lnTo>
                <a:close/>
              </a:path>
              <a:path w="226694" h="367029">
                <a:moveTo>
                  <a:pt x="226349" y="5435"/>
                </a:moveTo>
                <a:lnTo>
                  <a:pt x="186231" y="5435"/>
                </a:lnTo>
                <a:lnTo>
                  <a:pt x="186231" y="37147"/>
                </a:lnTo>
                <a:lnTo>
                  <a:pt x="226349" y="37147"/>
                </a:lnTo>
                <a:lnTo>
                  <a:pt x="226349" y="54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21018" y="4754689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80" h="262889">
                <a:moveTo>
                  <a:pt x="43588" y="0"/>
                </a:moveTo>
                <a:lnTo>
                  <a:pt x="0" y="0"/>
                </a:lnTo>
                <a:lnTo>
                  <a:pt x="95" y="166404"/>
                </a:lnTo>
                <a:lnTo>
                  <a:pt x="4917" y="208859"/>
                </a:lnTo>
                <a:lnTo>
                  <a:pt x="28087" y="243997"/>
                </a:lnTo>
                <a:lnTo>
                  <a:pt x="65668" y="260345"/>
                </a:lnTo>
                <a:lnTo>
                  <a:pt x="87588" y="262508"/>
                </a:lnTo>
                <a:lnTo>
                  <a:pt x="111935" y="259785"/>
                </a:lnTo>
                <a:lnTo>
                  <a:pt x="133597" y="251607"/>
                </a:lnTo>
                <a:lnTo>
                  <a:pt x="152581" y="237964"/>
                </a:lnTo>
                <a:lnTo>
                  <a:pt x="163758" y="224866"/>
                </a:lnTo>
                <a:lnTo>
                  <a:pt x="96418" y="224866"/>
                </a:lnTo>
                <a:lnTo>
                  <a:pt x="87025" y="224247"/>
                </a:lnTo>
                <a:lnTo>
                  <a:pt x="52615" y="203450"/>
                </a:lnTo>
                <a:lnTo>
                  <a:pt x="43804" y="159080"/>
                </a:lnTo>
                <a:lnTo>
                  <a:pt x="43703" y="152894"/>
                </a:lnTo>
                <a:lnTo>
                  <a:pt x="43588" y="0"/>
                </a:lnTo>
                <a:close/>
              </a:path>
              <a:path w="208280" h="262889">
                <a:moveTo>
                  <a:pt x="208023" y="218846"/>
                </a:moveTo>
                <a:lnTo>
                  <a:pt x="168894" y="218846"/>
                </a:lnTo>
                <a:lnTo>
                  <a:pt x="168894" y="257073"/>
                </a:lnTo>
                <a:lnTo>
                  <a:pt x="208023" y="257073"/>
                </a:lnTo>
                <a:lnTo>
                  <a:pt x="208023" y="218846"/>
                </a:lnTo>
                <a:close/>
              </a:path>
              <a:path w="208280" h="262889">
                <a:moveTo>
                  <a:pt x="208023" y="0"/>
                </a:moveTo>
                <a:lnTo>
                  <a:pt x="164437" y="0"/>
                </a:lnTo>
                <a:lnTo>
                  <a:pt x="164437" y="137452"/>
                </a:lnTo>
                <a:lnTo>
                  <a:pt x="163990" y="152894"/>
                </a:lnTo>
                <a:lnTo>
                  <a:pt x="153128" y="195731"/>
                </a:lnTo>
                <a:lnTo>
                  <a:pt x="115363" y="222384"/>
                </a:lnTo>
                <a:lnTo>
                  <a:pt x="96418" y="224866"/>
                </a:lnTo>
                <a:lnTo>
                  <a:pt x="163758" y="224866"/>
                </a:lnTo>
                <a:lnTo>
                  <a:pt x="168894" y="218846"/>
                </a:lnTo>
                <a:lnTo>
                  <a:pt x="208023" y="218846"/>
                </a:lnTo>
                <a:lnTo>
                  <a:pt x="20802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04454" y="4749253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35"/>
                </a:moveTo>
                <a:lnTo>
                  <a:pt x="0" y="5435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8193"/>
                </a:lnTo>
                <a:lnTo>
                  <a:pt x="44035" y="114668"/>
                </a:lnTo>
                <a:lnTo>
                  <a:pt x="53665" y="70230"/>
                </a:lnTo>
                <a:lnTo>
                  <a:pt x="85519" y="45611"/>
                </a:lnTo>
                <a:lnTo>
                  <a:pt x="92456" y="45072"/>
                </a:lnTo>
                <a:lnTo>
                  <a:pt x="127586" y="45072"/>
                </a:lnTo>
                <a:lnTo>
                  <a:pt x="127684" y="44818"/>
                </a:lnTo>
                <a:lnTo>
                  <a:pt x="39128" y="44818"/>
                </a:lnTo>
                <a:lnTo>
                  <a:pt x="39128" y="5435"/>
                </a:lnTo>
                <a:close/>
              </a:path>
              <a:path w="139700" h="262889">
                <a:moveTo>
                  <a:pt x="127586" y="45072"/>
                </a:moveTo>
                <a:lnTo>
                  <a:pt x="92456" y="45072"/>
                </a:lnTo>
                <a:lnTo>
                  <a:pt x="100375" y="45629"/>
                </a:lnTo>
                <a:lnTo>
                  <a:pt x="108299" y="47301"/>
                </a:lnTo>
                <a:lnTo>
                  <a:pt x="116223" y="50087"/>
                </a:lnTo>
                <a:lnTo>
                  <a:pt x="124142" y="53987"/>
                </a:lnTo>
                <a:lnTo>
                  <a:pt x="127586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2"/>
                </a:lnTo>
                <a:lnTo>
                  <a:pt x="39128" y="44818"/>
                </a:lnTo>
                <a:lnTo>
                  <a:pt x="127684" y="44818"/>
                </a:lnTo>
                <a:lnTo>
                  <a:pt x="139674" y="13779"/>
                </a:lnTo>
                <a:lnTo>
                  <a:pt x="128322" y="7763"/>
                </a:lnTo>
                <a:lnTo>
                  <a:pt x="117068" y="3455"/>
                </a:lnTo>
                <a:lnTo>
                  <a:pt x="105909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62480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507" y="36156"/>
                </a:moveTo>
                <a:lnTo>
                  <a:pt x="117220" y="36156"/>
                </a:lnTo>
                <a:lnTo>
                  <a:pt x="132683" y="37070"/>
                </a:lnTo>
                <a:lnTo>
                  <a:pt x="146126" y="39816"/>
                </a:lnTo>
                <a:lnTo>
                  <a:pt x="176202" y="65643"/>
                </a:lnTo>
                <a:lnTo>
                  <a:pt x="179222" y="93598"/>
                </a:lnTo>
                <a:lnTo>
                  <a:pt x="179057" y="99542"/>
                </a:lnTo>
                <a:lnTo>
                  <a:pt x="164849" y="103735"/>
                </a:lnTo>
                <a:lnTo>
                  <a:pt x="147139" y="107635"/>
                </a:lnTo>
                <a:lnTo>
                  <a:pt x="125947" y="111226"/>
                </a:lnTo>
                <a:lnTo>
                  <a:pt x="89158" y="116101"/>
                </a:lnTo>
                <a:lnTo>
                  <a:pt x="78643" y="117719"/>
                </a:lnTo>
                <a:lnTo>
                  <a:pt x="38324" y="130867"/>
                </a:lnTo>
                <a:lnTo>
                  <a:pt x="8597" y="160223"/>
                </a:lnTo>
                <a:lnTo>
                  <a:pt x="0" y="194640"/>
                </a:lnTo>
                <a:lnTo>
                  <a:pt x="1424" y="209965"/>
                </a:lnTo>
                <a:lnTo>
                  <a:pt x="22798" y="247321"/>
                </a:lnTo>
                <a:lnTo>
                  <a:pt x="67970" y="266659"/>
                </a:lnTo>
                <a:lnTo>
                  <a:pt x="87922" y="267944"/>
                </a:lnTo>
                <a:lnTo>
                  <a:pt x="100584" y="267418"/>
                </a:lnTo>
                <a:lnTo>
                  <a:pt x="147373" y="254428"/>
                </a:lnTo>
                <a:lnTo>
                  <a:pt x="178409" y="233768"/>
                </a:lnTo>
                <a:lnTo>
                  <a:pt x="98399" y="233768"/>
                </a:lnTo>
                <a:lnTo>
                  <a:pt x="86469" y="233043"/>
                </a:lnTo>
                <a:lnTo>
                  <a:pt x="49853" y="209240"/>
                </a:lnTo>
                <a:lnTo>
                  <a:pt x="46671" y="185437"/>
                </a:lnTo>
                <a:lnTo>
                  <a:pt x="48628" y="178955"/>
                </a:lnTo>
                <a:lnTo>
                  <a:pt x="84943" y="154158"/>
                </a:lnTo>
                <a:lnTo>
                  <a:pt x="130263" y="146541"/>
                </a:lnTo>
                <a:lnTo>
                  <a:pt x="149580" y="142640"/>
                </a:lnTo>
                <a:lnTo>
                  <a:pt x="165925" y="138367"/>
                </a:lnTo>
                <a:lnTo>
                  <a:pt x="179298" y="133718"/>
                </a:lnTo>
                <a:lnTo>
                  <a:pt x="223380" y="133718"/>
                </a:lnTo>
                <a:lnTo>
                  <a:pt x="223243" y="83668"/>
                </a:lnTo>
                <a:lnTo>
                  <a:pt x="215852" y="40547"/>
                </a:lnTo>
                <a:lnTo>
                  <a:pt x="213507" y="36156"/>
                </a:lnTo>
                <a:close/>
              </a:path>
              <a:path w="236855" h="267970">
                <a:moveTo>
                  <a:pt x="225983" y="230301"/>
                </a:moveTo>
                <a:lnTo>
                  <a:pt x="182765" y="230301"/>
                </a:lnTo>
                <a:lnTo>
                  <a:pt x="183992" y="239236"/>
                </a:lnTo>
                <a:lnTo>
                  <a:pt x="185804" y="247581"/>
                </a:lnTo>
                <a:lnTo>
                  <a:pt x="188202" y="255338"/>
                </a:lnTo>
                <a:lnTo>
                  <a:pt x="191185" y="262508"/>
                </a:lnTo>
                <a:lnTo>
                  <a:pt x="236753" y="262508"/>
                </a:lnTo>
                <a:lnTo>
                  <a:pt x="233104" y="254994"/>
                </a:lnTo>
                <a:lnTo>
                  <a:pt x="230098" y="247319"/>
                </a:lnTo>
                <a:lnTo>
                  <a:pt x="227759" y="239479"/>
                </a:lnTo>
                <a:lnTo>
                  <a:pt x="226110" y="231457"/>
                </a:lnTo>
                <a:lnTo>
                  <a:pt x="225983" y="230301"/>
                </a:lnTo>
                <a:close/>
              </a:path>
              <a:path w="236855" h="267970">
                <a:moveTo>
                  <a:pt x="223380" y="133718"/>
                </a:moveTo>
                <a:lnTo>
                  <a:pt x="179298" y="133718"/>
                </a:lnTo>
                <a:lnTo>
                  <a:pt x="179057" y="149580"/>
                </a:lnTo>
                <a:lnTo>
                  <a:pt x="178622" y="163012"/>
                </a:lnTo>
                <a:lnTo>
                  <a:pt x="166790" y="201891"/>
                </a:lnTo>
                <a:lnTo>
                  <a:pt x="133043" y="227607"/>
                </a:lnTo>
                <a:lnTo>
                  <a:pt x="98399" y="233768"/>
                </a:lnTo>
                <a:lnTo>
                  <a:pt x="178409" y="233768"/>
                </a:lnTo>
                <a:lnTo>
                  <a:pt x="182765" y="230301"/>
                </a:lnTo>
                <a:lnTo>
                  <a:pt x="225983" y="230301"/>
                </a:lnTo>
                <a:lnTo>
                  <a:pt x="224917" y="220593"/>
                </a:lnTo>
                <a:lnTo>
                  <a:pt x="224064" y="204203"/>
                </a:lnTo>
                <a:lnTo>
                  <a:pt x="223634" y="185813"/>
                </a:lnTo>
                <a:lnTo>
                  <a:pt x="223516" y="176631"/>
                </a:lnTo>
                <a:lnTo>
                  <a:pt x="223390" y="156387"/>
                </a:lnTo>
                <a:lnTo>
                  <a:pt x="223380" y="133718"/>
                </a:lnTo>
                <a:close/>
              </a:path>
              <a:path w="236855" h="267970">
                <a:moveTo>
                  <a:pt x="123659" y="0"/>
                </a:moveTo>
                <a:lnTo>
                  <a:pt x="78307" y="5111"/>
                </a:lnTo>
                <a:lnTo>
                  <a:pt x="42925" y="20115"/>
                </a:lnTo>
                <a:lnTo>
                  <a:pt x="15119" y="54489"/>
                </a:lnTo>
                <a:lnTo>
                  <a:pt x="7429" y="79235"/>
                </a:lnTo>
                <a:lnTo>
                  <a:pt x="50025" y="85178"/>
                </a:lnTo>
                <a:lnTo>
                  <a:pt x="54024" y="72491"/>
                </a:lnTo>
                <a:lnTo>
                  <a:pt x="58964" y="61895"/>
                </a:lnTo>
                <a:lnTo>
                  <a:pt x="90428" y="38869"/>
                </a:lnTo>
                <a:lnTo>
                  <a:pt x="117220" y="36156"/>
                </a:lnTo>
                <a:lnTo>
                  <a:pt x="213507" y="36156"/>
                </a:lnTo>
                <a:lnTo>
                  <a:pt x="212091" y="33506"/>
                </a:lnTo>
                <a:lnTo>
                  <a:pt x="177330" y="7746"/>
                </a:lnTo>
                <a:lnTo>
                  <a:pt x="139369" y="480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60270" y="4749253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41" y="5435"/>
                </a:moveTo>
                <a:lnTo>
                  <a:pt x="0" y="5435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2250"/>
                </a:lnTo>
                <a:lnTo>
                  <a:pt x="44842" y="99578"/>
                </a:lnTo>
                <a:lnTo>
                  <a:pt x="63728" y="55295"/>
                </a:lnTo>
                <a:lnTo>
                  <a:pt x="86171" y="41935"/>
                </a:lnTo>
                <a:lnTo>
                  <a:pt x="39141" y="41935"/>
                </a:lnTo>
                <a:lnTo>
                  <a:pt x="39141" y="5435"/>
                </a:lnTo>
                <a:close/>
              </a:path>
              <a:path w="208914" h="262889">
                <a:moveTo>
                  <a:pt x="197235" y="37630"/>
                </a:moveTo>
                <a:lnTo>
                  <a:pt x="111620" y="37630"/>
                </a:lnTo>
                <a:lnTo>
                  <a:pt x="120015" y="38125"/>
                </a:lnTo>
                <a:lnTo>
                  <a:pt x="127874" y="39606"/>
                </a:lnTo>
                <a:lnTo>
                  <a:pt x="159905" y="66535"/>
                </a:lnTo>
                <a:lnTo>
                  <a:pt x="164906" y="104673"/>
                </a:lnTo>
                <a:lnTo>
                  <a:pt x="164947" y="262508"/>
                </a:lnTo>
                <a:lnTo>
                  <a:pt x="208521" y="262508"/>
                </a:lnTo>
                <a:lnTo>
                  <a:pt x="208403" y="93842"/>
                </a:lnTo>
                <a:lnTo>
                  <a:pt x="203841" y="53342"/>
                </a:lnTo>
                <a:lnTo>
                  <a:pt x="200817" y="44994"/>
                </a:lnTo>
                <a:lnTo>
                  <a:pt x="197235" y="37630"/>
                </a:lnTo>
                <a:close/>
              </a:path>
              <a:path w="208914" h="262889">
                <a:moveTo>
                  <a:pt x="120776" y="0"/>
                </a:moveTo>
                <a:lnTo>
                  <a:pt x="95659" y="2616"/>
                </a:lnTo>
                <a:lnTo>
                  <a:pt x="73672" y="10471"/>
                </a:lnTo>
                <a:lnTo>
                  <a:pt x="54829" y="23574"/>
                </a:lnTo>
                <a:lnTo>
                  <a:pt x="39141" y="41935"/>
                </a:lnTo>
                <a:lnTo>
                  <a:pt x="86171" y="41935"/>
                </a:lnTo>
                <a:lnTo>
                  <a:pt x="98223" y="38731"/>
                </a:lnTo>
                <a:lnTo>
                  <a:pt x="111620" y="37630"/>
                </a:lnTo>
                <a:lnTo>
                  <a:pt x="197235" y="37630"/>
                </a:lnTo>
                <a:lnTo>
                  <a:pt x="197066" y="37281"/>
                </a:lnTo>
                <a:lnTo>
                  <a:pt x="163461" y="8331"/>
                </a:lnTo>
                <a:lnTo>
                  <a:pt x="132170" y="524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30336" y="4749253"/>
            <a:ext cx="223520" cy="369570"/>
          </a:xfrm>
          <a:custGeom>
            <a:avLst/>
            <a:gdLst/>
            <a:ahLst/>
            <a:cxnLst/>
            <a:rect l="l" t="t" r="r" b="b"/>
            <a:pathLst>
              <a:path w="223519" h="369570">
                <a:moveTo>
                  <a:pt x="54482" y="338785"/>
                </a:moveTo>
                <a:lnTo>
                  <a:pt x="52006" y="369493"/>
                </a:lnTo>
                <a:lnTo>
                  <a:pt x="87083" y="369493"/>
                </a:lnTo>
                <a:lnTo>
                  <a:pt x="130062" y="361687"/>
                </a:lnTo>
                <a:lnTo>
                  <a:pt x="153677" y="339267"/>
                </a:lnTo>
                <a:lnTo>
                  <a:pt x="72555" y="339267"/>
                </a:lnTo>
                <a:lnTo>
                  <a:pt x="64960" y="339115"/>
                </a:lnTo>
                <a:lnTo>
                  <a:pt x="54482" y="338785"/>
                </a:lnTo>
                <a:close/>
              </a:path>
              <a:path w="223519" h="369570">
                <a:moveTo>
                  <a:pt x="90736" y="265542"/>
                </a:moveTo>
                <a:lnTo>
                  <a:pt x="79082" y="305092"/>
                </a:lnTo>
                <a:lnTo>
                  <a:pt x="90639" y="305257"/>
                </a:lnTo>
                <a:lnTo>
                  <a:pt x="98894" y="306171"/>
                </a:lnTo>
                <a:lnTo>
                  <a:pt x="108877" y="309308"/>
                </a:lnTo>
                <a:lnTo>
                  <a:pt x="112268" y="311289"/>
                </a:lnTo>
                <a:lnTo>
                  <a:pt x="114084" y="313512"/>
                </a:lnTo>
                <a:lnTo>
                  <a:pt x="115976" y="315747"/>
                </a:lnTo>
                <a:lnTo>
                  <a:pt x="116890" y="318300"/>
                </a:lnTo>
                <a:lnTo>
                  <a:pt x="116890" y="325907"/>
                </a:lnTo>
                <a:lnTo>
                  <a:pt x="77508" y="339267"/>
                </a:lnTo>
                <a:lnTo>
                  <a:pt x="153677" y="339267"/>
                </a:lnTo>
                <a:lnTo>
                  <a:pt x="156405" y="332447"/>
                </a:lnTo>
                <a:lnTo>
                  <a:pt x="157505" y="323672"/>
                </a:lnTo>
                <a:lnTo>
                  <a:pt x="157505" y="315340"/>
                </a:lnTo>
                <a:lnTo>
                  <a:pt x="125519" y="289977"/>
                </a:lnTo>
                <a:lnTo>
                  <a:pt x="115811" y="288251"/>
                </a:lnTo>
                <a:lnTo>
                  <a:pt x="122132" y="267944"/>
                </a:lnTo>
                <a:lnTo>
                  <a:pt x="116636" y="267944"/>
                </a:lnTo>
                <a:lnTo>
                  <a:pt x="91613" y="265794"/>
                </a:lnTo>
                <a:lnTo>
                  <a:pt x="90736" y="265542"/>
                </a:lnTo>
                <a:close/>
              </a:path>
              <a:path w="223519" h="369570">
                <a:moveTo>
                  <a:pt x="123825" y="262508"/>
                </a:moveTo>
                <a:lnTo>
                  <a:pt x="91630" y="262508"/>
                </a:lnTo>
                <a:lnTo>
                  <a:pt x="90736" y="265542"/>
                </a:lnTo>
                <a:lnTo>
                  <a:pt x="91613" y="265794"/>
                </a:lnTo>
                <a:lnTo>
                  <a:pt x="116636" y="267944"/>
                </a:lnTo>
                <a:lnTo>
                  <a:pt x="122267" y="267512"/>
                </a:lnTo>
                <a:lnTo>
                  <a:pt x="123825" y="262508"/>
                </a:lnTo>
                <a:close/>
              </a:path>
              <a:path w="223519" h="369570">
                <a:moveTo>
                  <a:pt x="122267" y="267512"/>
                </a:moveTo>
                <a:lnTo>
                  <a:pt x="116636" y="267944"/>
                </a:lnTo>
                <a:lnTo>
                  <a:pt x="122132" y="267944"/>
                </a:lnTo>
                <a:lnTo>
                  <a:pt x="122267" y="267512"/>
                </a:lnTo>
                <a:close/>
              </a:path>
              <a:path w="223519" h="369570">
                <a:moveTo>
                  <a:pt x="152324" y="262508"/>
                </a:moveTo>
                <a:lnTo>
                  <a:pt x="123825" y="262508"/>
                </a:lnTo>
                <a:lnTo>
                  <a:pt x="122267" y="267512"/>
                </a:lnTo>
                <a:lnTo>
                  <a:pt x="136820" y="266395"/>
                </a:lnTo>
                <a:lnTo>
                  <a:pt x="152324" y="262508"/>
                </a:lnTo>
                <a:close/>
              </a:path>
              <a:path w="223519" h="369570">
                <a:moveTo>
                  <a:pt x="116967" y="0"/>
                </a:moveTo>
                <a:lnTo>
                  <a:pt x="70082" y="8770"/>
                </a:lnTo>
                <a:lnTo>
                  <a:pt x="31127" y="35013"/>
                </a:lnTo>
                <a:lnTo>
                  <a:pt x="7763" y="78480"/>
                </a:lnTo>
                <a:lnTo>
                  <a:pt x="0" y="134962"/>
                </a:lnTo>
                <a:lnTo>
                  <a:pt x="1997" y="165176"/>
                </a:lnTo>
                <a:lnTo>
                  <a:pt x="18002" y="214458"/>
                </a:lnTo>
                <a:lnTo>
                  <a:pt x="49301" y="248586"/>
                </a:lnTo>
                <a:lnTo>
                  <a:pt x="90736" y="265542"/>
                </a:lnTo>
                <a:lnTo>
                  <a:pt x="91630" y="262508"/>
                </a:lnTo>
                <a:lnTo>
                  <a:pt x="152324" y="262508"/>
                </a:lnTo>
                <a:lnTo>
                  <a:pt x="155376" y="261743"/>
                </a:lnTo>
                <a:lnTo>
                  <a:pt x="172291" y="253982"/>
                </a:lnTo>
                <a:lnTo>
                  <a:pt x="187553" y="243103"/>
                </a:lnTo>
                <a:lnTo>
                  <a:pt x="197914" y="232282"/>
                </a:lnTo>
                <a:lnTo>
                  <a:pt x="116141" y="232282"/>
                </a:lnTo>
                <a:lnTo>
                  <a:pt x="100975" y="230814"/>
                </a:lnTo>
                <a:lnTo>
                  <a:pt x="64388" y="208838"/>
                </a:lnTo>
                <a:lnTo>
                  <a:pt x="45815" y="157819"/>
                </a:lnTo>
                <a:lnTo>
                  <a:pt x="44576" y="133718"/>
                </a:lnTo>
                <a:lnTo>
                  <a:pt x="45860" y="109947"/>
                </a:lnTo>
                <a:lnTo>
                  <a:pt x="56133" y="72701"/>
                </a:lnTo>
                <a:lnTo>
                  <a:pt x="88853" y="41540"/>
                </a:lnTo>
                <a:lnTo>
                  <a:pt x="118706" y="35661"/>
                </a:lnTo>
                <a:lnTo>
                  <a:pt x="199423" y="35661"/>
                </a:lnTo>
                <a:lnTo>
                  <a:pt x="197440" y="32823"/>
                </a:lnTo>
                <a:lnTo>
                  <a:pt x="185318" y="21120"/>
                </a:lnTo>
                <a:lnTo>
                  <a:pt x="171098" y="11867"/>
                </a:lnTo>
                <a:lnTo>
                  <a:pt x="154952" y="5268"/>
                </a:lnTo>
                <a:lnTo>
                  <a:pt x="136901" y="1315"/>
                </a:lnTo>
                <a:lnTo>
                  <a:pt x="116967" y="0"/>
                </a:lnTo>
                <a:close/>
              </a:path>
              <a:path w="223519" h="369570">
                <a:moveTo>
                  <a:pt x="180784" y="168389"/>
                </a:moveTo>
                <a:lnTo>
                  <a:pt x="166804" y="207737"/>
                </a:lnTo>
                <a:lnTo>
                  <a:pt x="128478" y="231307"/>
                </a:lnTo>
                <a:lnTo>
                  <a:pt x="116141" y="232282"/>
                </a:lnTo>
                <a:lnTo>
                  <a:pt x="197914" y="232282"/>
                </a:lnTo>
                <a:lnTo>
                  <a:pt x="200600" y="229477"/>
                </a:lnTo>
                <a:lnTo>
                  <a:pt x="210910" y="213485"/>
                </a:lnTo>
                <a:lnTo>
                  <a:pt x="218498" y="195109"/>
                </a:lnTo>
                <a:lnTo>
                  <a:pt x="223380" y="174332"/>
                </a:lnTo>
                <a:lnTo>
                  <a:pt x="180784" y="168389"/>
                </a:lnTo>
                <a:close/>
              </a:path>
              <a:path w="223519" h="369570">
                <a:moveTo>
                  <a:pt x="199423" y="35661"/>
                </a:moveTo>
                <a:lnTo>
                  <a:pt x="118706" y="35661"/>
                </a:lnTo>
                <a:lnTo>
                  <a:pt x="129201" y="36479"/>
                </a:lnTo>
                <a:lnTo>
                  <a:pt x="138890" y="38930"/>
                </a:lnTo>
                <a:lnTo>
                  <a:pt x="168933" y="64993"/>
                </a:lnTo>
                <a:lnTo>
                  <a:pt x="177317" y="87655"/>
                </a:lnTo>
                <a:lnTo>
                  <a:pt x="219417" y="81229"/>
                </a:lnTo>
                <a:lnTo>
                  <a:pt x="214497" y="62882"/>
                </a:lnTo>
                <a:lnTo>
                  <a:pt x="207168" y="46745"/>
                </a:lnTo>
                <a:lnTo>
                  <a:pt x="199423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383459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507" y="36156"/>
                </a:moveTo>
                <a:lnTo>
                  <a:pt x="117220" y="36156"/>
                </a:lnTo>
                <a:lnTo>
                  <a:pt x="132683" y="37070"/>
                </a:lnTo>
                <a:lnTo>
                  <a:pt x="146126" y="39816"/>
                </a:lnTo>
                <a:lnTo>
                  <a:pt x="176207" y="65643"/>
                </a:lnTo>
                <a:lnTo>
                  <a:pt x="179222" y="93598"/>
                </a:lnTo>
                <a:lnTo>
                  <a:pt x="179057" y="99542"/>
                </a:lnTo>
                <a:lnTo>
                  <a:pt x="164849" y="103735"/>
                </a:lnTo>
                <a:lnTo>
                  <a:pt x="147139" y="107635"/>
                </a:lnTo>
                <a:lnTo>
                  <a:pt x="125947" y="111226"/>
                </a:lnTo>
                <a:lnTo>
                  <a:pt x="89158" y="116101"/>
                </a:lnTo>
                <a:lnTo>
                  <a:pt x="78643" y="117719"/>
                </a:lnTo>
                <a:lnTo>
                  <a:pt x="38329" y="130867"/>
                </a:lnTo>
                <a:lnTo>
                  <a:pt x="8597" y="160223"/>
                </a:lnTo>
                <a:lnTo>
                  <a:pt x="0" y="194640"/>
                </a:lnTo>
                <a:lnTo>
                  <a:pt x="1425" y="209965"/>
                </a:lnTo>
                <a:lnTo>
                  <a:pt x="22798" y="247321"/>
                </a:lnTo>
                <a:lnTo>
                  <a:pt x="67970" y="266659"/>
                </a:lnTo>
                <a:lnTo>
                  <a:pt x="87922" y="267944"/>
                </a:lnTo>
                <a:lnTo>
                  <a:pt x="100584" y="267418"/>
                </a:lnTo>
                <a:lnTo>
                  <a:pt x="147375" y="254428"/>
                </a:lnTo>
                <a:lnTo>
                  <a:pt x="178411" y="233768"/>
                </a:lnTo>
                <a:lnTo>
                  <a:pt x="98412" y="233768"/>
                </a:lnTo>
                <a:lnTo>
                  <a:pt x="86475" y="233043"/>
                </a:lnTo>
                <a:lnTo>
                  <a:pt x="49860" y="209240"/>
                </a:lnTo>
                <a:lnTo>
                  <a:pt x="46683" y="185437"/>
                </a:lnTo>
                <a:lnTo>
                  <a:pt x="48628" y="178955"/>
                </a:lnTo>
                <a:lnTo>
                  <a:pt x="84943" y="154158"/>
                </a:lnTo>
                <a:lnTo>
                  <a:pt x="130263" y="146541"/>
                </a:lnTo>
                <a:lnTo>
                  <a:pt x="149580" y="142640"/>
                </a:lnTo>
                <a:lnTo>
                  <a:pt x="165925" y="138367"/>
                </a:lnTo>
                <a:lnTo>
                  <a:pt x="179298" y="133718"/>
                </a:lnTo>
                <a:lnTo>
                  <a:pt x="223380" y="133718"/>
                </a:lnTo>
                <a:lnTo>
                  <a:pt x="223243" y="83668"/>
                </a:lnTo>
                <a:lnTo>
                  <a:pt x="215852" y="40547"/>
                </a:lnTo>
                <a:lnTo>
                  <a:pt x="213507" y="36156"/>
                </a:lnTo>
                <a:close/>
              </a:path>
              <a:path w="236855" h="267970">
                <a:moveTo>
                  <a:pt x="225983" y="230301"/>
                </a:moveTo>
                <a:lnTo>
                  <a:pt x="182765" y="230301"/>
                </a:lnTo>
                <a:lnTo>
                  <a:pt x="183992" y="239236"/>
                </a:lnTo>
                <a:lnTo>
                  <a:pt x="185804" y="247581"/>
                </a:lnTo>
                <a:lnTo>
                  <a:pt x="188202" y="255338"/>
                </a:lnTo>
                <a:lnTo>
                  <a:pt x="191185" y="262508"/>
                </a:lnTo>
                <a:lnTo>
                  <a:pt x="236766" y="262508"/>
                </a:lnTo>
                <a:lnTo>
                  <a:pt x="233109" y="254994"/>
                </a:lnTo>
                <a:lnTo>
                  <a:pt x="230099" y="247319"/>
                </a:lnTo>
                <a:lnTo>
                  <a:pt x="227759" y="239479"/>
                </a:lnTo>
                <a:lnTo>
                  <a:pt x="226110" y="231457"/>
                </a:lnTo>
                <a:lnTo>
                  <a:pt x="225983" y="230301"/>
                </a:lnTo>
                <a:close/>
              </a:path>
              <a:path w="236855" h="267970">
                <a:moveTo>
                  <a:pt x="223380" y="133718"/>
                </a:moveTo>
                <a:lnTo>
                  <a:pt x="179298" y="133718"/>
                </a:lnTo>
                <a:lnTo>
                  <a:pt x="179057" y="149580"/>
                </a:lnTo>
                <a:lnTo>
                  <a:pt x="178622" y="163012"/>
                </a:lnTo>
                <a:lnTo>
                  <a:pt x="166790" y="201891"/>
                </a:lnTo>
                <a:lnTo>
                  <a:pt x="133043" y="227607"/>
                </a:lnTo>
                <a:lnTo>
                  <a:pt x="98412" y="233768"/>
                </a:lnTo>
                <a:lnTo>
                  <a:pt x="178411" y="233768"/>
                </a:lnTo>
                <a:lnTo>
                  <a:pt x="182765" y="230301"/>
                </a:lnTo>
                <a:lnTo>
                  <a:pt x="225983" y="230301"/>
                </a:lnTo>
                <a:lnTo>
                  <a:pt x="224917" y="220593"/>
                </a:lnTo>
                <a:lnTo>
                  <a:pt x="224064" y="204203"/>
                </a:lnTo>
                <a:lnTo>
                  <a:pt x="223634" y="185813"/>
                </a:lnTo>
                <a:lnTo>
                  <a:pt x="223516" y="176631"/>
                </a:lnTo>
                <a:lnTo>
                  <a:pt x="223390" y="156387"/>
                </a:lnTo>
                <a:lnTo>
                  <a:pt x="223380" y="133718"/>
                </a:lnTo>
                <a:close/>
              </a:path>
              <a:path w="236855" h="267970">
                <a:moveTo>
                  <a:pt x="123659" y="0"/>
                </a:moveTo>
                <a:lnTo>
                  <a:pt x="78309" y="5111"/>
                </a:lnTo>
                <a:lnTo>
                  <a:pt x="42927" y="20115"/>
                </a:lnTo>
                <a:lnTo>
                  <a:pt x="15122" y="54489"/>
                </a:lnTo>
                <a:lnTo>
                  <a:pt x="7442" y="79235"/>
                </a:lnTo>
                <a:lnTo>
                  <a:pt x="50025" y="85178"/>
                </a:lnTo>
                <a:lnTo>
                  <a:pt x="54024" y="72491"/>
                </a:lnTo>
                <a:lnTo>
                  <a:pt x="58964" y="61895"/>
                </a:lnTo>
                <a:lnTo>
                  <a:pt x="90428" y="38869"/>
                </a:lnTo>
                <a:lnTo>
                  <a:pt x="117220" y="36156"/>
                </a:lnTo>
                <a:lnTo>
                  <a:pt x="213507" y="36156"/>
                </a:lnTo>
                <a:lnTo>
                  <a:pt x="212091" y="33506"/>
                </a:lnTo>
                <a:lnTo>
                  <a:pt x="177330" y="7746"/>
                </a:lnTo>
                <a:lnTo>
                  <a:pt x="139369" y="480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010916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32" y="8924"/>
                </a:lnTo>
                <a:lnTo>
                  <a:pt x="33273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9" y="165645"/>
                </a:lnTo>
                <a:lnTo>
                  <a:pt x="18532" y="214246"/>
                </a:lnTo>
                <a:lnTo>
                  <a:pt x="50867" y="248447"/>
                </a:lnTo>
                <a:lnTo>
                  <a:pt x="95444" y="265777"/>
                </a:lnTo>
                <a:lnTo>
                  <a:pt x="122097" y="267944"/>
                </a:lnTo>
                <a:lnTo>
                  <a:pt x="143439" y="266585"/>
                </a:lnTo>
                <a:lnTo>
                  <a:pt x="180122" y="255728"/>
                </a:lnTo>
                <a:lnTo>
                  <a:pt x="210271" y="232282"/>
                </a:lnTo>
                <a:lnTo>
                  <a:pt x="122097" y="232282"/>
                </a:lnTo>
                <a:lnTo>
                  <a:pt x="106712" y="230876"/>
                </a:lnTo>
                <a:lnTo>
                  <a:pt x="68516" y="209829"/>
                </a:lnTo>
                <a:lnTo>
                  <a:pt x="46994" y="165005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39992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1"/>
                </a:lnTo>
                <a:lnTo>
                  <a:pt x="69595" y="55714"/>
                </a:lnTo>
                <a:lnTo>
                  <a:pt x="105570" y="36914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3"/>
                </a:lnTo>
                <a:lnTo>
                  <a:pt x="166382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5" h="267970">
                <a:moveTo>
                  <a:pt x="189699" y="179298"/>
                </a:moveTo>
                <a:lnTo>
                  <a:pt x="162877" y="219659"/>
                </a:lnTo>
                <a:lnTo>
                  <a:pt x="122097" y="232282"/>
                </a:lnTo>
                <a:lnTo>
                  <a:pt x="210271" y="232282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5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7"/>
                </a:lnTo>
                <a:lnTo>
                  <a:pt x="149953" y="41960"/>
                </a:lnTo>
                <a:lnTo>
                  <a:pt x="179867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6" y="77158"/>
                </a:lnTo>
                <a:lnTo>
                  <a:pt x="217907" y="54298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635899" y="4657128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7" y="92125"/>
                </a:moveTo>
                <a:lnTo>
                  <a:pt x="64413" y="101491"/>
                </a:lnTo>
                <a:lnTo>
                  <a:pt x="28833" y="129082"/>
                </a:lnTo>
                <a:lnTo>
                  <a:pt x="7202" y="172775"/>
                </a:lnTo>
                <a:lnTo>
                  <a:pt x="0" y="226428"/>
                </a:lnTo>
                <a:lnTo>
                  <a:pt x="877" y="245467"/>
                </a:lnTo>
                <a:lnTo>
                  <a:pt x="14106" y="296011"/>
                </a:lnTo>
                <a:lnTo>
                  <a:pt x="41915" y="333884"/>
                </a:lnTo>
                <a:lnTo>
                  <a:pt x="80989" y="355850"/>
                </a:lnTo>
                <a:lnTo>
                  <a:pt x="110448" y="360070"/>
                </a:lnTo>
                <a:lnTo>
                  <a:pt x="132723" y="357688"/>
                </a:lnTo>
                <a:lnTo>
                  <a:pt x="152115" y="350546"/>
                </a:lnTo>
                <a:lnTo>
                  <a:pt x="168628" y="338655"/>
                </a:lnTo>
                <a:lnTo>
                  <a:pt x="180309" y="324408"/>
                </a:lnTo>
                <a:lnTo>
                  <a:pt x="114664" y="324408"/>
                </a:lnTo>
                <a:lnTo>
                  <a:pt x="100947" y="322890"/>
                </a:lnTo>
                <a:lnTo>
                  <a:pt x="65452" y="300062"/>
                </a:lnTo>
                <a:lnTo>
                  <a:pt x="45874" y="249508"/>
                </a:lnTo>
                <a:lnTo>
                  <a:pt x="44577" y="226352"/>
                </a:lnTo>
                <a:lnTo>
                  <a:pt x="45795" y="202682"/>
                </a:lnTo>
                <a:lnTo>
                  <a:pt x="55546" y="165415"/>
                </a:lnTo>
                <a:lnTo>
                  <a:pt x="85981" y="134172"/>
                </a:lnTo>
                <a:lnTo>
                  <a:pt x="112670" y="128282"/>
                </a:lnTo>
                <a:lnTo>
                  <a:pt x="222881" y="128282"/>
                </a:lnTo>
                <a:lnTo>
                  <a:pt x="222881" y="127533"/>
                </a:lnTo>
                <a:lnTo>
                  <a:pt x="179295" y="127533"/>
                </a:lnTo>
                <a:lnTo>
                  <a:pt x="173180" y="120030"/>
                </a:lnTo>
                <a:lnTo>
                  <a:pt x="166228" y="113252"/>
                </a:lnTo>
                <a:lnTo>
                  <a:pt x="130442" y="94586"/>
                </a:lnTo>
                <a:lnTo>
                  <a:pt x="119780" y="92741"/>
                </a:lnTo>
                <a:lnTo>
                  <a:pt x="108467" y="92125"/>
                </a:lnTo>
                <a:close/>
              </a:path>
              <a:path w="222885" h="360679">
                <a:moveTo>
                  <a:pt x="222881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81" y="354634"/>
                </a:lnTo>
                <a:lnTo>
                  <a:pt x="222881" y="322021"/>
                </a:lnTo>
                <a:close/>
              </a:path>
              <a:path w="222885" h="360679">
                <a:moveTo>
                  <a:pt x="222881" y="128282"/>
                </a:moveTo>
                <a:lnTo>
                  <a:pt x="112670" y="128282"/>
                </a:lnTo>
                <a:lnTo>
                  <a:pt x="127006" y="129815"/>
                </a:lnTo>
                <a:lnTo>
                  <a:pt x="140156" y="134419"/>
                </a:lnTo>
                <a:lnTo>
                  <a:pt x="171797" y="166947"/>
                </a:lnTo>
                <a:lnTo>
                  <a:pt x="181986" y="205544"/>
                </a:lnTo>
                <a:lnTo>
                  <a:pt x="183257" y="230060"/>
                </a:lnTo>
                <a:lnTo>
                  <a:pt x="182005" y="252425"/>
                </a:lnTo>
                <a:lnTo>
                  <a:pt x="163280" y="301142"/>
                </a:lnTo>
                <a:lnTo>
                  <a:pt x="128422" y="322955"/>
                </a:lnTo>
                <a:lnTo>
                  <a:pt x="114664" y="324408"/>
                </a:lnTo>
                <a:lnTo>
                  <a:pt x="180309" y="324408"/>
                </a:lnTo>
                <a:lnTo>
                  <a:pt x="182266" y="322021"/>
                </a:lnTo>
                <a:lnTo>
                  <a:pt x="222881" y="322021"/>
                </a:lnTo>
                <a:lnTo>
                  <a:pt x="222881" y="128282"/>
                </a:lnTo>
                <a:close/>
              </a:path>
              <a:path w="222885" h="360679">
                <a:moveTo>
                  <a:pt x="222881" y="0"/>
                </a:moveTo>
                <a:lnTo>
                  <a:pt x="179295" y="0"/>
                </a:lnTo>
                <a:lnTo>
                  <a:pt x="179295" y="127533"/>
                </a:lnTo>
                <a:lnTo>
                  <a:pt x="222881" y="127533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20807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4"/>
                </a:lnTo>
                <a:lnTo>
                  <a:pt x="33274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9" y="165645"/>
                </a:lnTo>
                <a:lnTo>
                  <a:pt x="18532" y="214246"/>
                </a:lnTo>
                <a:lnTo>
                  <a:pt x="50867" y="248447"/>
                </a:lnTo>
                <a:lnTo>
                  <a:pt x="95444" y="265777"/>
                </a:lnTo>
                <a:lnTo>
                  <a:pt x="122097" y="267944"/>
                </a:lnTo>
                <a:lnTo>
                  <a:pt x="143439" y="266585"/>
                </a:lnTo>
                <a:lnTo>
                  <a:pt x="180122" y="255728"/>
                </a:lnTo>
                <a:lnTo>
                  <a:pt x="210271" y="232282"/>
                </a:lnTo>
                <a:lnTo>
                  <a:pt x="122097" y="232282"/>
                </a:lnTo>
                <a:lnTo>
                  <a:pt x="106712" y="230876"/>
                </a:lnTo>
                <a:lnTo>
                  <a:pt x="68516" y="209829"/>
                </a:lnTo>
                <a:lnTo>
                  <a:pt x="46994" y="165005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39992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304" y="93471"/>
                </a:lnTo>
                <a:lnTo>
                  <a:pt x="69595" y="55714"/>
                </a:lnTo>
                <a:lnTo>
                  <a:pt x="105570" y="36914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3"/>
                </a:lnTo>
                <a:lnTo>
                  <a:pt x="166382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77" y="219659"/>
                </a:lnTo>
                <a:lnTo>
                  <a:pt x="122097" y="232282"/>
                </a:lnTo>
                <a:lnTo>
                  <a:pt x="210271" y="232282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7"/>
                </a:lnTo>
                <a:lnTo>
                  <a:pt x="149953" y="41960"/>
                </a:lnTo>
                <a:lnTo>
                  <a:pt x="179867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6" y="77158"/>
                </a:lnTo>
                <a:lnTo>
                  <a:pt x="217907" y="54298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00778" y="4749253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790"/>
                </a:moveTo>
                <a:lnTo>
                  <a:pt x="0" y="185737"/>
                </a:lnTo>
                <a:lnTo>
                  <a:pt x="4827" y="204850"/>
                </a:lnTo>
                <a:lnTo>
                  <a:pt x="12018" y="221465"/>
                </a:lnTo>
                <a:lnTo>
                  <a:pt x="48138" y="256280"/>
                </a:lnTo>
                <a:lnTo>
                  <a:pt x="86329" y="266645"/>
                </a:lnTo>
                <a:lnTo>
                  <a:pt x="109867" y="267944"/>
                </a:lnTo>
                <a:lnTo>
                  <a:pt x="124588" y="267293"/>
                </a:lnTo>
                <a:lnTo>
                  <a:pt x="164109" y="257467"/>
                </a:lnTo>
                <a:lnTo>
                  <a:pt x="197216" y="232282"/>
                </a:lnTo>
                <a:lnTo>
                  <a:pt x="109702" y="232282"/>
                </a:lnTo>
                <a:lnTo>
                  <a:pt x="95651" y="231417"/>
                </a:lnTo>
                <a:lnTo>
                  <a:pt x="55819" y="210824"/>
                </a:lnTo>
                <a:lnTo>
                  <a:pt x="45701" y="190976"/>
                </a:lnTo>
                <a:lnTo>
                  <a:pt x="43091" y="178790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4" y="7934"/>
                </a:lnTo>
                <a:lnTo>
                  <a:pt x="19569" y="35104"/>
                </a:lnTo>
                <a:lnTo>
                  <a:pt x="7520" y="72313"/>
                </a:lnTo>
                <a:lnTo>
                  <a:pt x="7461" y="74371"/>
                </a:lnTo>
                <a:lnTo>
                  <a:pt x="8030" y="83084"/>
                </a:lnTo>
                <a:lnTo>
                  <a:pt x="28765" y="122105"/>
                </a:lnTo>
                <a:lnTo>
                  <a:pt x="70824" y="142247"/>
                </a:lnTo>
                <a:lnTo>
                  <a:pt x="127343" y="157762"/>
                </a:lnTo>
                <a:lnTo>
                  <a:pt x="140128" y="161648"/>
                </a:lnTo>
                <a:lnTo>
                  <a:pt x="168897" y="191427"/>
                </a:lnTo>
                <a:lnTo>
                  <a:pt x="167984" y="199400"/>
                </a:lnTo>
                <a:lnTo>
                  <a:pt x="135907" y="229242"/>
                </a:lnTo>
                <a:lnTo>
                  <a:pt x="109702" y="232282"/>
                </a:lnTo>
                <a:lnTo>
                  <a:pt x="197216" y="232282"/>
                </a:lnTo>
                <a:lnTo>
                  <a:pt x="213474" y="186893"/>
                </a:lnTo>
                <a:lnTo>
                  <a:pt x="212822" y="176206"/>
                </a:lnTo>
                <a:lnTo>
                  <a:pt x="190601" y="136502"/>
                </a:lnTo>
                <a:lnTo>
                  <a:pt x="148996" y="117916"/>
                </a:lnTo>
                <a:lnTo>
                  <a:pt x="84329" y="99609"/>
                </a:lnTo>
                <a:lnTo>
                  <a:pt x="76333" y="97211"/>
                </a:lnTo>
                <a:lnTo>
                  <a:pt x="71488" y="95592"/>
                </a:lnTo>
                <a:lnTo>
                  <a:pt x="63893" y="92532"/>
                </a:lnTo>
                <a:lnTo>
                  <a:pt x="58356" y="88645"/>
                </a:lnTo>
                <a:lnTo>
                  <a:pt x="54813" y="84023"/>
                </a:lnTo>
                <a:lnTo>
                  <a:pt x="51257" y="79489"/>
                </a:lnTo>
                <a:lnTo>
                  <a:pt x="49530" y="74371"/>
                </a:lnTo>
                <a:lnTo>
                  <a:pt x="49530" y="68757"/>
                </a:lnTo>
                <a:lnTo>
                  <a:pt x="79389" y="38133"/>
                </a:lnTo>
                <a:lnTo>
                  <a:pt x="105003" y="35661"/>
                </a:lnTo>
                <a:lnTo>
                  <a:pt x="190650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5" h="267970">
                <a:moveTo>
                  <a:pt x="190650" y="35661"/>
                </a:moveTo>
                <a:lnTo>
                  <a:pt x="105003" y="35661"/>
                </a:lnTo>
                <a:lnTo>
                  <a:pt x="116965" y="36358"/>
                </a:lnTo>
                <a:lnTo>
                  <a:pt x="127482" y="38455"/>
                </a:lnTo>
                <a:lnTo>
                  <a:pt x="158849" y="68764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0" y="60367"/>
                </a:lnTo>
                <a:lnTo>
                  <a:pt x="197765" y="49822"/>
                </a:lnTo>
                <a:lnTo>
                  <a:pt x="193604" y="40466"/>
                </a:lnTo>
                <a:lnTo>
                  <a:pt x="190650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458868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84" y="0"/>
                </a:moveTo>
                <a:lnTo>
                  <a:pt x="71520" y="8924"/>
                </a:lnTo>
                <a:lnTo>
                  <a:pt x="33261" y="35737"/>
                </a:lnTo>
                <a:lnTo>
                  <a:pt x="8301" y="78684"/>
                </a:lnTo>
                <a:lnTo>
                  <a:pt x="0" y="136118"/>
                </a:lnTo>
                <a:lnTo>
                  <a:pt x="2057" y="165645"/>
                </a:lnTo>
                <a:lnTo>
                  <a:pt x="18521" y="214246"/>
                </a:lnTo>
                <a:lnTo>
                  <a:pt x="50854" y="248447"/>
                </a:lnTo>
                <a:lnTo>
                  <a:pt x="95431" y="265777"/>
                </a:lnTo>
                <a:lnTo>
                  <a:pt x="122085" y="267944"/>
                </a:lnTo>
                <a:lnTo>
                  <a:pt x="143427" y="266585"/>
                </a:lnTo>
                <a:lnTo>
                  <a:pt x="180110" y="255728"/>
                </a:lnTo>
                <a:lnTo>
                  <a:pt x="210258" y="232282"/>
                </a:lnTo>
                <a:lnTo>
                  <a:pt x="122085" y="232282"/>
                </a:lnTo>
                <a:lnTo>
                  <a:pt x="106699" y="230876"/>
                </a:lnTo>
                <a:lnTo>
                  <a:pt x="68503" y="209829"/>
                </a:lnTo>
                <a:lnTo>
                  <a:pt x="46981" y="165005"/>
                </a:lnTo>
                <a:lnTo>
                  <a:pt x="44564" y="145122"/>
                </a:lnTo>
                <a:lnTo>
                  <a:pt x="236004" y="145122"/>
                </a:lnTo>
                <a:lnTo>
                  <a:pt x="236169" y="139992"/>
                </a:lnTo>
                <a:lnTo>
                  <a:pt x="236245" y="133565"/>
                </a:lnTo>
                <a:lnTo>
                  <a:pt x="234604" y="109461"/>
                </a:lnTo>
                <a:lnTo>
                  <a:pt x="47040" y="109461"/>
                </a:lnTo>
                <a:lnTo>
                  <a:pt x="49286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2" y="19673"/>
                </a:lnTo>
                <a:lnTo>
                  <a:pt x="166370" y="8737"/>
                </a:lnTo>
                <a:lnTo>
                  <a:pt x="144204" y="2182"/>
                </a:lnTo>
                <a:lnTo>
                  <a:pt x="119684" y="0"/>
                </a:lnTo>
                <a:close/>
              </a:path>
              <a:path w="236854" h="267970">
                <a:moveTo>
                  <a:pt x="189687" y="179298"/>
                </a:moveTo>
                <a:lnTo>
                  <a:pt x="162864" y="219659"/>
                </a:lnTo>
                <a:lnTo>
                  <a:pt x="122085" y="232282"/>
                </a:lnTo>
                <a:lnTo>
                  <a:pt x="210258" y="232282"/>
                </a:lnTo>
                <a:lnTo>
                  <a:pt x="219665" y="220137"/>
                </a:lnTo>
                <a:lnTo>
                  <a:pt x="228355" y="203779"/>
                </a:lnTo>
                <a:lnTo>
                  <a:pt x="234759" y="185242"/>
                </a:lnTo>
                <a:lnTo>
                  <a:pt x="189687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04" y="37237"/>
                </a:lnTo>
                <a:lnTo>
                  <a:pt x="149940" y="41960"/>
                </a:lnTo>
                <a:lnTo>
                  <a:pt x="179854" y="69954"/>
                </a:lnTo>
                <a:lnTo>
                  <a:pt x="190182" y="109461"/>
                </a:lnTo>
                <a:lnTo>
                  <a:pt x="234604" y="109461"/>
                </a:lnTo>
                <a:lnTo>
                  <a:pt x="234203" y="103581"/>
                </a:lnTo>
                <a:lnTo>
                  <a:pt x="228084" y="77158"/>
                </a:lnTo>
                <a:lnTo>
                  <a:pt x="217894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56162" y="4749253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89">
                <a:moveTo>
                  <a:pt x="39128" y="5435"/>
                </a:moveTo>
                <a:lnTo>
                  <a:pt x="0" y="5435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9260"/>
                </a:lnTo>
                <a:lnTo>
                  <a:pt x="44019" y="112766"/>
                </a:lnTo>
                <a:lnTo>
                  <a:pt x="54574" y="66829"/>
                </a:lnTo>
                <a:lnTo>
                  <a:pt x="84680" y="41770"/>
                </a:lnTo>
                <a:lnTo>
                  <a:pt x="39128" y="41770"/>
                </a:lnTo>
                <a:lnTo>
                  <a:pt x="39128" y="5435"/>
                </a:lnTo>
                <a:close/>
              </a:path>
              <a:path w="349250" h="262889">
                <a:moveTo>
                  <a:pt x="186101" y="37630"/>
                </a:moveTo>
                <a:lnTo>
                  <a:pt x="107061" y="37630"/>
                </a:lnTo>
                <a:lnTo>
                  <a:pt x="118299" y="38543"/>
                </a:lnTo>
                <a:lnTo>
                  <a:pt x="127855" y="41276"/>
                </a:lnTo>
                <a:lnTo>
                  <a:pt x="151885" y="82080"/>
                </a:lnTo>
                <a:lnTo>
                  <a:pt x="152552" y="262508"/>
                </a:lnTo>
                <a:lnTo>
                  <a:pt x="196138" y="262508"/>
                </a:lnTo>
                <a:lnTo>
                  <a:pt x="196173" y="112766"/>
                </a:lnTo>
                <a:lnTo>
                  <a:pt x="206200" y="66018"/>
                </a:lnTo>
                <a:lnTo>
                  <a:pt x="229067" y="44894"/>
                </a:lnTo>
                <a:lnTo>
                  <a:pt x="189280" y="44894"/>
                </a:lnTo>
                <a:lnTo>
                  <a:pt x="186101" y="37630"/>
                </a:lnTo>
                <a:close/>
              </a:path>
              <a:path w="349250" h="262889">
                <a:moveTo>
                  <a:pt x="338972" y="37630"/>
                </a:moveTo>
                <a:lnTo>
                  <a:pt x="259207" y="37630"/>
                </a:lnTo>
                <a:lnTo>
                  <a:pt x="266461" y="38064"/>
                </a:lnTo>
                <a:lnTo>
                  <a:pt x="273245" y="39374"/>
                </a:lnTo>
                <a:lnTo>
                  <a:pt x="302654" y="69812"/>
                </a:lnTo>
                <a:lnTo>
                  <a:pt x="305092" y="262508"/>
                </a:lnTo>
                <a:lnTo>
                  <a:pt x="348678" y="262508"/>
                </a:lnTo>
                <a:lnTo>
                  <a:pt x="348657" y="85931"/>
                </a:lnTo>
                <a:lnTo>
                  <a:pt x="347379" y="65706"/>
                </a:lnTo>
                <a:lnTo>
                  <a:pt x="343488" y="47998"/>
                </a:lnTo>
                <a:lnTo>
                  <a:pt x="338972" y="37630"/>
                </a:lnTo>
                <a:close/>
              </a:path>
              <a:path w="349250" h="262889">
                <a:moveTo>
                  <a:pt x="268947" y="0"/>
                </a:moveTo>
                <a:lnTo>
                  <a:pt x="245587" y="2801"/>
                </a:lnTo>
                <a:lnTo>
                  <a:pt x="224532" y="11212"/>
                </a:lnTo>
                <a:lnTo>
                  <a:pt x="205768" y="25240"/>
                </a:lnTo>
                <a:lnTo>
                  <a:pt x="189280" y="44894"/>
                </a:lnTo>
                <a:lnTo>
                  <a:pt x="229067" y="44894"/>
                </a:lnTo>
                <a:lnTo>
                  <a:pt x="234307" y="42141"/>
                </a:lnTo>
                <a:lnTo>
                  <a:pt x="246173" y="38759"/>
                </a:lnTo>
                <a:lnTo>
                  <a:pt x="259207" y="37630"/>
                </a:lnTo>
                <a:lnTo>
                  <a:pt x="338972" y="37630"/>
                </a:lnTo>
                <a:lnTo>
                  <a:pt x="337014" y="33135"/>
                </a:lnTo>
                <a:lnTo>
                  <a:pt x="327964" y="21120"/>
                </a:lnTo>
                <a:lnTo>
                  <a:pt x="316559" y="11867"/>
                </a:lnTo>
                <a:lnTo>
                  <a:pt x="302909" y="5268"/>
                </a:lnTo>
                <a:lnTo>
                  <a:pt x="287032" y="1315"/>
                </a:lnTo>
                <a:lnTo>
                  <a:pt x="268947" y="0"/>
                </a:lnTo>
                <a:close/>
              </a:path>
              <a:path w="349250" h="262889">
                <a:moveTo>
                  <a:pt x="116890" y="0"/>
                </a:moveTo>
                <a:lnTo>
                  <a:pt x="71234" y="11468"/>
                </a:lnTo>
                <a:lnTo>
                  <a:pt x="39128" y="41770"/>
                </a:lnTo>
                <a:lnTo>
                  <a:pt x="84680" y="41770"/>
                </a:lnTo>
                <a:lnTo>
                  <a:pt x="89419" y="40047"/>
                </a:lnTo>
                <a:lnTo>
                  <a:pt x="98069" y="38234"/>
                </a:lnTo>
                <a:lnTo>
                  <a:pt x="107061" y="37630"/>
                </a:lnTo>
                <a:lnTo>
                  <a:pt x="186101" y="37630"/>
                </a:lnTo>
                <a:lnTo>
                  <a:pt x="184886" y="34852"/>
                </a:lnTo>
                <a:lnTo>
                  <a:pt x="153861" y="6649"/>
                </a:lnTo>
                <a:lnTo>
                  <a:pt x="130493" y="7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76202" y="4749253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5" h="361314">
                <a:moveTo>
                  <a:pt x="39624" y="5435"/>
                </a:moveTo>
                <a:lnTo>
                  <a:pt x="0" y="5435"/>
                </a:lnTo>
                <a:lnTo>
                  <a:pt x="0" y="361060"/>
                </a:lnTo>
                <a:lnTo>
                  <a:pt x="43586" y="361060"/>
                </a:lnTo>
                <a:lnTo>
                  <a:pt x="43586" y="235673"/>
                </a:lnTo>
                <a:lnTo>
                  <a:pt x="186501" y="235673"/>
                </a:lnTo>
                <a:lnTo>
                  <a:pt x="189869" y="232282"/>
                </a:lnTo>
                <a:lnTo>
                  <a:pt x="108140" y="232282"/>
                </a:lnTo>
                <a:lnTo>
                  <a:pt x="94426" y="230798"/>
                </a:lnTo>
                <a:lnTo>
                  <a:pt x="59601" y="208597"/>
                </a:lnTo>
                <a:lnTo>
                  <a:pt x="40877" y="158637"/>
                </a:lnTo>
                <a:lnTo>
                  <a:pt x="39624" y="135547"/>
                </a:lnTo>
                <a:lnTo>
                  <a:pt x="40956" y="112265"/>
                </a:lnTo>
                <a:lnTo>
                  <a:pt x="51641" y="74550"/>
                </a:lnTo>
                <a:lnTo>
                  <a:pt x="83918" y="40655"/>
                </a:lnTo>
                <a:lnTo>
                  <a:pt x="87692" y="39204"/>
                </a:lnTo>
                <a:lnTo>
                  <a:pt x="39624" y="39204"/>
                </a:lnTo>
                <a:lnTo>
                  <a:pt x="39624" y="5435"/>
                </a:lnTo>
                <a:close/>
              </a:path>
              <a:path w="222885" h="361314">
                <a:moveTo>
                  <a:pt x="186501" y="235673"/>
                </a:moveTo>
                <a:lnTo>
                  <a:pt x="43586" y="235673"/>
                </a:lnTo>
                <a:lnTo>
                  <a:pt x="49532" y="242364"/>
                </a:lnTo>
                <a:lnTo>
                  <a:pt x="90366" y="265657"/>
                </a:lnTo>
                <a:lnTo>
                  <a:pt x="111036" y="267944"/>
                </a:lnTo>
                <a:lnTo>
                  <a:pt x="125722" y="266893"/>
                </a:lnTo>
                <a:lnTo>
                  <a:pt x="167665" y="251193"/>
                </a:lnTo>
                <a:lnTo>
                  <a:pt x="186501" y="235673"/>
                </a:lnTo>
                <a:close/>
              </a:path>
              <a:path w="222885" h="361314">
                <a:moveTo>
                  <a:pt x="191293" y="34162"/>
                </a:moveTo>
                <a:lnTo>
                  <a:pt x="110045" y="34162"/>
                </a:lnTo>
                <a:lnTo>
                  <a:pt x="123543" y="35681"/>
                </a:lnTo>
                <a:lnTo>
                  <a:pt x="136058" y="40241"/>
                </a:lnTo>
                <a:lnTo>
                  <a:pt x="166992" y="72253"/>
                </a:lnTo>
                <a:lnTo>
                  <a:pt x="178308" y="131914"/>
                </a:lnTo>
                <a:lnTo>
                  <a:pt x="177022" y="155919"/>
                </a:lnTo>
                <a:lnTo>
                  <a:pt x="166713" y="193840"/>
                </a:lnTo>
                <a:lnTo>
                  <a:pt x="135010" y="226156"/>
                </a:lnTo>
                <a:lnTo>
                  <a:pt x="108140" y="232282"/>
                </a:lnTo>
                <a:lnTo>
                  <a:pt x="189869" y="232282"/>
                </a:lnTo>
                <a:lnTo>
                  <a:pt x="214950" y="186631"/>
                </a:lnTo>
                <a:lnTo>
                  <a:pt x="222885" y="132079"/>
                </a:lnTo>
                <a:lnTo>
                  <a:pt x="222081" y="114072"/>
                </a:lnTo>
                <a:lnTo>
                  <a:pt x="210096" y="64554"/>
                </a:lnTo>
                <a:lnTo>
                  <a:pt x="194171" y="37263"/>
                </a:lnTo>
                <a:lnTo>
                  <a:pt x="191293" y="34162"/>
                </a:lnTo>
                <a:close/>
              </a:path>
              <a:path w="222885" h="361314">
                <a:moveTo>
                  <a:pt x="114084" y="0"/>
                </a:moveTo>
                <a:lnTo>
                  <a:pt x="71323" y="9817"/>
                </a:lnTo>
                <a:lnTo>
                  <a:pt x="39624" y="39204"/>
                </a:lnTo>
                <a:lnTo>
                  <a:pt x="87692" y="39204"/>
                </a:lnTo>
                <a:lnTo>
                  <a:pt x="96579" y="35787"/>
                </a:lnTo>
                <a:lnTo>
                  <a:pt x="110045" y="34162"/>
                </a:lnTo>
                <a:lnTo>
                  <a:pt x="191293" y="34162"/>
                </a:lnTo>
                <a:lnTo>
                  <a:pt x="183916" y="26215"/>
                </a:lnTo>
                <a:lnTo>
                  <a:pt x="172123" y="16916"/>
                </a:lnTo>
                <a:lnTo>
                  <a:pt x="159070" y="9499"/>
                </a:lnTo>
                <a:lnTo>
                  <a:pt x="145051" y="4214"/>
                </a:lnTo>
                <a:lnTo>
                  <a:pt x="130058" y="1051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44781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4"/>
                </a:lnTo>
                <a:lnTo>
                  <a:pt x="33261" y="35737"/>
                </a:lnTo>
                <a:lnTo>
                  <a:pt x="8305" y="78684"/>
                </a:lnTo>
                <a:lnTo>
                  <a:pt x="0" y="136118"/>
                </a:lnTo>
                <a:lnTo>
                  <a:pt x="2057" y="165645"/>
                </a:lnTo>
                <a:lnTo>
                  <a:pt x="18521" y="214246"/>
                </a:lnTo>
                <a:lnTo>
                  <a:pt x="50854" y="248447"/>
                </a:lnTo>
                <a:lnTo>
                  <a:pt x="95431" y="265777"/>
                </a:lnTo>
                <a:lnTo>
                  <a:pt x="122085" y="267944"/>
                </a:lnTo>
                <a:lnTo>
                  <a:pt x="143434" y="266585"/>
                </a:lnTo>
                <a:lnTo>
                  <a:pt x="180122" y="255728"/>
                </a:lnTo>
                <a:lnTo>
                  <a:pt x="210269" y="232282"/>
                </a:lnTo>
                <a:lnTo>
                  <a:pt x="122085" y="232282"/>
                </a:lnTo>
                <a:lnTo>
                  <a:pt x="106705" y="230876"/>
                </a:lnTo>
                <a:lnTo>
                  <a:pt x="68516" y="209829"/>
                </a:lnTo>
                <a:lnTo>
                  <a:pt x="46994" y="165005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39992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3"/>
                </a:lnTo>
                <a:lnTo>
                  <a:pt x="166376" y="8737"/>
                </a:lnTo>
                <a:lnTo>
                  <a:pt x="144212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59"/>
                </a:lnTo>
                <a:lnTo>
                  <a:pt x="122085" y="232282"/>
                </a:lnTo>
                <a:lnTo>
                  <a:pt x="210269" y="232282"/>
                </a:lnTo>
                <a:lnTo>
                  <a:pt x="219673" y="220137"/>
                </a:lnTo>
                <a:lnTo>
                  <a:pt x="228362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7"/>
                </a:lnTo>
                <a:lnTo>
                  <a:pt x="149950" y="41960"/>
                </a:lnTo>
                <a:lnTo>
                  <a:pt x="179859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5" y="77158"/>
                </a:lnTo>
                <a:lnTo>
                  <a:pt x="217902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742076" y="4749253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4" h="262889">
                <a:moveTo>
                  <a:pt x="39128" y="5435"/>
                </a:moveTo>
                <a:lnTo>
                  <a:pt x="0" y="5435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2250"/>
                </a:lnTo>
                <a:lnTo>
                  <a:pt x="44840" y="99578"/>
                </a:lnTo>
                <a:lnTo>
                  <a:pt x="63728" y="55295"/>
                </a:lnTo>
                <a:lnTo>
                  <a:pt x="86165" y="41935"/>
                </a:lnTo>
                <a:lnTo>
                  <a:pt x="39128" y="41935"/>
                </a:lnTo>
                <a:lnTo>
                  <a:pt x="39128" y="5435"/>
                </a:lnTo>
                <a:close/>
              </a:path>
              <a:path w="208914" h="262889">
                <a:moveTo>
                  <a:pt x="197230" y="37630"/>
                </a:moveTo>
                <a:lnTo>
                  <a:pt x="111607" y="37630"/>
                </a:lnTo>
                <a:lnTo>
                  <a:pt x="120008" y="38125"/>
                </a:lnTo>
                <a:lnTo>
                  <a:pt x="127866" y="39606"/>
                </a:lnTo>
                <a:lnTo>
                  <a:pt x="159905" y="66535"/>
                </a:lnTo>
                <a:lnTo>
                  <a:pt x="164894" y="104673"/>
                </a:lnTo>
                <a:lnTo>
                  <a:pt x="164934" y="262508"/>
                </a:lnTo>
                <a:lnTo>
                  <a:pt x="208521" y="262508"/>
                </a:lnTo>
                <a:lnTo>
                  <a:pt x="208402" y="93842"/>
                </a:lnTo>
                <a:lnTo>
                  <a:pt x="203841" y="53342"/>
                </a:lnTo>
                <a:lnTo>
                  <a:pt x="200815" y="44994"/>
                </a:lnTo>
                <a:lnTo>
                  <a:pt x="197230" y="37630"/>
                </a:lnTo>
                <a:close/>
              </a:path>
              <a:path w="208914" h="262889">
                <a:moveTo>
                  <a:pt x="120776" y="0"/>
                </a:moveTo>
                <a:lnTo>
                  <a:pt x="95653" y="2616"/>
                </a:lnTo>
                <a:lnTo>
                  <a:pt x="73666" y="10471"/>
                </a:lnTo>
                <a:lnTo>
                  <a:pt x="54822" y="23574"/>
                </a:lnTo>
                <a:lnTo>
                  <a:pt x="39128" y="41935"/>
                </a:lnTo>
                <a:lnTo>
                  <a:pt x="86165" y="41935"/>
                </a:lnTo>
                <a:lnTo>
                  <a:pt x="98216" y="38731"/>
                </a:lnTo>
                <a:lnTo>
                  <a:pt x="111607" y="37630"/>
                </a:lnTo>
                <a:lnTo>
                  <a:pt x="197230" y="37630"/>
                </a:lnTo>
                <a:lnTo>
                  <a:pt x="197061" y="37281"/>
                </a:lnTo>
                <a:lnTo>
                  <a:pt x="163449" y="8331"/>
                </a:lnTo>
                <a:lnTo>
                  <a:pt x="132170" y="524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25007" y="4657128"/>
            <a:ext cx="208915" cy="354965"/>
          </a:xfrm>
          <a:custGeom>
            <a:avLst/>
            <a:gdLst/>
            <a:ahLst/>
            <a:cxnLst/>
            <a:rect l="l" t="t" r="r" b="b"/>
            <a:pathLst>
              <a:path w="208914" h="354964">
                <a:moveTo>
                  <a:pt x="43599" y="0"/>
                </a:moveTo>
                <a:lnTo>
                  <a:pt x="0" y="0"/>
                </a:lnTo>
                <a:lnTo>
                  <a:pt x="0" y="354634"/>
                </a:lnTo>
                <a:lnTo>
                  <a:pt x="43599" y="354634"/>
                </a:lnTo>
                <a:lnTo>
                  <a:pt x="43599" y="214287"/>
                </a:lnTo>
                <a:lnTo>
                  <a:pt x="44046" y="200007"/>
                </a:lnTo>
                <a:lnTo>
                  <a:pt x="55015" y="158837"/>
                </a:lnTo>
                <a:lnTo>
                  <a:pt x="92481" y="132248"/>
                </a:lnTo>
                <a:lnTo>
                  <a:pt x="111112" y="129755"/>
                </a:lnTo>
                <a:lnTo>
                  <a:pt x="196928" y="129755"/>
                </a:lnTo>
                <a:lnTo>
                  <a:pt x="195728" y="127622"/>
                </a:lnTo>
                <a:lnTo>
                  <a:pt x="43599" y="127622"/>
                </a:lnTo>
                <a:lnTo>
                  <a:pt x="43599" y="0"/>
                </a:lnTo>
                <a:close/>
              </a:path>
              <a:path w="208914" h="354964">
                <a:moveTo>
                  <a:pt x="196928" y="129755"/>
                </a:moveTo>
                <a:lnTo>
                  <a:pt x="111112" y="129755"/>
                </a:lnTo>
                <a:lnTo>
                  <a:pt x="123249" y="130686"/>
                </a:lnTo>
                <a:lnTo>
                  <a:pt x="133916" y="133476"/>
                </a:lnTo>
                <a:lnTo>
                  <a:pt x="161418" y="163928"/>
                </a:lnTo>
                <a:lnTo>
                  <a:pt x="164934" y="354634"/>
                </a:lnTo>
                <a:lnTo>
                  <a:pt x="208521" y="354634"/>
                </a:lnTo>
                <a:lnTo>
                  <a:pt x="208521" y="191922"/>
                </a:lnTo>
                <a:lnTo>
                  <a:pt x="207962" y="174201"/>
                </a:lnTo>
                <a:lnTo>
                  <a:pt x="206282" y="158692"/>
                </a:lnTo>
                <a:lnTo>
                  <a:pt x="203474" y="145413"/>
                </a:lnTo>
                <a:lnTo>
                  <a:pt x="199529" y="134378"/>
                </a:lnTo>
                <a:lnTo>
                  <a:pt x="196928" y="129755"/>
                </a:lnTo>
                <a:close/>
              </a:path>
              <a:path w="208914" h="354964">
                <a:moveTo>
                  <a:pt x="120192" y="92125"/>
                </a:moveTo>
                <a:lnTo>
                  <a:pt x="98043" y="94339"/>
                </a:lnTo>
                <a:lnTo>
                  <a:pt x="77900" y="100987"/>
                </a:lnTo>
                <a:lnTo>
                  <a:pt x="59754" y="112078"/>
                </a:lnTo>
                <a:lnTo>
                  <a:pt x="43599" y="127622"/>
                </a:lnTo>
                <a:lnTo>
                  <a:pt x="195728" y="127622"/>
                </a:lnTo>
                <a:lnTo>
                  <a:pt x="158583" y="98426"/>
                </a:lnTo>
                <a:lnTo>
                  <a:pt x="120192" y="9212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291610" y="4749253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3" y="7116"/>
                </a:lnTo>
                <a:lnTo>
                  <a:pt x="39695" y="28473"/>
                </a:lnTo>
                <a:lnTo>
                  <a:pt x="9910" y="71997"/>
                </a:lnTo>
                <a:lnTo>
                  <a:pt x="0" y="134048"/>
                </a:lnTo>
                <a:lnTo>
                  <a:pt x="2070" y="164524"/>
                </a:lnTo>
                <a:lnTo>
                  <a:pt x="18693" y="214266"/>
                </a:lnTo>
                <a:lnTo>
                  <a:pt x="51200" y="248549"/>
                </a:lnTo>
                <a:lnTo>
                  <a:pt x="94822" y="265792"/>
                </a:lnTo>
                <a:lnTo>
                  <a:pt x="120517" y="267944"/>
                </a:lnTo>
                <a:lnTo>
                  <a:pt x="136981" y="266969"/>
                </a:lnTo>
                <a:lnTo>
                  <a:pt x="182506" y="252272"/>
                </a:lnTo>
                <a:lnTo>
                  <a:pt x="208515" y="232282"/>
                </a:lnTo>
                <a:lnTo>
                  <a:pt x="120517" y="232282"/>
                </a:lnTo>
                <a:lnTo>
                  <a:pt x="104813" y="230750"/>
                </a:lnTo>
                <a:lnTo>
                  <a:pt x="66111" y="207771"/>
                </a:lnTo>
                <a:lnTo>
                  <a:pt x="45917" y="157142"/>
                </a:lnTo>
                <a:lnTo>
                  <a:pt x="44571" y="134048"/>
                </a:lnTo>
                <a:lnTo>
                  <a:pt x="45917" y="111019"/>
                </a:lnTo>
                <a:lnTo>
                  <a:pt x="56685" y="74244"/>
                </a:lnTo>
                <a:lnTo>
                  <a:pt x="90528" y="42233"/>
                </a:lnTo>
                <a:lnTo>
                  <a:pt x="120517" y="36156"/>
                </a:lnTo>
                <a:lnTo>
                  <a:pt x="208258" y="36156"/>
                </a:lnTo>
                <a:lnTo>
                  <a:pt x="207106" y="34670"/>
                </a:lnTo>
                <a:lnTo>
                  <a:pt x="189060" y="19497"/>
                </a:lnTo>
                <a:lnTo>
                  <a:pt x="168607" y="8662"/>
                </a:lnTo>
                <a:lnTo>
                  <a:pt x="145757" y="2165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7" y="36156"/>
                </a:lnTo>
                <a:lnTo>
                  <a:pt x="135963" y="37688"/>
                </a:lnTo>
                <a:lnTo>
                  <a:pt x="150100" y="42283"/>
                </a:lnTo>
                <a:lnTo>
                  <a:pt x="183907" y="74315"/>
                </a:lnTo>
                <a:lnTo>
                  <a:pt x="195992" y="130340"/>
                </a:lnTo>
                <a:lnTo>
                  <a:pt x="196053" y="134048"/>
                </a:lnTo>
                <a:lnTo>
                  <a:pt x="194786" y="156242"/>
                </a:lnTo>
                <a:lnTo>
                  <a:pt x="184008" y="193757"/>
                </a:lnTo>
                <a:lnTo>
                  <a:pt x="150211" y="226156"/>
                </a:lnTo>
                <a:lnTo>
                  <a:pt x="120517" y="232282"/>
                </a:lnTo>
                <a:lnTo>
                  <a:pt x="208515" y="232282"/>
                </a:lnTo>
                <a:lnTo>
                  <a:pt x="232352" y="192692"/>
                </a:lnTo>
                <a:lnTo>
                  <a:pt x="239781" y="153775"/>
                </a:lnTo>
                <a:lnTo>
                  <a:pt x="240710" y="130340"/>
                </a:lnTo>
                <a:lnTo>
                  <a:pt x="238606" y="101463"/>
                </a:lnTo>
                <a:lnTo>
                  <a:pt x="232300" y="75880"/>
                </a:lnTo>
                <a:lnTo>
                  <a:pt x="221797" y="53610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934898" y="4657128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99" y="0"/>
                </a:moveTo>
                <a:lnTo>
                  <a:pt x="0" y="0"/>
                </a:lnTo>
                <a:lnTo>
                  <a:pt x="0" y="49529"/>
                </a:lnTo>
                <a:lnTo>
                  <a:pt x="43599" y="49529"/>
                </a:lnTo>
                <a:lnTo>
                  <a:pt x="4359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956697" y="4754689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73"/>
                </a:lnTo>
              </a:path>
            </a:pathLst>
          </a:custGeom>
          <a:ln w="4359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052411" y="4749253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89">
                <a:moveTo>
                  <a:pt x="39128" y="5435"/>
                </a:moveTo>
                <a:lnTo>
                  <a:pt x="0" y="5435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2250"/>
                </a:lnTo>
                <a:lnTo>
                  <a:pt x="44840" y="99578"/>
                </a:lnTo>
                <a:lnTo>
                  <a:pt x="63728" y="55295"/>
                </a:lnTo>
                <a:lnTo>
                  <a:pt x="86165" y="41935"/>
                </a:lnTo>
                <a:lnTo>
                  <a:pt x="39128" y="41935"/>
                </a:lnTo>
                <a:lnTo>
                  <a:pt x="39128" y="5435"/>
                </a:lnTo>
                <a:close/>
              </a:path>
              <a:path w="208915" h="262889">
                <a:moveTo>
                  <a:pt x="197225" y="37630"/>
                </a:moveTo>
                <a:lnTo>
                  <a:pt x="111607" y="37630"/>
                </a:lnTo>
                <a:lnTo>
                  <a:pt x="120008" y="38125"/>
                </a:lnTo>
                <a:lnTo>
                  <a:pt x="127866" y="39606"/>
                </a:lnTo>
                <a:lnTo>
                  <a:pt x="159893" y="66535"/>
                </a:lnTo>
                <a:lnTo>
                  <a:pt x="164894" y="104673"/>
                </a:lnTo>
                <a:lnTo>
                  <a:pt x="164934" y="262508"/>
                </a:lnTo>
                <a:lnTo>
                  <a:pt x="208521" y="262508"/>
                </a:lnTo>
                <a:lnTo>
                  <a:pt x="208402" y="93842"/>
                </a:lnTo>
                <a:lnTo>
                  <a:pt x="203834" y="53342"/>
                </a:lnTo>
                <a:lnTo>
                  <a:pt x="200809" y="44994"/>
                </a:lnTo>
                <a:lnTo>
                  <a:pt x="197225" y="37630"/>
                </a:lnTo>
                <a:close/>
              </a:path>
              <a:path w="208915" h="262889">
                <a:moveTo>
                  <a:pt x="120764" y="0"/>
                </a:moveTo>
                <a:lnTo>
                  <a:pt x="95648" y="2616"/>
                </a:lnTo>
                <a:lnTo>
                  <a:pt x="73664" y="10471"/>
                </a:lnTo>
                <a:lnTo>
                  <a:pt x="54822" y="23574"/>
                </a:lnTo>
                <a:lnTo>
                  <a:pt x="39128" y="41935"/>
                </a:lnTo>
                <a:lnTo>
                  <a:pt x="86165" y="41935"/>
                </a:lnTo>
                <a:lnTo>
                  <a:pt x="98216" y="38731"/>
                </a:lnTo>
                <a:lnTo>
                  <a:pt x="111607" y="37630"/>
                </a:lnTo>
                <a:lnTo>
                  <a:pt x="197225" y="37630"/>
                </a:lnTo>
                <a:lnTo>
                  <a:pt x="197055" y="37281"/>
                </a:lnTo>
                <a:lnTo>
                  <a:pt x="163449" y="8331"/>
                </a:lnTo>
                <a:lnTo>
                  <a:pt x="132157" y="524"/>
                </a:lnTo>
                <a:lnTo>
                  <a:pt x="12076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322464" y="4749253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79" y="0"/>
                </a:moveTo>
                <a:lnTo>
                  <a:pt x="70082" y="8770"/>
                </a:lnTo>
                <a:lnTo>
                  <a:pt x="31129" y="35013"/>
                </a:lnTo>
                <a:lnTo>
                  <a:pt x="7768" y="78480"/>
                </a:lnTo>
                <a:lnTo>
                  <a:pt x="0" y="134962"/>
                </a:lnTo>
                <a:lnTo>
                  <a:pt x="1997" y="165176"/>
                </a:lnTo>
                <a:lnTo>
                  <a:pt x="18002" y="214458"/>
                </a:lnTo>
                <a:lnTo>
                  <a:pt x="49301" y="248586"/>
                </a:lnTo>
                <a:lnTo>
                  <a:pt x="91618" y="265794"/>
                </a:lnTo>
                <a:lnTo>
                  <a:pt x="116649" y="267944"/>
                </a:lnTo>
                <a:lnTo>
                  <a:pt x="136827" y="266395"/>
                </a:lnTo>
                <a:lnTo>
                  <a:pt x="155382" y="261743"/>
                </a:lnTo>
                <a:lnTo>
                  <a:pt x="172297" y="253982"/>
                </a:lnTo>
                <a:lnTo>
                  <a:pt x="187553" y="243103"/>
                </a:lnTo>
                <a:lnTo>
                  <a:pt x="197915" y="232282"/>
                </a:lnTo>
                <a:lnTo>
                  <a:pt x="116154" y="232282"/>
                </a:lnTo>
                <a:lnTo>
                  <a:pt x="100982" y="230814"/>
                </a:lnTo>
                <a:lnTo>
                  <a:pt x="64389" y="208838"/>
                </a:lnTo>
                <a:lnTo>
                  <a:pt x="45815" y="157819"/>
                </a:lnTo>
                <a:lnTo>
                  <a:pt x="44576" y="133718"/>
                </a:lnTo>
                <a:lnTo>
                  <a:pt x="45862" y="109947"/>
                </a:lnTo>
                <a:lnTo>
                  <a:pt x="56139" y="72701"/>
                </a:lnTo>
                <a:lnTo>
                  <a:pt x="88853" y="41540"/>
                </a:lnTo>
                <a:lnTo>
                  <a:pt x="118706" y="35661"/>
                </a:lnTo>
                <a:lnTo>
                  <a:pt x="199423" y="35661"/>
                </a:lnTo>
                <a:lnTo>
                  <a:pt x="197440" y="32823"/>
                </a:lnTo>
                <a:lnTo>
                  <a:pt x="185318" y="21120"/>
                </a:lnTo>
                <a:lnTo>
                  <a:pt x="171104" y="11867"/>
                </a:lnTo>
                <a:lnTo>
                  <a:pt x="154959" y="5268"/>
                </a:lnTo>
                <a:lnTo>
                  <a:pt x="136908" y="1315"/>
                </a:lnTo>
                <a:lnTo>
                  <a:pt x="116979" y="0"/>
                </a:lnTo>
                <a:close/>
              </a:path>
              <a:path w="223520" h="267970">
                <a:moveTo>
                  <a:pt x="180784" y="168389"/>
                </a:moveTo>
                <a:lnTo>
                  <a:pt x="166811" y="207737"/>
                </a:lnTo>
                <a:lnTo>
                  <a:pt x="128489" y="231307"/>
                </a:lnTo>
                <a:lnTo>
                  <a:pt x="116154" y="232282"/>
                </a:lnTo>
                <a:lnTo>
                  <a:pt x="197915" y="232282"/>
                </a:lnTo>
                <a:lnTo>
                  <a:pt x="200602" y="229477"/>
                </a:lnTo>
                <a:lnTo>
                  <a:pt x="210915" y="213485"/>
                </a:lnTo>
                <a:lnTo>
                  <a:pt x="218503" y="195109"/>
                </a:lnTo>
                <a:lnTo>
                  <a:pt x="223380" y="174332"/>
                </a:lnTo>
                <a:lnTo>
                  <a:pt x="180784" y="168389"/>
                </a:lnTo>
                <a:close/>
              </a:path>
              <a:path w="223520" h="267970">
                <a:moveTo>
                  <a:pt x="199423" y="35661"/>
                </a:moveTo>
                <a:lnTo>
                  <a:pt x="118706" y="35661"/>
                </a:lnTo>
                <a:lnTo>
                  <a:pt x="129201" y="36479"/>
                </a:lnTo>
                <a:lnTo>
                  <a:pt x="138890" y="38930"/>
                </a:lnTo>
                <a:lnTo>
                  <a:pt x="168938" y="64993"/>
                </a:lnTo>
                <a:lnTo>
                  <a:pt x="177317" y="87655"/>
                </a:lnTo>
                <a:lnTo>
                  <a:pt x="219417" y="81229"/>
                </a:lnTo>
                <a:lnTo>
                  <a:pt x="214497" y="62882"/>
                </a:lnTo>
                <a:lnTo>
                  <a:pt x="207168" y="46745"/>
                </a:lnTo>
                <a:lnTo>
                  <a:pt x="199423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611262" y="4657128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634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06969" y="4754689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6" y="0"/>
                </a:moveTo>
                <a:lnTo>
                  <a:pt x="0" y="0"/>
                </a:lnTo>
                <a:lnTo>
                  <a:pt x="96" y="166404"/>
                </a:lnTo>
                <a:lnTo>
                  <a:pt x="4920" y="208859"/>
                </a:lnTo>
                <a:lnTo>
                  <a:pt x="28087" y="243997"/>
                </a:lnTo>
                <a:lnTo>
                  <a:pt x="65671" y="260345"/>
                </a:lnTo>
                <a:lnTo>
                  <a:pt x="87591" y="262508"/>
                </a:lnTo>
                <a:lnTo>
                  <a:pt x="111936" y="259785"/>
                </a:lnTo>
                <a:lnTo>
                  <a:pt x="133597" y="251607"/>
                </a:lnTo>
                <a:lnTo>
                  <a:pt x="152582" y="237964"/>
                </a:lnTo>
                <a:lnTo>
                  <a:pt x="163760" y="224866"/>
                </a:lnTo>
                <a:lnTo>
                  <a:pt x="96418" y="224866"/>
                </a:lnTo>
                <a:lnTo>
                  <a:pt x="87025" y="224247"/>
                </a:lnTo>
                <a:lnTo>
                  <a:pt x="52616" y="203450"/>
                </a:lnTo>
                <a:lnTo>
                  <a:pt x="43802" y="159080"/>
                </a:lnTo>
                <a:lnTo>
                  <a:pt x="43702" y="152894"/>
                </a:lnTo>
                <a:lnTo>
                  <a:pt x="43586" y="0"/>
                </a:lnTo>
                <a:close/>
              </a:path>
              <a:path w="208279" h="262889">
                <a:moveTo>
                  <a:pt x="208025" y="218846"/>
                </a:moveTo>
                <a:lnTo>
                  <a:pt x="168897" y="218846"/>
                </a:lnTo>
                <a:lnTo>
                  <a:pt x="168897" y="257073"/>
                </a:lnTo>
                <a:lnTo>
                  <a:pt x="208025" y="257073"/>
                </a:lnTo>
                <a:lnTo>
                  <a:pt x="208025" y="218846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52"/>
                </a:lnTo>
                <a:lnTo>
                  <a:pt x="163992" y="152894"/>
                </a:lnTo>
                <a:lnTo>
                  <a:pt x="153130" y="195731"/>
                </a:lnTo>
                <a:lnTo>
                  <a:pt x="115363" y="222384"/>
                </a:lnTo>
                <a:lnTo>
                  <a:pt x="96418" y="224866"/>
                </a:lnTo>
                <a:lnTo>
                  <a:pt x="163760" y="224866"/>
                </a:lnTo>
                <a:lnTo>
                  <a:pt x="168897" y="218846"/>
                </a:lnTo>
                <a:lnTo>
                  <a:pt x="208025" y="218846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991894" y="4655146"/>
            <a:ext cx="89535" cy="356870"/>
          </a:xfrm>
          <a:custGeom>
            <a:avLst/>
            <a:gdLst/>
            <a:ahLst/>
            <a:cxnLst/>
            <a:rect l="l" t="t" r="r" b="b"/>
            <a:pathLst>
              <a:path w="89534" h="356870">
                <a:moveTo>
                  <a:pt x="57937" y="99542"/>
                </a:moveTo>
                <a:lnTo>
                  <a:pt x="14363" y="99542"/>
                </a:lnTo>
                <a:lnTo>
                  <a:pt x="14363" y="356616"/>
                </a:lnTo>
                <a:lnTo>
                  <a:pt x="57937" y="356616"/>
                </a:lnTo>
                <a:lnTo>
                  <a:pt x="57937" y="99542"/>
                </a:lnTo>
                <a:close/>
              </a:path>
              <a:path w="89534" h="356870">
                <a:moveTo>
                  <a:pt x="89153" y="0"/>
                </a:moveTo>
                <a:lnTo>
                  <a:pt x="31699" y="0"/>
                </a:lnTo>
                <a:lnTo>
                  <a:pt x="0" y="67843"/>
                </a:lnTo>
                <a:lnTo>
                  <a:pt x="36144" y="67843"/>
                </a:lnTo>
                <a:lnTo>
                  <a:pt x="8915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119633" y="4657128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54" y="92125"/>
                </a:moveTo>
                <a:lnTo>
                  <a:pt x="64406" y="101491"/>
                </a:lnTo>
                <a:lnTo>
                  <a:pt x="28833" y="129082"/>
                </a:lnTo>
                <a:lnTo>
                  <a:pt x="7202" y="172775"/>
                </a:lnTo>
                <a:lnTo>
                  <a:pt x="0" y="226428"/>
                </a:lnTo>
                <a:lnTo>
                  <a:pt x="877" y="245467"/>
                </a:lnTo>
                <a:lnTo>
                  <a:pt x="14106" y="296011"/>
                </a:lnTo>
                <a:lnTo>
                  <a:pt x="41909" y="333884"/>
                </a:lnTo>
                <a:lnTo>
                  <a:pt x="80985" y="355850"/>
                </a:lnTo>
                <a:lnTo>
                  <a:pt x="110435" y="360070"/>
                </a:lnTo>
                <a:lnTo>
                  <a:pt x="132712" y="357688"/>
                </a:lnTo>
                <a:lnTo>
                  <a:pt x="152107" y="350546"/>
                </a:lnTo>
                <a:lnTo>
                  <a:pt x="168621" y="338655"/>
                </a:lnTo>
                <a:lnTo>
                  <a:pt x="180297" y="324408"/>
                </a:lnTo>
                <a:lnTo>
                  <a:pt x="114652" y="324408"/>
                </a:lnTo>
                <a:lnTo>
                  <a:pt x="100942" y="322890"/>
                </a:lnTo>
                <a:lnTo>
                  <a:pt x="65452" y="300062"/>
                </a:lnTo>
                <a:lnTo>
                  <a:pt x="45874" y="249508"/>
                </a:lnTo>
                <a:lnTo>
                  <a:pt x="44577" y="226352"/>
                </a:lnTo>
                <a:lnTo>
                  <a:pt x="45794" y="202682"/>
                </a:lnTo>
                <a:lnTo>
                  <a:pt x="55540" y="165415"/>
                </a:lnTo>
                <a:lnTo>
                  <a:pt x="85981" y="134172"/>
                </a:lnTo>
                <a:lnTo>
                  <a:pt x="112670" y="128282"/>
                </a:lnTo>
                <a:lnTo>
                  <a:pt x="222881" y="128282"/>
                </a:lnTo>
                <a:lnTo>
                  <a:pt x="222881" y="127533"/>
                </a:lnTo>
                <a:lnTo>
                  <a:pt x="179282" y="127533"/>
                </a:lnTo>
                <a:lnTo>
                  <a:pt x="173174" y="120030"/>
                </a:lnTo>
                <a:lnTo>
                  <a:pt x="166226" y="113252"/>
                </a:lnTo>
                <a:lnTo>
                  <a:pt x="130436" y="94586"/>
                </a:lnTo>
                <a:lnTo>
                  <a:pt x="119769" y="92741"/>
                </a:lnTo>
                <a:lnTo>
                  <a:pt x="108454" y="92125"/>
                </a:lnTo>
                <a:close/>
              </a:path>
              <a:path w="222884" h="360679">
                <a:moveTo>
                  <a:pt x="222881" y="322021"/>
                </a:moveTo>
                <a:lnTo>
                  <a:pt x="182254" y="322021"/>
                </a:lnTo>
                <a:lnTo>
                  <a:pt x="182254" y="354634"/>
                </a:lnTo>
                <a:lnTo>
                  <a:pt x="222881" y="354634"/>
                </a:lnTo>
                <a:lnTo>
                  <a:pt x="222881" y="322021"/>
                </a:lnTo>
                <a:close/>
              </a:path>
              <a:path w="222884" h="360679">
                <a:moveTo>
                  <a:pt x="222881" y="128282"/>
                </a:moveTo>
                <a:lnTo>
                  <a:pt x="112670" y="128282"/>
                </a:lnTo>
                <a:lnTo>
                  <a:pt x="127005" y="129815"/>
                </a:lnTo>
                <a:lnTo>
                  <a:pt x="140152" y="134419"/>
                </a:lnTo>
                <a:lnTo>
                  <a:pt x="171797" y="166947"/>
                </a:lnTo>
                <a:lnTo>
                  <a:pt x="181986" y="205544"/>
                </a:lnTo>
                <a:lnTo>
                  <a:pt x="183257" y="230060"/>
                </a:lnTo>
                <a:lnTo>
                  <a:pt x="182004" y="252425"/>
                </a:lnTo>
                <a:lnTo>
                  <a:pt x="163280" y="301142"/>
                </a:lnTo>
                <a:lnTo>
                  <a:pt x="128415" y="322955"/>
                </a:lnTo>
                <a:lnTo>
                  <a:pt x="114652" y="324408"/>
                </a:lnTo>
                <a:lnTo>
                  <a:pt x="180297" y="324408"/>
                </a:lnTo>
                <a:lnTo>
                  <a:pt x="182254" y="322021"/>
                </a:lnTo>
                <a:lnTo>
                  <a:pt x="222881" y="322021"/>
                </a:lnTo>
                <a:lnTo>
                  <a:pt x="222881" y="128282"/>
                </a:lnTo>
                <a:close/>
              </a:path>
              <a:path w="222884" h="360679">
                <a:moveTo>
                  <a:pt x="222881" y="0"/>
                </a:moveTo>
                <a:lnTo>
                  <a:pt x="179282" y="0"/>
                </a:lnTo>
                <a:lnTo>
                  <a:pt x="179282" y="127533"/>
                </a:lnTo>
                <a:lnTo>
                  <a:pt x="222881" y="127533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404047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7" y="36156"/>
                </a:moveTo>
                <a:lnTo>
                  <a:pt x="117221" y="36156"/>
                </a:lnTo>
                <a:lnTo>
                  <a:pt x="132681" y="37070"/>
                </a:lnTo>
                <a:lnTo>
                  <a:pt x="146121" y="39816"/>
                </a:lnTo>
                <a:lnTo>
                  <a:pt x="176202" y="65643"/>
                </a:lnTo>
                <a:lnTo>
                  <a:pt x="179298" y="88239"/>
                </a:lnTo>
                <a:lnTo>
                  <a:pt x="179298" y="89801"/>
                </a:lnTo>
                <a:lnTo>
                  <a:pt x="125936" y="111226"/>
                </a:lnTo>
                <a:lnTo>
                  <a:pt x="89151" y="116101"/>
                </a:lnTo>
                <a:lnTo>
                  <a:pt x="78635" y="117719"/>
                </a:lnTo>
                <a:lnTo>
                  <a:pt x="38318" y="130867"/>
                </a:lnTo>
                <a:lnTo>
                  <a:pt x="8585" y="160223"/>
                </a:lnTo>
                <a:lnTo>
                  <a:pt x="0" y="194640"/>
                </a:lnTo>
                <a:lnTo>
                  <a:pt x="1423" y="209965"/>
                </a:lnTo>
                <a:lnTo>
                  <a:pt x="22786" y="247321"/>
                </a:lnTo>
                <a:lnTo>
                  <a:pt x="67959" y="266659"/>
                </a:lnTo>
                <a:lnTo>
                  <a:pt x="87909" y="267944"/>
                </a:lnTo>
                <a:lnTo>
                  <a:pt x="100571" y="267418"/>
                </a:lnTo>
                <a:lnTo>
                  <a:pt x="147368" y="254428"/>
                </a:lnTo>
                <a:lnTo>
                  <a:pt x="178409" y="233768"/>
                </a:lnTo>
                <a:lnTo>
                  <a:pt x="98399" y="233768"/>
                </a:lnTo>
                <a:lnTo>
                  <a:pt x="86462" y="233043"/>
                </a:lnTo>
                <a:lnTo>
                  <a:pt x="49847" y="209240"/>
                </a:lnTo>
                <a:lnTo>
                  <a:pt x="46671" y="185437"/>
                </a:lnTo>
                <a:lnTo>
                  <a:pt x="48615" y="178955"/>
                </a:lnTo>
                <a:lnTo>
                  <a:pt x="84943" y="154158"/>
                </a:lnTo>
                <a:lnTo>
                  <a:pt x="130263" y="146541"/>
                </a:lnTo>
                <a:lnTo>
                  <a:pt x="149580" y="142640"/>
                </a:lnTo>
                <a:lnTo>
                  <a:pt x="165925" y="138367"/>
                </a:lnTo>
                <a:lnTo>
                  <a:pt x="179298" y="133718"/>
                </a:lnTo>
                <a:lnTo>
                  <a:pt x="223380" y="133718"/>
                </a:lnTo>
                <a:lnTo>
                  <a:pt x="223241" y="83668"/>
                </a:lnTo>
                <a:lnTo>
                  <a:pt x="215844" y="40547"/>
                </a:lnTo>
                <a:lnTo>
                  <a:pt x="213497" y="36156"/>
                </a:lnTo>
                <a:close/>
              </a:path>
              <a:path w="236854" h="267970">
                <a:moveTo>
                  <a:pt x="225971" y="230301"/>
                </a:moveTo>
                <a:lnTo>
                  <a:pt x="182765" y="230301"/>
                </a:lnTo>
                <a:lnTo>
                  <a:pt x="183984" y="239236"/>
                </a:lnTo>
                <a:lnTo>
                  <a:pt x="185794" y="247581"/>
                </a:lnTo>
                <a:lnTo>
                  <a:pt x="188194" y="255338"/>
                </a:lnTo>
                <a:lnTo>
                  <a:pt x="191185" y="262508"/>
                </a:lnTo>
                <a:lnTo>
                  <a:pt x="236753" y="262508"/>
                </a:lnTo>
                <a:lnTo>
                  <a:pt x="233104" y="254994"/>
                </a:lnTo>
                <a:lnTo>
                  <a:pt x="230096" y="247319"/>
                </a:lnTo>
                <a:lnTo>
                  <a:pt x="227754" y="239479"/>
                </a:lnTo>
                <a:lnTo>
                  <a:pt x="226098" y="231457"/>
                </a:lnTo>
                <a:lnTo>
                  <a:pt x="225971" y="230301"/>
                </a:lnTo>
                <a:close/>
              </a:path>
              <a:path w="236854" h="267970">
                <a:moveTo>
                  <a:pt x="223380" y="133718"/>
                </a:moveTo>
                <a:lnTo>
                  <a:pt x="179298" y="133718"/>
                </a:lnTo>
                <a:lnTo>
                  <a:pt x="179044" y="149580"/>
                </a:lnTo>
                <a:lnTo>
                  <a:pt x="178610" y="163012"/>
                </a:lnTo>
                <a:lnTo>
                  <a:pt x="166788" y="201891"/>
                </a:lnTo>
                <a:lnTo>
                  <a:pt x="133036" y="227607"/>
                </a:lnTo>
                <a:lnTo>
                  <a:pt x="98399" y="233768"/>
                </a:lnTo>
                <a:lnTo>
                  <a:pt x="178409" y="233768"/>
                </a:lnTo>
                <a:lnTo>
                  <a:pt x="182765" y="230301"/>
                </a:lnTo>
                <a:lnTo>
                  <a:pt x="225971" y="230301"/>
                </a:lnTo>
                <a:lnTo>
                  <a:pt x="224907" y="220593"/>
                </a:lnTo>
                <a:lnTo>
                  <a:pt x="224058" y="204203"/>
                </a:lnTo>
                <a:lnTo>
                  <a:pt x="223631" y="185813"/>
                </a:lnTo>
                <a:lnTo>
                  <a:pt x="223514" y="176631"/>
                </a:lnTo>
                <a:lnTo>
                  <a:pt x="223390" y="156387"/>
                </a:lnTo>
                <a:lnTo>
                  <a:pt x="223380" y="133718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11"/>
                </a:lnTo>
                <a:lnTo>
                  <a:pt x="42925" y="20115"/>
                </a:lnTo>
                <a:lnTo>
                  <a:pt x="15114" y="54489"/>
                </a:lnTo>
                <a:lnTo>
                  <a:pt x="7429" y="79235"/>
                </a:lnTo>
                <a:lnTo>
                  <a:pt x="50025" y="85178"/>
                </a:lnTo>
                <a:lnTo>
                  <a:pt x="54018" y="72491"/>
                </a:lnTo>
                <a:lnTo>
                  <a:pt x="58958" y="61895"/>
                </a:lnTo>
                <a:lnTo>
                  <a:pt x="90417" y="38869"/>
                </a:lnTo>
                <a:lnTo>
                  <a:pt x="117221" y="36156"/>
                </a:lnTo>
                <a:lnTo>
                  <a:pt x="213497" y="36156"/>
                </a:lnTo>
                <a:lnTo>
                  <a:pt x="212081" y="33506"/>
                </a:lnTo>
                <a:lnTo>
                  <a:pt x="177317" y="7746"/>
                </a:lnTo>
                <a:lnTo>
                  <a:pt x="139368" y="480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684500" y="4749253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790"/>
                </a:moveTo>
                <a:lnTo>
                  <a:pt x="0" y="185737"/>
                </a:lnTo>
                <a:lnTo>
                  <a:pt x="4833" y="204850"/>
                </a:lnTo>
                <a:lnTo>
                  <a:pt x="12023" y="221465"/>
                </a:lnTo>
                <a:lnTo>
                  <a:pt x="48140" y="256280"/>
                </a:lnTo>
                <a:lnTo>
                  <a:pt x="86339" y="266645"/>
                </a:lnTo>
                <a:lnTo>
                  <a:pt x="109880" y="267944"/>
                </a:lnTo>
                <a:lnTo>
                  <a:pt x="124599" y="267293"/>
                </a:lnTo>
                <a:lnTo>
                  <a:pt x="164109" y="257467"/>
                </a:lnTo>
                <a:lnTo>
                  <a:pt x="197220" y="232282"/>
                </a:lnTo>
                <a:lnTo>
                  <a:pt x="109715" y="232282"/>
                </a:lnTo>
                <a:lnTo>
                  <a:pt x="95658" y="231417"/>
                </a:lnTo>
                <a:lnTo>
                  <a:pt x="55831" y="210824"/>
                </a:lnTo>
                <a:lnTo>
                  <a:pt x="45709" y="190976"/>
                </a:lnTo>
                <a:lnTo>
                  <a:pt x="43091" y="178790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9" y="7934"/>
                </a:lnTo>
                <a:lnTo>
                  <a:pt x="19582" y="35104"/>
                </a:lnTo>
                <a:lnTo>
                  <a:pt x="7520" y="72313"/>
                </a:lnTo>
                <a:lnTo>
                  <a:pt x="7461" y="74371"/>
                </a:lnTo>
                <a:lnTo>
                  <a:pt x="8032" y="83084"/>
                </a:lnTo>
                <a:lnTo>
                  <a:pt x="28771" y="122105"/>
                </a:lnTo>
                <a:lnTo>
                  <a:pt x="70831" y="142247"/>
                </a:lnTo>
                <a:lnTo>
                  <a:pt x="127343" y="157762"/>
                </a:lnTo>
                <a:lnTo>
                  <a:pt x="140128" y="161648"/>
                </a:lnTo>
                <a:lnTo>
                  <a:pt x="168897" y="191427"/>
                </a:lnTo>
                <a:lnTo>
                  <a:pt x="167986" y="199400"/>
                </a:lnTo>
                <a:lnTo>
                  <a:pt x="135909" y="229242"/>
                </a:lnTo>
                <a:lnTo>
                  <a:pt x="109715" y="232282"/>
                </a:lnTo>
                <a:lnTo>
                  <a:pt x="197220" y="232282"/>
                </a:lnTo>
                <a:lnTo>
                  <a:pt x="213474" y="186893"/>
                </a:lnTo>
                <a:lnTo>
                  <a:pt x="212823" y="176206"/>
                </a:lnTo>
                <a:lnTo>
                  <a:pt x="190612" y="136502"/>
                </a:lnTo>
                <a:lnTo>
                  <a:pt x="149007" y="117916"/>
                </a:lnTo>
                <a:lnTo>
                  <a:pt x="84340" y="99609"/>
                </a:lnTo>
                <a:lnTo>
                  <a:pt x="76340" y="97211"/>
                </a:lnTo>
                <a:lnTo>
                  <a:pt x="71488" y="95592"/>
                </a:lnTo>
                <a:lnTo>
                  <a:pt x="63893" y="92532"/>
                </a:lnTo>
                <a:lnTo>
                  <a:pt x="58369" y="88645"/>
                </a:lnTo>
                <a:lnTo>
                  <a:pt x="54813" y="84023"/>
                </a:lnTo>
                <a:lnTo>
                  <a:pt x="51269" y="79489"/>
                </a:lnTo>
                <a:lnTo>
                  <a:pt x="49530" y="74371"/>
                </a:lnTo>
                <a:lnTo>
                  <a:pt x="49530" y="68757"/>
                </a:lnTo>
                <a:lnTo>
                  <a:pt x="79390" y="38133"/>
                </a:lnTo>
                <a:lnTo>
                  <a:pt x="105003" y="35661"/>
                </a:lnTo>
                <a:lnTo>
                  <a:pt x="190660" y="35661"/>
                </a:lnTo>
                <a:lnTo>
                  <a:pt x="188633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5" h="267970">
                <a:moveTo>
                  <a:pt x="190660" y="35661"/>
                </a:moveTo>
                <a:lnTo>
                  <a:pt x="105003" y="35661"/>
                </a:lnTo>
                <a:lnTo>
                  <a:pt x="116966" y="36358"/>
                </a:lnTo>
                <a:lnTo>
                  <a:pt x="127484" y="38455"/>
                </a:lnTo>
                <a:lnTo>
                  <a:pt x="158856" y="68764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6" y="60367"/>
                </a:lnTo>
                <a:lnTo>
                  <a:pt x="197772" y="49822"/>
                </a:lnTo>
                <a:lnTo>
                  <a:pt x="193611" y="40466"/>
                </a:lnTo>
                <a:lnTo>
                  <a:pt x="190660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286608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4"/>
                </a:lnTo>
                <a:lnTo>
                  <a:pt x="33274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9" y="165645"/>
                </a:lnTo>
                <a:lnTo>
                  <a:pt x="18532" y="214246"/>
                </a:lnTo>
                <a:lnTo>
                  <a:pt x="50867" y="248447"/>
                </a:lnTo>
                <a:lnTo>
                  <a:pt x="95444" y="265777"/>
                </a:lnTo>
                <a:lnTo>
                  <a:pt x="122097" y="267944"/>
                </a:lnTo>
                <a:lnTo>
                  <a:pt x="143439" y="266585"/>
                </a:lnTo>
                <a:lnTo>
                  <a:pt x="180122" y="255728"/>
                </a:lnTo>
                <a:lnTo>
                  <a:pt x="210271" y="232282"/>
                </a:lnTo>
                <a:lnTo>
                  <a:pt x="122097" y="232282"/>
                </a:lnTo>
                <a:lnTo>
                  <a:pt x="106712" y="230876"/>
                </a:lnTo>
                <a:lnTo>
                  <a:pt x="68516" y="209829"/>
                </a:lnTo>
                <a:lnTo>
                  <a:pt x="46994" y="165005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39992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1"/>
                </a:lnTo>
                <a:lnTo>
                  <a:pt x="69595" y="55714"/>
                </a:lnTo>
                <a:lnTo>
                  <a:pt x="105570" y="36914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3"/>
                </a:lnTo>
                <a:lnTo>
                  <a:pt x="166382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77" y="219659"/>
                </a:lnTo>
                <a:lnTo>
                  <a:pt x="122097" y="232282"/>
                </a:lnTo>
                <a:lnTo>
                  <a:pt x="210271" y="232282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7"/>
                </a:lnTo>
                <a:lnTo>
                  <a:pt x="149953" y="41960"/>
                </a:lnTo>
                <a:lnTo>
                  <a:pt x="179867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6" y="77158"/>
                </a:lnTo>
                <a:lnTo>
                  <a:pt x="217907" y="54298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583902" y="4749253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89">
                <a:moveTo>
                  <a:pt x="39141" y="5435"/>
                </a:moveTo>
                <a:lnTo>
                  <a:pt x="0" y="5435"/>
                </a:lnTo>
                <a:lnTo>
                  <a:pt x="0" y="262508"/>
                </a:lnTo>
                <a:lnTo>
                  <a:pt x="43599" y="262508"/>
                </a:lnTo>
                <a:lnTo>
                  <a:pt x="43599" y="122250"/>
                </a:lnTo>
                <a:lnTo>
                  <a:pt x="44853" y="99578"/>
                </a:lnTo>
                <a:lnTo>
                  <a:pt x="63741" y="55295"/>
                </a:lnTo>
                <a:lnTo>
                  <a:pt x="86178" y="41935"/>
                </a:lnTo>
                <a:lnTo>
                  <a:pt x="39141" y="41935"/>
                </a:lnTo>
                <a:lnTo>
                  <a:pt x="39141" y="5435"/>
                </a:lnTo>
                <a:close/>
              </a:path>
              <a:path w="208915" h="262889">
                <a:moveTo>
                  <a:pt x="197237" y="37630"/>
                </a:moveTo>
                <a:lnTo>
                  <a:pt x="111620" y="37630"/>
                </a:lnTo>
                <a:lnTo>
                  <a:pt x="120021" y="38125"/>
                </a:lnTo>
                <a:lnTo>
                  <a:pt x="127879" y="39606"/>
                </a:lnTo>
                <a:lnTo>
                  <a:pt x="159905" y="66535"/>
                </a:lnTo>
                <a:lnTo>
                  <a:pt x="164906" y="104673"/>
                </a:lnTo>
                <a:lnTo>
                  <a:pt x="164947" y="262508"/>
                </a:lnTo>
                <a:lnTo>
                  <a:pt x="208533" y="262508"/>
                </a:lnTo>
                <a:lnTo>
                  <a:pt x="208414" y="93842"/>
                </a:lnTo>
                <a:lnTo>
                  <a:pt x="203846" y="53342"/>
                </a:lnTo>
                <a:lnTo>
                  <a:pt x="200821" y="44994"/>
                </a:lnTo>
                <a:lnTo>
                  <a:pt x="197237" y="37630"/>
                </a:lnTo>
                <a:close/>
              </a:path>
              <a:path w="208915" h="262889">
                <a:moveTo>
                  <a:pt x="120776" y="0"/>
                </a:moveTo>
                <a:lnTo>
                  <a:pt x="95660" y="2616"/>
                </a:lnTo>
                <a:lnTo>
                  <a:pt x="73677" y="10471"/>
                </a:lnTo>
                <a:lnTo>
                  <a:pt x="54834" y="23574"/>
                </a:lnTo>
                <a:lnTo>
                  <a:pt x="39141" y="41935"/>
                </a:lnTo>
                <a:lnTo>
                  <a:pt x="86178" y="41935"/>
                </a:lnTo>
                <a:lnTo>
                  <a:pt x="98229" y="38731"/>
                </a:lnTo>
                <a:lnTo>
                  <a:pt x="111620" y="37630"/>
                </a:lnTo>
                <a:lnTo>
                  <a:pt x="197237" y="37630"/>
                </a:lnTo>
                <a:lnTo>
                  <a:pt x="197068" y="37281"/>
                </a:lnTo>
                <a:lnTo>
                  <a:pt x="163461" y="8331"/>
                </a:lnTo>
                <a:lnTo>
                  <a:pt x="132170" y="524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842080" y="4664964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80" y="123418"/>
                </a:moveTo>
                <a:lnTo>
                  <a:pt x="32194" y="123418"/>
                </a:lnTo>
                <a:lnTo>
                  <a:pt x="32194" y="271500"/>
                </a:lnTo>
                <a:lnTo>
                  <a:pt x="35157" y="315198"/>
                </a:lnTo>
                <a:lnTo>
                  <a:pt x="63017" y="346042"/>
                </a:lnTo>
                <a:lnTo>
                  <a:pt x="92532" y="350253"/>
                </a:lnTo>
                <a:lnTo>
                  <a:pt x="99975" y="350007"/>
                </a:lnTo>
                <a:lnTo>
                  <a:pt x="107930" y="349273"/>
                </a:lnTo>
                <a:lnTo>
                  <a:pt x="116381" y="348061"/>
                </a:lnTo>
                <a:lnTo>
                  <a:pt x="125310" y="346379"/>
                </a:lnTo>
                <a:lnTo>
                  <a:pt x="119634" y="309638"/>
                </a:lnTo>
                <a:lnTo>
                  <a:pt x="93941" y="309638"/>
                </a:lnTo>
                <a:lnTo>
                  <a:pt x="88988" y="308571"/>
                </a:lnTo>
                <a:lnTo>
                  <a:pt x="85521" y="306514"/>
                </a:lnTo>
                <a:lnTo>
                  <a:pt x="82054" y="304368"/>
                </a:lnTo>
                <a:lnTo>
                  <a:pt x="79578" y="301548"/>
                </a:lnTo>
                <a:lnTo>
                  <a:pt x="78092" y="298005"/>
                </a:lnTo>
                <a:lnTo>
                  <a:pt x="76517" y="294449"/>
                </a:lnTo>
                <a:lnTo>
                  <a:pt x="75780" y="286448"/>
                </a:lnTo>
                <a:lnTo>
                  <a:pt x="75780" y="123418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18" y="309067"/>
                </a:lnTo>
                <a:lnTo>
                  <a:pt x="105168" y="309638"/>
                </a:lnTo>
                <a:lnTo>
                  <a:pt x="119634" y="309638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25"/>
                </a:moveTo>
                <a:lnTo>
                  <a:pt x="0" y="89725"/>
                </a:lnTo>
                <a:lnTo>
                  <a:pt x="0" y="123418"/>
                </a:lnTo>
                <a:lnTo>
                  <a:pt x="119367" y="123418"/>
                </a:lnTo>
                <a:lnTo>
                  <a:pt x="119367" y="89725"/>
                </a:lnTo>
                <a:close/>
              </a:path>
              <a:path w="125729" h="350520">
                <a:moveTo>
                  <a:pt x="75780" y="0"/>
                </a:moveTo>
                <a:lnTo>
                  <a:pt x="32194" y="26174"/>
                </a:lnTo>
                <a:lnTo>
                  <a:pt x="32194" y="89725"/>
                </a:lnTo>
                <a:lnTo>
                  <a:pt x="75780" y="89725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011423" y="4749253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35"/>
                </a:moveTo>
                <a:lnTo>
                  <a:pt x="0" y="5435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8193"/>
                </a:lnTo>
                <a:lnTo>
                  <a:pt x="44037" y="114668"/>
                </a:lnTo>
                <a:lnTo>
                  <a:pt x="53670" y="70230"/>
                </a:lnTo>
                <a:lnTo>
                  <a:pt x="85524" y="45611"/>
                </a:lnTo>
                <a:lnTo>
                  <a:pt x="92455" y="45072"/>
                </a:lnTo>
                <a:lnTo>
                  <a:pt x="127596" y="45072"/>
                </a:lnTo>
                <a:lnTo>
                  <a:pt x="127694" y="44818"/>
                </a:lnTo>
                <a:lnTo>
                  <a:pt x="39128" y="44818"/>
                </a:lnTo>
                <a:lnTo>
                  <a:pt x="39128" y="5435"/>
                </a:lnTo>
                <a:close/>
              </a:path>
              <a:path w="139700" h="262889">
                <a:moveTo>
                  <a:pt x="127596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6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12"/>
                </a:lnTo>
                <a:lnTo>
                  <a:pt x="39128" y="44818"/>
                </a:lnTo>
                <a:lnTo>
                  <a:pt x="127694" y="44818"/>
                </a:lnTo>
                <a:lnTo>
                  <a:pt x="139674" y="13779"/>
                </a:lnTo>
                <a:lnTo>
                  <a:pt x="128330" y="7763"/>
                </a:lnTo>
                <a:lnTo>
                  <a:pt x="117079" y="3455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0169956" y="4749253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4"/>
                </a:lnTo>
                <a:lnTo>
                  <a:pt x="33274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9" y="165645"/>
                </a:lnTo>
                <a:lnTo>
                  <a:pt x="18532" y="214246"/>
                </a:lnTo>
                <a:lnTo>
                  <a:pt x="50867" y="248447"/>
                </a:lnTo>
                <a:lnTo>
                  <a:pt x="95444" y="265777"/>
                </a:lnTo>
                <a:lnTo>
                  <a:pt x="122097" y="267944"/>
                </a:lnTo>
                <a:lnTo>
                  <a:pt x="143439" y="266585"/>
                </a:lnTo>
                <a:lnTo>
                  <a:pt x="180122" y="255728"/>
                </a:lnTo>
                <a:lnTo>
                  <a:pt x="210271" y="232282"/>
                </a:lnTo>
                <a:lnTo>
                  <a:pt x="122097" y="232282"/>
                </a:lnTo>
                <a:lnTo>
                  <a:pt x="106712" y="230876"/>
                </a:lnTo>
                <a:lnTo>
                  <a:pt x="68516" y="209829"/>
                </a:lnTo>
                <a:lnTo>
                  <a:pt x="46994" y="165005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39992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1"/>
                </a:lnTo>
                <a:lnTo>
                  <a:pt x="69596" y="55714"/>
                </a:lnTo>
                <a:lnTo>
                  <a:pt x="105564" y="36914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3"/>
                </a:lnTo>
                <a:lnTo>
                  <a:pt x="166382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77" y="219659"/>
                </a:lnTo>
                <a:lnTo>
                  <a:pt x="122097" y="232282"/>
                </a:lnTo>
                <a:lnTo>
                  <a:pt x="210271" y="232282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7"/>
                </a:lnTo>
                <a:lnTo>
                  <a:pt x="149953" y="41960"/>
                </a:lnTo>
                <a:lnTo>
                  <a:pt x="179867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6" y="77158"/>
                </a:lnTo>
                <a:lnTo>
                  <a:pt x="217907" y="54298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6664" y="5302580"/>
            <a:ext cx="1295984" cy="267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961248" y="5308028"/>
            <a:ext cx="236854" cy="257175"/>
          </a:xfrm>
          <a:custGeom>
            <a:avLst/>
            <a:gdLst/>
            <a:ahLst/>
            <a:cxnLst/>
            <a:rect l="l" t="t" r="r" b="b"/>
            <a:pathLst>
              <a:path w="236855" h="257175">
                <a:moveTo>
                  <a:pt x="46634" y="0"/>
                </a:moveTo>
                <a:lnTo>
                  <a:pt x="0" y="0"/>
                </a:lnTo>
                <a:lnTo>
                  <a:pt x="96989" y="257060"/>
                </a:lnTo>
                <a:lnTo>
                  <a:pt x="138925" y="257060"/>
                </a:lnTo>
                <a:lnTo>
                  <a:pt x="158366" y="205714"/>
                </a:lnTo>
                <a:lnTo>
                  <a:pt x="118135" y="205714"/>
                </a:lnTo>
                <a:lnTo>
                  <a:pt x="114262" y="192400"/>
                </a:lnTo>
                <a:lnTo>
                  <a:pt x="110212" y="179336"/>
                </a:lnTo>
                <a:lnTo>
                  <a:pt x="105992" y="166520"/>
                </a:lnTo>
                <a:lnTo>
                  <a:pt x="101612" y="153949"/>
                </a:lnTo>
                <a:lnTo>
                  <a:pt x="46634" y="0"/>
                </a:lnTo>
                <a:close/>
              </a:path>
              <a:path w="236855" h="257175">
                <a:moveTo>
                  <a:pt x="236258" y="0"/>
                </a:moveTo>
                <a:lnTo>
                  <a:pt x="191515" y="0"/>
                </a:lnTo>
                <a:lnTo>
                  <a:pt x="134391" y="156845"/>
                </a:lnTo>
                <a:lnTo>
                  <a:pt x="129438" y="170619"/>
                </a:lnTo>
                <a:lnTo>
                  <a:pt x="125087" y="183351"/>
                </a:lnTo>
                <a:lnTo>
                  <a:pt x="121323" y="195047"/>
                </a:lnTo>
                <a:lnTo>
                  <a:pt x="118135" y="205714"/>
                </a:lnTo>
                <a:lnTo>
                  <a:pt x="158366" y="205714"/>
                </a:lnTo>
                <a:lnTo>
                  <a:pt x="2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231097" y="530258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84" y="0"/>
                </a:moveTo>
                <a:lnTo>
                  <a:pt x="71520" y="8924"/>
                </a:lnTo>
                <a:lnTo>
                  <a:pt x="33261" y="35737"/>
                </a:lnTo>
                <a:lnTo>
                  <a:pt x="8301" y="78684"/>
                </a:lnTo>
                <a:lnTo>
                  <a:pt x="0" y="136118"/>
                </a:lnTo>
                <a:lnTo>
                  <a:pt x="2057" y="165651"/>
                </a:lnTo>
                <a:lnTo>
                  <a:pt x="18521" y="214248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27" y="266596"/>
                </a:lnTo>
                <a:lnTo>
                  <a:pt x="180110" y="255730"/>
                </a:lnTo>
                <a:lnTo>
                  <a:pt x="210248" y="232295"/>
                </a:lnTo>
                <a:lnTo>
                  <a:pt x="122085" y="232295"/>
                </a:lnTo>
                <a:lnTo>
                  <a:pt x="106699" y="230887"/>
                </a:lnTo>
                <a:lnTo>
                  <a:pt x="68503" y="209842"/>
                </a:lnTo>
                <a:lnTo>
                  <a:pt x="46992" y="165006"/>
                </a:lnTo>
                <a:lnTo>
                  <a:pt x="44577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45" y="133565"/>
                </a:lnTo>
                <a:lnTo>
                  <a:pt x="234605" y="109461"/>
                </a:lnTo>
                <a:lnTo>
                  <a:pt x="47053" y="109461"/>
                </a:lnTo>
                <a:lnTo>
                  <a:pt x="49296" y="93471"/>
                </a:lnTo>
                <a:lnTo>
                  <a:pt x="69583" y="55714"/>
                </a:lnTo>
                <a:lnTo>
                  <a:pt x="105559" y="36914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2" y="19673"/>
                </a:lnTo>
                <a:lnTo>
                  <a:pt x="166370" y="8737"/>
                </a:lnTo>
                <a:lnTo>
                  <a:pt x="144204" y="2182"/>
                </a:lnTo>
                <a:lnTo>
                  <a:pt x="119684" y="0"/>
                </a:lnTo>
                <a:close/>
              </a:path>
              <a:path w="236855" h="267970">
                <a:moveTo>
                  <a:pt x="189687" y="179298"/>
                </a:moveTo>
                <a:lnTo>
                  <a:pt x="162864" y="219659"/>
                </a:lnTo>
                <a:lnTo>
                  <a:pt x="122085" y="232295"/>
                </a:lnTo>
                <a:lnTo>
                  <a:pt x="210248" y="232295"/>
                </a:lnTo>
                <a:lnTo>
                  <a:pt x="219665" y="220137"/>
                </a:lnTo>
                <a:lnTo>
                  <a:pt x="228355" y="203779"/>
                </a:lnTo>
                <a:lnTo>
                  <a:pt x="234759" y="185242"/>
                </a:lnTo>
                <a:lnTo>
                  <a:pt x="189687" y="179298"/>
                </a:lnTo>
                <a:close/>
              </a:path>
              <a:path w="236855" h="267970">
                <a:moveTo>
                  <a:pt x="204132" y="35661"/>
                </a:moveTo>
                <a:lnTo>
                  <a:pt x="119938" y="35661"/>
                </a:lnTo>
                <a:lnTo>
                  <a:pt x="135704" y="37238"/>
                </a:lnTo>
                <a:lnTo>
                  <a:pt x="149940" y="41965"/>
                </a:lnTo>
                <a:lnTo>
                  <a:pt x="179854" y="69954"/>
                </a:lnTo>
                <a:lnTo>
                  <a:pt x="190182" y="109461"/>
                </a:lnTo>
                <a:lnTo>
                  <a:pt x="234605" y="109461"/>
                </a:lnTo>
                <a:lnTo>
                  <a:pt x="234205" y="103581"/>
                </a:lnTo>
                <a:lnTo>
                  <a:pt x="228088" y="77158"/>
                </a:lnTo>
                <a:lnTo>
                  <a:pt x="217900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530246" y="5302580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8193"/>
                </a:lnTo>
                <a:lnTo>
                  <a:pt x="44035" y="114668"/>
                </a:lnTo>
                <a:lnTo>
                  <a:pt x="53665" y="70231"/>
                </a:lnTo>
                <a:lnTo>
                  <a:pt x="85519" y="45613"/>
                </a:lnTo>
                <a:lnTo>
                  <a:pt x="92456" y="45072"/>
                </a:lnTo>
                <a:lnTo>
                  <a:pt x="127583" y="45072"/>
                </a:lnTo>
                <a:lnTo>
                  <a:pt x="127681" y="44818"/>
                </a:lnTo>
                <a:lnTo>
                  <a:pt x="39128" y="44818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83" y="45072"/>
                </a:moveTo>
                <a:lnTo>
                  <a:pt x="92456" y="45072"/>
                </a:lnTo>
                <a:lnTo>
                  <a:pt x="100378" y="45629"/>
                </a:lnTo>
                <a:lnTo>
                  <a:pt x="108299" y="47301"/>
                </a:lnTo>
                <a:lnTo>
                  <a:pt x="116219" y="50087"/>
                </a:lnTo>
                <a:lnTo>
                  <a:pt x="124142" y="53987"/>
                </a:lnTo>
                <a:lnTo>
                  <a:pt x="127583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2"/>
                </a:lnTo>
                <a:lnTo>
                  <a:pt x="39128" y="44818"/>
                </a:lnTo>
                <a:lnTo>
                  <a:pt x="127681" y="44818"/>
                </a:lnTo>
                <a:lnTo>
                  <a:pt x="139661" y="13779"/>
                </a:lnTo>
                <a:lnTo>
                  <a:pt x="128322" y="7763"/>
                </a:lnTo>
                <a:lnTo>
                  <a:pt x="117071" y="3455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688145" y="530258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4" h="267970">
                <a:moveTo>
                  <a:pt x="43091" y="178803"/>
                </a:moveTo>
                <a:lnTo>
                  <a:pt x="0" y="185737"/>
                </a:lnTo>
                <a:lnTo>
                  <a:pt x="4833" y="204850"/>
                </a:lnTo>
                <a:lnTo>
                  <a:pt x="12023" y="221465"/>
                </a:lnTo>
                <a:lnTo>
                  <a:pt x="48140" y="256287"/>
                </a:lnTo>
                <a:lnTo>
                  <a:pt x="86339" y="266658"/>
                </a:lnTo>
                <a:lnTo>
                  <a:pt x="109880" y="267957"/>
                </a:lnTo>
                <a:lnTo>
                  <a:pt x="124599" y="267305"/>
                </a:lnTo>
                <a:lnTo>
                  <a:pt x="164109" y="257467"/>
                </a:lnTo>
                <a:lnTo>
                  <a:pt x="197213" y="232295"/>
                </a:lnTo>
                <a:lnTo>
                  <a:pt x="109715" y="232295"/>
                </a:lnTo>
                <a:lnTo>
                  <a:pt x="95663" y="231430"/>
                </a:lnTo>
                <a:lnTo>
                  <a:pt x="55831" y="210825"/>
                </a:lnTo>
                <a:lnTo>
                  <a:pt x="45709" y="190982"/>
                </a:lnTo>
                <a:lnTo>
                  <a:pt x="43091" y="178803"/>
                </a:lnTo>
                <a:close/>
              </a:path>
              <a:path w="213994" h="267970">
                <a:moveTo>
                  <a:pt x="101866" y="0"/>
                </a:moveTo>
                <a:lnTo>
                  <a:pt x="56029" y="7940"/>
                </a:lnTo>
                <a:lnTo>
                  <a:pt x="19582" y="35104"/>
                </a:lnTo>
                <a:lnTo>
                  <a:pt x="7521" y="72313"/>
                </a:lnTo>
                <a:lnTo>
                  <a:pt x="7461" y="74371"/>
                </a:lnTo>
                <a:lnTo>
                  <a:pt x="8032" y="83084"/>
                </a:lnTo>
                <a:lnTo>
                  <a:pt x="28771" y="122105"/>
                </a:lnTo>
                <a:lnTo>
                  <a:pt x="70831" y="142252"/>
                </a:lnTo>
                <a:lnTo>
                  <a:pt x="127343" y="157762"/>
                </a:lnTo>
                <a:lnTo>
                  <a:pt x="140128" y="161650"/>
                </a:lnTo>
                <a:lnTo>
                  <a:pt x="168897" y="191427"/>
                </a:lnTo>
                <a:lnTo>
                  <a:pt x="167986" y="199400"/>
                </a:lnTo>
                <a:lnTo>
                  <a:pt x="135909" y="229249"/>
                </a:lnTo>
                <a:lnTo>
                  <a:pt x="109715" y="232295"/>
                </a:lnTo>
                <a:lnTo>
                  <a:pt x="197213" y="232295"/>
                </a:lnTo>
                <a:lnTo>
                  <a:pt x="213474" y="186893"/>
                </a:lnTo>
                <a:lnTo>
                  <a:pt x="212823" y="176211"/>
                </a:lnTo>
                <a:lnTo>
                  <a:pt x="190614" y="136502"/>
                </a:lnTo>
                <a:lnTo>
                  <a:pt x="149009" y="117921"/>
                </a:lnTo>
                <a:lnTo>
                  <a:pt x="84340" y="99614"/>
                </a:lnTo>
                <a:lnTo>
                  <a:pt x="76340" y="97217"/>
                </a:lnTo>
                <a:lnTo>
                  <a:pt x="71488" y="95592"/>
                </a:lnTo>
                <a:lnTo>
                  <a:pt x="63893" y="92532"/>
                </a:lnTo>
                <a:lnTo>
                  <a:pt x="58369" y="88658"/>
                </a:lnTo>
                <a:lnTo>
                  <a:pt x="54813" y="84035"/>
                </a:lnTo>
                <a:lnTo>
                  <a:pt x="51269" y="79489"/>
                </a:lnTo>
                <a:lnTo>
                  <a:pt x="49530" y="74371"/>
                </a:lnTo>
                <a:lnTo>
                  <a:pt x="49530" y="68757"/>
                </a:lnTo>
                <a:lnTo>
                  <a:pt x="79395" y="38138"/>
                </a:lnTo>
                <a:lnTo>
                  <a:pt x="105003" y="35661"/>
                </a:lnTo>
                <a:lnTo>
                  <a:pt x="190660" y="35661"/>
                </a:lnTo>
                <a:lnTo>
                  <a:pt x="188633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4" h="267970">
                <a:moveTo>
                  <a:pt x="190660" y="35661"/>
                </a:moveTo>
                <a:lnTo>
                  <a:pt x="105003" y="35661"/>
                </a:lnTo>
                <a:lnTo>
                  <a:pt x="116973" y="36358"/>
                </a:lnTo>
                <a:lnTo>
                  <a:pt x="127493" y="38455"/>
                </a:lnTo>
                <a:lnTo>
                  <a:pt x="158856" y="68769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6" y="60372"/>
                </a:lnTo>
                <a:lnTo>
                  <a:pt x="197772" y="49826"/>
                </a:lnTo>
                <a:lnTo>
                  <a:pt x="193611" y="40468"/>
                </a:lnTo>
                <a:lnTo>
                  <a:pt x="190660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946609" y="5221351"/>
            <a:ext cx="241300" cy="349250"/>
          </a:xfrm>
          <a:custGeom>
            <a:avLst/>
            <a:gdLst/>
            <a:ahLst/>
            <a:cxnLst/>
            <a:rect l="l" t="t" r="r" b="b"/>
            <a:pathLst>
              <a:path w="241300" h="349250">
                <a:moveTo>
                  <a:pt x="120516" y="81229"/>
                </a:moveTo>
                <a:lnTo>
                  <a:pt x="76452" y="88345"/>
                </a:lnTo>
                <a:lnTo>
                  <a:pt x="39694" y="109702"/>
                </a:lnTo>
                <a:lnTo>
                  <a:pt x="9909" y="153231"/>
                </a:lnTo>
                <a:lnTo>
                  <a:pt x="0" y="215290"/>
                </a:lnTo>
                <a:lnTo>
                  <a:pt x="2069" y="245754"/>
                </a:lnTo>
                <a:lnTo>
                  <a:pt x="18692" y="295500"/>
                </a:lnTo>
                <a:lnTo>
                  <a:pt x="51199" y="329785"/>
                </a:lnTo>
                <a:lnTo>
                  <a:pt x="94821" y="347032"/>
                </a:lnTo>
                <a:lnTo>
                  <a:pt x="120516" y="349186"/>
                </a:lnTo>
                <a:lnTo>
                  <a:pt x="136980" y="348209"/>
                </a:lnTo>
                <a:lnTo>
                  <a:pt x="182505" y="333501"/>
                </a:lnTo>
                <a:lnTo>
                  <a:pt x="208504" y="313524"/>
                </a:lnTo>
                <a:lnTo>
                  <a:pt x="120516" y="313524"/>
                </a:lnTo>
                <a:lnTo>
                  <a:pt x="104813" y="311990"/>
                </a:lnTo>
                <a:lnTo>
                  <a:pt x="66110" y="289001"/>
                </a:lnTo>
                <a:lnTo>
                  <a:pt x="45916" y="238382"/>
                </a:lnTo>
                <a:lnTo>
                  <a:pt x="44570" y="215290"/>
                </a:lnTo>
                <a:lnTo>
                  <a:pt x="45916" y="192256"/>
                </a:lnTo>
                <a:lnTo>
                  <a:pt x="56684" y="155479"/>
                </a:lnTo>
                <a:lnTo>
                  <a:pt x="90527" y="123463"/>
                </a:lnTo>
                <a:lnTo>
                  <a:pt x="120516" y="117386"/>
                </a:lnTo>
                <a:lnTo>
                  <a:pt x="208258" y="117386"/>
                </a:lnTo>
                <a:lnTo>
                  <a:pt x="207105" y="115900"/>
                </a:lnTo>
                <a:lnTo>
                  <a:pt x="189059" y="100731"/>
                </a:lnTo>
                <a:lnTo>
                  <a:pt x="168607" y="89896"/>
                </a:lnTo>
                <a:lnTo>
                  <a:pt x="145756" y="83396"/>
                </a:lnTo>
                <a:lnTo>
                  <a:pt x="120516" y="81229"/>
                </a:lnTo>
                <a:close/>
              </a:path>
              <a:path w="241300" h="349250">
                <a:moveTo>
                  <a:pt x="208258" y="117386"/>
                </a:moveTo>
                <a:lnTo>
                  <a:pt x="120516" y="117386"/>
                </a:lnTo>
                <a:lnTo>
                  <a:pt x="135962" y="118917"/>
                </a:lnTo>
                <a:lnTo>
                  <a:pt x="150100" y="123512"/>
                </a:lnTo>
                <a:lnTo>
                  <a:pt x="183906" y="155550"/>
                </a:lnTo>
                <a:lnTo>
                  <a:pt x="195991" y="211569"/>
                </a:lnTo>
                <a:lnTo>
                  <a:pt x="196052" y="215290"/>
                </a:lnTo>
                <a:lnTo>
                  <a:pt x="194785" y="237472"/>
                </a:lnTo>
                <a:lnTo>
                  <a:pt x="184008" y="274991"/>
                </a:lnTo>
                <a:lnTo>
                  <a:pt x="150215" y="307392"/>
                </a:lnTo>
                <a:lnTo>
                  <a:pt x="120516" y="313524"/>
                </a:lnTo>
                <a:lnTo>
                  <a:pt x="208504" y="313524"/>
                </a:lnTo>
                <a:lnTo>
                  <a:pt x="232351" y="273921"/>
                </a:lnTo>
                <a:lnTo>
                  <a:pt x="239781" y="235004"/>
                </a:lnTo>
                <a:lnTo>
                  <a:pt x="240709" y="211569"/>
                </a:lnTo>
                <a:lnTo>
                  <a:pt x="238605" y="182692"/>
                </a:lnTo>
                <a:lnTo>
                  <a:pt x="232299" y="157110"/>
                </a:lnTo>
                <a:lnTo>
                  <a:pt x="221796" y="134840"/>
                </a:lnTo>
                <a:lnTo>
                  <a:pt x="208258" y="117386"/>
                </a:lnTo>
                <a:close/>
              </a:path>
              <a:path w="241300" h="349250">
                <a:moveTo>
                  <a:pt x="90214" y="990"/>
                </a:moveTo>
                <a:lnTo>
                  <a:pt x="54883" y="15760"/>
                </a:lnTo>
                <a:lnTo>
                  <a:pt x="41103" y="55473"/>
                </a:lnTo>
                <a:lnTo>
                  <a:pt x="73298" y="55473"/>
                </a:lnTo>
                <a:lnTo>
                  <a:pt x="73133" y="47955"/>
                </a:lnTo>
                <a:lnTo>
                  <a:pt x="74860" y="42265"/>
                </a:lnTo>
                <a:lnTo>
                  <a:pt x="78416" y="38468"/>
                </a:lnTo>
                <a:lnTo>
                  <a:pt x="81718" y="34582"/>
                </a:lnTo>
                <a:lnTo>
                  <a:pt x="86176" y="32689"/>
                </a:lnTo>
                <a:lnTo>
                  <a:pt x="194840" y="32689"/>
                </a:lnTo>
                <a:lnTo>
                  <a:pt x="198733" y="24031"/>
                </a:lnTo>
                <a:lnTo>
                  <a:pt x="199512" y="20802"/>
                </a:lnTo>
                <a:lnTo>
                  <a:pt x="148088" y="20802"/>
                </a:lnTo>
                <a:lnTo>
                  <a:pt x="140494" y="18402"/>
                </a:lnTo>
                <a:lnTo>
                  <a:pt x="130994" y="13703"/>
                </a:lnTo>
                <a:lnTo>
                  <a:pt x="118784" y="8127"/>
                </a:lnTo>
                <a:lnTo>
                  <a:pt x="107913" y="4156"/>
                </a:lnTo>
                <a:lnTo>
                  <a:pt x="98388" y="1780"/>
                </a:lnTo>
                <a:lnTo>
                  <a:pt x="90214" y="990"/>
                </a:lnTo>
                <a:close/>
              </a:path>
              <a:path w="241300" h="349250">
                <a:moveTo>
                  <a:pt x="194840" y="32689"/>
                </a:moveTo>
                <a:lnTo>
                  <a:pt x="96653" y="32689"/>
                </a:lnTo>
                <a:lnTo>
                  <a:pt x="104578" y="35572"/>
                </a:lnTo>
                <a:lnTo>
                  <a:pt x="115398" y="41440"/>
                </a:lnTo>
                <a:lnTo>
                  <a:pt x="127190" y="47348"/>
                </a:lnTo>
                <a:lnTo>
                  <a:pt x="137790" y="51581"/>
                </a:lnTo>
                <a:lnTo>
                  <a:pt x="147183" y="54127"/>
                </a:lnTo>
                <a:lnTo>
                  <a:pt x="155353" y="54978"/>
                </a:lnTo>
                <a:lnTo>
                  <a:pt x="165044" y="54112"/>
                </a:lnTo>
                <a:lnTo>
                  <a:pt x="173823" y="51520"/>
                </a:lnTo>
                <a:lnTo>
                  <a:pt x="181704" y="47209"/>
                </a:lnTo>
                <a:lnTo>
                  <a:pt x="188703" y="41186"/>
                </a:lnTo>
                <a:lnTo>
                  <a:pt x="194492" y="33464"/>
                </a:lnTo>
                <a:lnTo>
                  <a:pt x="194840" y="32689"/>
                </a:lnTo>
                <a:close/>
              </a:path>
              <a:path w="241300" h="349250">
                <a:moveTo>
                  <a:pt x="202571" y="0"/>
                </a:moveTo>
                <a:lnTo>
                  <a:pt x="171367" y="0"/>
                </a:lnTo>
                <a:lnTo>
                  <a:pt x="170212" y="8254"/>
                </a:lnTo>
                <a:lnTo>
                  <a:pt x="168307" y="13868"/>
                </a:lnTo>
                <a:lnTo>
                  <a:pt x="165589" y="16586"/>
                </a:lnTo>
                <a:lnTo>
                  <a:pt x="162858" y="19392"/>
                </a:lnTo>
                <a:lnTo>
                  <a:pt x="158896" y="20802"/>
                </a:lnTo>
                <a:lnTo>
                  <a:pt x="199512" y="20802"/>
                </a:lnTo>
                <a:lnTo>
                  <a:pt x="201426" y="12878"/>
                </a:lnTo>
                <a:lnTo>
                  <a:pt x="20257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233864" y="530258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4"/>
                </a:lnTo>
                <a:lnTo>
                  <a:pt x="33274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7" y="165651"/>
                </a:lnTo>
                <a:lnTo>
                  <a:pt x="18521" y="214248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0"/>
                </a:lnTo>
                <a:lnTo>
                  <a:pt x="210259" y="232295"/>
                </a:lnTo>
                <a:lnTo>
                  <a:pt x="122085" y="232295"/>
                </a:lnTo>
                <a:lnTo>
                  <a:pt x="106706" y="230887"/>
                </a:lnTo>
                <a:lnTo>
                  <a:pt x="68516" y="209842"/>
                </a:lnTo>
                <a:lnTo>
                  <a:pt x="46994" y="165006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7" y="93471"/>
                </a:lnTo>
                <a:lnTo>
                  <a:pt x="69596" y="55714"/>
                </a:lnTo>
                <a:lnTo>
                  <a:pt x="105564" y="36914"/>
                </a:lnTo>
                <a:lnTo>
                  <a:pt x="119951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3"/>
                </a:lnTo>
                <a:lnTo>
                  <a:pt x="166376" y="8737"/>
                </a:lnTo>
                <a:lnTo>
                  <a:pt x="144212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59"/>
                </a:lnTo>
                <a:lnTo>
                  <a:pt x="122085" y="232295"/>
                </a:lnTo>
                <a:lnTo>
                  <a:pt x="210259" y="232295"/>
                </a:lnTo>
                <a:lnTo>
                  <a:pt x="219673" y="220137"/>
                </a:lnTo>
                <a:lnTo>
                  <a:pt x="228362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51" y="35661"/>
                </a:lnTo>
                <a:lnTo>
                  <a:pt x="135717" y="37238"/>
                </a:lnTo>
                <a:lnTo>
                  <a:pt x="149952" y="41965"/>
                </a:lnTo>
                <a:lnTo>
                  <a:pt x="179859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5" y="77158"/>
                </a:lnTo>
                <a:lnTo>
                  <a:pt x="217902" y="54298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516172" y="530258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33" y="204850"/>
                </a:lnTo>
                <a:lnTo>
                  <a:pt x="12023" y="221465"/>
                </a:lnTo>
                <a:lnTo>
                  <a:pt x="48140" y="256287"/>
                </a:lnTo>
                <a:lnTo>
                  <a:pt x="86339" y="266658"/>
                </a:lnTo>
                <a:lnTo>
                  <a:pt x="109880" y="267957"/>
                </a:lnTo>
                <a:lnTo>
                  <a:pt x="124599" y="267305"/>
                </a:lnTo>
                <a:lnTo>
                  <a:pt x="164109" y="257467"/>
                </a:lnTo>
                <a:lnTo>
                  <a:pt x="197209" y="232295"/>
                </a:lnTo>
                <a:lnTo>
                  <a:pt x="109715" y="232295"/>
                </a:lnTo>
                <a:lnTo>
                  <a:pt x="95656" y="231430"/>
                </a:lnTo>
                <a:lnTo>
                  <a:pt x="55831" y="210825"/>
                </a:lnTo>
                <a:lnTo>
                  <a:pt x="45709" y="190982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9" y="7940"/>
                </a:lnTo>
                <a:lnTo>
                  <a:pt x="19582" y="35104"/>
                </a:lnTo>
                <a:lnTo>
                  <a:pt x="7521" y="72313"/>
                </a:lnTo>
                <a:lnTo>
                  <a:pt x="7461" y="74371"/>
                </a:lnTo>
                <a:lnTo>
                  <a:pt x="8032" y="83084"/>
                </a:lnTo>
                <a:lnTo>
                  <a:pt x="28767" y="122105"/>
                </a:lnTo>
                <a:lnTo>
                  <a:pt x="70831" y="142252"/>
                </a:lnTo>
                <a:lnTo>
                  <a:pt x="127343" y="157762"/>
                </a:lnTo>
                <a:lnTo>
                  <a:pt x="140128" y="161650"/>
                </a:lnTo>
                <a:lnTo>
                  <a:pt x="168897" y="191427"/>
                </a:lnTo>
                <a:lnTo>
                  <a:pt x="167986" y="199400"/>
                </a:lnTo>
                <a:lnTo>
                  <a:pt x="135909" y="229249"/>
                </a:lnTo>
                <a:lnTo>
                  <a:pt x="109715" y="232295"/>
                </a:lnTo>
                <a:lnTo>
                  <a:pt x="197209" y="232295"/>
                </a:lnTo>
                <a:lnTo>
                  <a:pt x="213474" y="186893"/>
                </a:lnTo>
                <a:lnTo>
                  <a:pt x="212823" y="176211"/>
                </a:lnTo>
                <a:lnTo>
                  <a:pt x="190612" y="136502"/>
                </a:lnTo>
                <a:lnTo>
                  <a:pt x="149007" y="117921"/>
                </a:lnTo>
                <a:lnTo>
                  <a:pt x="84331" y="99614"/>
                </a:lnTo>
                <a:lnTo>
                  <a:pt x="76333" y="97217"/>
                </a:lnTo>
                <a:lnTo>
                  <a:pt x="71488" y="95592"/>
                </a:lnTo>
                <a:lnTo>
                  <a:pt x="63893" y="92532"/>
                </a:lnTo>
                <a:lnTo>
                  <a:pt x="58369" y="88658"/>
                </a:lnTo>
                <a:lnTo>
                  <a:pt x="54813" y="84035"/>
                </a:lnTo>
                <a:lnTo>
                  <a:pt x="51269" y="79489"/>
                </a:lnTo>
                <a:lnTo>
                  <a:pt x="49530" y="74371"/>
                </a:lnTo>
                <a:lnTo>
                  <a:pt x="49530" y="68757"/>
                </a:lnTo>
                <a:lnTo>
                  <a:pt x="79390" y="38138"/>
                </a:lnTo>
                <a:lnTo>
                  <a:pt x="105003" y="35661"/>
                </a:lnTo>
                <a:lnTo>
                  <a:pt x="190650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2"/>
                </a:lnTo>
                <a:lnTo>
                  <a:pt x="101866" y="0"/>
                </a:lnTo>
                <a:close/>
              </a:path>
              <a:path w="213995" h="267970">
                <a:moveTo>
                  <a:pt x="190650" y="35661"/>
                </a:moveTo>
                <a:lnTo>
                  <a:pt x="105003" y="35661"/>
                </a:lnTo>
                <a:lnTo>
                  <a:pt x="116966" y="36358"/>
                </a:lnTo>
                <a:lnTo>
                  <a:pt x="127484" y="38455"/>
                </a:lnTo>
                <a:lnTo>
                  <a:pt x="158856" y="68769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5" y="60372"/>
                </a:lnTo>
                <a:lnTo>
                  <a:pt x="197770" y="49826"/>
                </a:lnTo>
                <a:lnTo>
                  <a:pt x="193606" y="40468"/>
                </a:lnTo>
                <a:lnTo>
                  <a:pt x="190650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118651" y="5210454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7" y="92125"/>
                </a:moveTo>
                <a:lnTo>
                  <a:pt x="64418" y="101491"/>
                </a:lnTo>
                <a:lnTo>
                  <a:pt x="28835" y="129087"/>
                </a:lnTo>
                <a:lnTo>
                  <a:pt x="7202" y="172775"/>
                </a:lnTo>
                <a:lnTo>
                  <a:pt x="0" y="226428"/>
                </a:lnTo>
                <a:lnTo>
                  <a:pt x="877" y="245467"/>
                </a:lnTo>
                <a:lnTo>
                  <a:pt x="14106" y="296024"/>
                </a:lnTo>
                <a:lnTo>
                  <a:pt x="41915" y="333886"/>
                </a:lnTo>
                <a:lnTo>
                  <a:pt x="80989" y="355861"/>
                </a:lnTo>
                <a:lnTo>
                  <a:pt x="110448" y="360083"/>
                </a:lnTo>
                <a:lnTo>
                  <a:pt x="132723" y="357700"/>
                </a:lnTo>
                <a:lnTo>
                  <a:pt x="152115" y="350558"/>
                </a:lnTo>
                <a:lnTo>
                  <a:pt x="168628" y="338662"/>
                </a:lnTo>
                <a:lnTo>
                  <a:pt x="180299" y="324421"/>
                </a:lnTo>
                <a:lnTo>
                  <a:pt x="114664" y="324421"/>
                </a:lnTo>
                <a:lnTo>
                  <a:pt x="100947" y="322903"/>
                </a:lnTo>
                <a:lnTo>
                  <a:pt x="65452" y="300062"/>
                </a:lnTo>
                <a:lnTo>
                  <a:pt x="45874" y="249508"/>
                </a:lnTo>
                <a:lnTo>
                  <a:pt x="44577" y="226352"/>
                </a:lnTo>
                <a:lnTo>
                  <a:pt x="45794" y="202687"/>
                </a:lnTo>
                <a:lnTo>
                  <a:pt x="55540" y="165417"/>
                </a:lnTo>
                <a:lnTo>
                  <a:pt x="85981" y="134172"/>
                </a:lnTo>
                <a:lnTo>
                  <a:pt x="112670" y="128282"/>
                </a:lnTo>
                <a:lnTo>
                  <a:pt x="222881" y="128282"/>
                </a:lnTo>
                <a:lnTo>
                  <a:pt x="222881" y="127533"/>
                </a:lnTo>
                <a:lnTo>
                  <a:pt x="179295" y="127533"/>
                </a:lnTo>
                <a:lnTo>
                  <a:pt x="173182" y="120032"/>
                </a:lnTo>
                <a:lnTo>
                  <a:pt x="166233" y="113257"/>
                </a:lnTo>
                <a:lnTo>
                  <a:pt x="130442" y="94591"/>
                </a:lnTo>
                <a:lnTo>
                  <a:pt x="119780" y="92743"/>
                </a:lnTo>
                <a:lnTo>
                  <a:pt x="108467" y="92125"/>
                </a:lnTo>
                <a:close/>
              </a:path>
              <a:path w="222885" h="360679">
                <a:moveTo>
                  <a:pt x="222881" y="322021"/>
                </a:moveTo>
                <a:lnTo>
                  <a:pt x="182266" y="322021"/>
                </a:lnTo>
                <a:lnTo>
                  <a:pt x="182266" y="354634"/>
                </a:lnTo>
                <a:lnTo>
                  <a:pt x="222881" y="354634"/>
                </a:lnTo>
                <a:lnTo>
                  <a:pt x="222881" y="322021"/>
                </a:lnTo>
                <a:close/>
              </a:path>
              <a:path w="222885" h="360679">
                <a:moveTo>
                  <a:pt x="222881" y="128282"/>
                </a:moveTo>
                <a:lnTo>
                  <a:pt x="112670" y="128282"/>
                </a:lnTo>
                <a:lnTo>
                  <a:pt x="127006" y="129815"/>
                </a:lnTo>
                <a:lnTo>
                  <a:pt x="140156" y="134419"/>
                </a:lnTo>
                <a:lnTo>
                  <a:pt x="171797" y="166947"/>
                </a:lnTo>
                <a:lnTo>
                  <a:pt x="181986" y="205544"/>
                </a:lnTo>
                <a:lnTo>
                  <a:pt x="183257" y="230060"/>
                </a:lnTo>
                <a:lnTo>
                  <a:pt x="182005" y="252427"/>
                </a:lnTo>
                <a:lnTo>
                  <a:pt x="163280" y="301142"/>
                </a:lnTo>
                <a:lnTo>
                  <a:pt x="128422" y="322966"/>
                </a:lnTo>
                <a:lnTo>
                  <a:pt x="114664" y="324421"/>
                </a:lnTo>
                <a:lnTo>
                  <a:pt x="180299" y="324421"/>
                </a:lnTo>
                <a:lnTo>
                  <a:pt x="182266" y="322021"/>
                </a:lnTo>
                <a:lnTo>
                  <a:pt x="222881" y="322021"/>
                </a:lnTo>
                <a:lnTo>
                  <a:pt x="222881" y="128282"/>
                </a:lnTo>
                <a:close/>
              </a:path>
              <a:path w="222885" h="360679">
                <a:moveTo>
                  <a:pt x="222881" y="0"/>
                </a:moveTo>
                <a:lnTo>
                  <a:pt x="179295" y="0"/>
                </a:lnTo>
                <a:lnTo>
                  <a:pt x="179295" y="127533"/>
                </a:lnTo>
                <a:lnTo>
                  <a:pt x="222881" y="127533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405909" y="530258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4"/>
                </a:lnTo>
                <a:lnTo>
                  <a:pt x="33273" y="35737"/>
                </a:lnTo>
                <a:lnTo>
                  <a:pt x="8307" y="78684"/>
                </a:lnTo>
                <a:lnTo>
                  <a:pt x="0" y="136118"/>
                </a:lnTo>
                <a:lnTo>
                  <a:pt x="2059" y="165651"/>
                </a:lnTo>
                <a:lnTo>
                  <a:pt x="18532" y="214248"/>
                </a:lnTo>
                <a:lnTo>
                  <a:pt x="50867" y="248454"/>
                </a:lnTo>
                <a:lnTo>
                  <a:pt x="95444" y="265790"/>
                </a:lnTo>
                <a:lnTo>
                  <a:pt x="122097" y="267957"/>
                </a:lnTo>
                <a:lnTo>
                  <a:pt x="143439" y="266596"/>
                </a:lnTo>
                <a:lnTo>
                  <a:pt x="180122" y="255730"/>
                </a:lnTo>
                <a:lnTo>
                  <a:pt x="210261" y="232295"/>
                </a:lnTo>
                <a:lnTo>
                  <a:pt x="122097" y="232295"/>
                </a:lnTo>
                <a:lnTo>
                  <a:pt x="106712" y="230887"/>
                </a:lnTo>
                <a:lnTo>
                  <a:pt x="68516" y="209842"/>
                </a:lnTo>
                <a:lnTo>
                  <a:pt x="46994" y="165006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1"/>
                </a:lnTo>
                <a:lnTo>
                  <a:pt x="69595" y="55714"/>
                </a:lnTo>
                <a:lnTo>
                  <a:pt x="105570" y="36914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3"/>
                </a:lnTo>
                <a:lnTo>
                  <a:pt x="166382" y="8737"/>
                </a:lnTo>
                <a:lnTo>
                  <a:pt x="144217" y="2182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77" y="219659"/>
                </a:lnTo>
                <a:lnTo>
                  <a:pt x="122097" y="232295"/>
                </a:lnTo>
                <a:lnTo>
                  <a:pt x="210261" y="232295"/>
                </a:lnTo>
                <a:lnTo>
                  <a:pt x="219678" y="220137"/>
                </a:lnTo>
                <a:lnTo>
                  <a:pt x="228368" y="203779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8"/>
                </a:lnTo>
                <a:lnTo>
                  <a:pt x="149953" y="41965"/>
                </a:lnTo>
                <a:lnTo>
                  <a:pt x="179867" y="69954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1"/>
                </a:lnTo>
                <a:lnTo>
                  <a:pt x="228096" y="77158"/>
                </a:lnTo>
                <a:lnTo>
                  <a:pt x="217907" y="54298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055031" y="5210454"/>
            <a:ext cx="271145" cy="354965"/>
          </a:xfrm>
          <a:custGeom>
            <a:avLst/>
            <a:gdLst/>
            <a:ahLst/>
            <a:cxnLst/>
            <a:rect l="l" t="t" r="r" b="b"/>
            <a:pathLst>
              <a:path w="271145" h="354964">
                <a:moveTo>
                  <a:pt x="133883" y="0"/>
                </a:moveTo>
                <a:lnTo>
                  <a:pt x="0" y="0"/>
                </a:lnTo>
                <a:lnTo>
                  <a:pt x="0" y="354634"/>
                </a:lnTo>
                <a:lnTo>
                  <a:pt x="47040" y="354634"/>
                </a:lnTo>
                <a:lnTo>
                  <a:pt x="47040" y="210007"/>
                </a:lnTo>
                <a:lnTo>
                  <a:pt x="138023" y="210007"/>
                </a:lnTo>
                <a:lnTo>
                  <a:pt x="201702" y="202195"/>
                </a:lnTo>
                <a:lnTo>
                  <a:pt x="242112" y="178714"/>
                </a:lnTo>
                <a:lnTo>
                  <a:pt x="250011" y="168402"/>
                </a:lnTo>
                <a:lnTo>
                  <a:pt x="47040" y="168402"/>
                </a:lnTo>
                <a:lnTo>
                  <a:pt x="47040" y="41605"/>
                </a:lnTo>
                <a:lnTo>
                  <a:pt x="252827" y="41605"/>
                </a:lnTo>
                <a:lnTo>
                  <a:pt x="247681" y="34566"/>
                </a:lnTo>
                <a:lnTo>
                  <a:pt x="211902" y="9691"/>
                </a:lnTo>
                <a:lnTo>
                  <a:pt x="165031" y="857"/>
                </a:lnTo>
                <a:lnTo>
                  <a:pt x="150495" y="215"/>
                </a:lnTo>
                <a:lnTo>
                  <a:pt x="133883" y="0"/>
                </a:lnTo>
                <a:close/>
              </a:path>
              <a:path w="271145" h="354964">
                <a:moveTo>
                  <a:pt x="252827" y="41605"/>
                </a:moveTo>
                <a:lnTo>
                  <a:pt x="137769" y="41605"/>
                </a:lnTo>
                <a:lnTo>
                  <a:pt x="152438" y="41806"/>
                </a:lnTo>
                <a:lnTo>
                  <a:pt x="164626" y="42402"/>
                </a:lnTo>
                <a:lnTo>
                  <a:pt x="205072" y="58450"/>
                </a:lnTo>
                <a:lnTo>
                  <a:pt x="221690" y="93068"/>
                </a:lnTo>
                <a:lnTo>
                  <a:pt x="222389" y="103759"/>
                </a:lnTo>
                <a:lnTo>
                  <a:pt x="221196" y="118299"/>
                </a:lnTo>
                <a:lnTo>
                  <a:pt x="192086" y="158891"/>
                </a:lnTo>
                <a:lnTo>
                  <a:pt x="138671" y="168402"/>
                </a:lnTo>
                <a:lnTo>
                  <a:pt x="250011" y="168402"/>
                </a:lnTo>
                <a:lnTo>
                  <a:pt x="254732" y="162239"/>
                </a:lnTo>
                <a:lnTo>
                  <a:pt x="263736" y="144010"/>
                </a:lnTo>
                <a:lnTo>
                  <a:pt x="269132" y="124045"/>
                </a:lnTo>
                <a:lnTo>
                  <a:pt x="270929" y="102362"/>
                </a:lnTo>
                <a:lnTo>
                  <a:pt x="270261" y="89450"/>
                </a:lnTo>
                <a:lnTo>
                  <a:pt x="268252" y="77098"/>
                </a:lnTo>
                <a:lnTo>
                  <a:pt x="264896" y="65303"/>
                </a:lnTo>
                <a:lnTo>
                  <a:pt x="260184" y="54063"/>
                </a:lnTo>
                <a:lnTo>
                  <a:pt x="254367" y="43712"/>
                </a:lnTo>
                <a:lnTo>
                  <a:pt x="252827" y="416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420709" y="5398465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397182" y="537751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4190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420709" y="5210505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651023" y="539817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916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651023" y="5210454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113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62701" y="5210454"/>
            <a:ext cx="271145" cy="354965"/>
          </a:xfrm>
          <a:custGeom>
            <a:avLst/>
            <a:gdLst/>
            <a:ahLst/>
            <a:cxnLst/>
            <a:rect l="l" t="t" r="r" b="b"/>
            <a:pathLst>
              <a:path w="271145" h="354964">
                <a:moveTo>
                  <a:pt x="133896" y="0"/>
                </a:moveTo>
                <a:lnTo>
                  <a:pt x="0" y="0"/>
                </a:lnTo>
                <a:lnTo>
                  <a:pt x="0" y="354634"/>
                </a:lnTo>
                <a:lnTo>
                  <a:pt x="47053" y="354634"/>
                </a:lnTo>
                <a:lnTo>
                  <a:pt x="47053" y="210007"/>
                </a:lnTo>
                <a:lnTo>
                  <a:pt x="138036" y="210007"/>
                </a:lnTo>
                <a:lnTo>
                  <a:pt x="201715" y="202195"/>
                </a:lnTo>
                <a:lnTo>
                  <a:pt x="242125" y="178714"/>
                </a:lnTo>
                <a:lnTo>
                  <a:pt x="250019" y="168402"/>
                </a:lnTo>
                <a:lnTo>
                  <a:pt x="47053" y="168402"/>
                </a:lnTo>
                <a:lnTo>
                  <a:pt x="47053" y="41605"/>
                </a:lnTo>
                <a:lnTo>
                  <a:pt x="252840" y="41605"/>
                </a:lnTo>
                <a:lnTo>
                  <a:pt x="247694" y="34566"/>
                </a:lnTo>
                <a:lnTo>
                  <a:pt x="211909" y="9691"/>
                </a:lnTo>
                <a:lnTo>
                  <a:pt x="165042" y="857"/>
                </a:lnTo>
                <a:lnTo>
                  <a:pt x="150507" y="215"/>
                </a:lnTo>
                <a:lnTo>
                  <a:pt x="133896" y="0"/>
                </a:lnTo>
                <a:close/>
              </a:path>
              <a:path w="271145" h="354964">
                <a:moveTo>
                  <a:pt x="252840" y="41605"/>
                </a:moveTo>
                <a:lnTo>
                  <a:pt x="137782" y="41605"/>
                </a:lnTo>
                <a:lnTo>
                  <a:pt x="152451" y="41806"/>
                </a:lnTo>
                <a:lnTo>
                  <a:pt x="164639" y="42402"/>
                </a:lnTo>
                <a:lnTo>
                  <a:pt x="205084" y="58450"/>
                </a:lnTo>
                <a:lnTo>
                  <a:pt x="221692" y="93068"/>
                </a:lnTo>
                <a:lnTo>
                  <a:pt x="222389" y="103759"/>
                </a:lnTo>
                <a:lnTo>
                  <a:pt x="221198" y="118299"/>
                </a:lnTo>
                <a:lnTo>
                  <a:pt x="192097" y="158891"/>
                </a:lnTo>
                <a:lnTo>
                  <a:pt x="138684" y="168402"/>
                </a:lnTo>
                <a:lnTo>
                  <a:pt x="250019" y="168402"/>
                </a:lnTo>
                <a:lnTo>
                  <a:pt x="254737" y="162239"/>
                </a:lnTo>
                <a:lnTo>
                  <a:pt x="263737" y="144010"/>
                </a:lnTo>
                <a:lnTo>
                  <a:pt x="269132" y="124045"/>
                </a:lnTo>
                <a:lnTo>
                  <a:pt x="270929" y="102362"/>
                </a:lnTo>
                <a:lnTo>
                  <a:pt x="270263" y="89450"/>
                </a:lnTo>
                <a:lnTo>
                  <a:pt x="268258" y="77098"/>
                </a:lnTo>
                <a:lnTo>
                  <a:pt x="264906" y="65303"/>
                </a:lnTo>
                <a:lnTo>
                  <a:pt x="260197" y="54063"/>
                </a:lnTo>
                <a:lnTo>
                  <a:pt x="254380" y="43712"/>
                </a:lnTo>
                <a:lnTo>
                  <a:pt x="252840" y="416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046012" y="551555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0" y="49530"/>
                </a:moveTo>
                <a:lnTo>
                  <a:pt x="0" y="0"/>
                </a:lnTo>
                <a:lnTo>
                  <a:pt x="49529" y="0"/>
                </a:lnTo>
                <a:lnTo>
                  <a:pt x="49529" y="49530"/>
                </a:lnTo>
                <a:lnTo>
                  <a:pt x="0" y="4953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517" y="5210454"/>
            <a:ext cx="271145" cy="354965"/>
          </a:xfrm>
          <a:custGeom>
            <a:avLst/>
            <a:gdLst/>
            <a:ahLst/>
            <a:cxnLst/>
            <a:rect l="l" t="t" r="r" b="b"/>
            <a:pathLst>
              <a:path w="271145" h="354964">
                <a:moveTo>
                  <a:pt x="133896" y="0"/>
                </a:moveTo>
                <a:lnTo>
                  <a:pt x="0" y="0"/>
                </a:lnTo>
                <a:lnTo>
                  <a:pt x="0" y="354634"/>
                </a:lnTo>
                <a:lnTo>
                  <a:pt x="47053" y="354634"/>
                </a:lnTo>
                <a:lnTo>
                  <a:pt x="47053" y="210007"/>
                </a:lnTo>
                <a:lnTo>
                  <a:pt x="138023" y="210007"/>
                </a:lnTo>
                <a:lnTo>
                  <a:pt x="201714" y="202195"/>
                </a:lnTo>
                <a:lnTo>
                  <a:pt x="242125" y="178714"/>
                </a:lnTo>
                <a:lnTo>
                  <a:pt x="250019" y="168402"/>
                </a:lnTo>
                <a:lnTo>
                  <a:pt x="47053" y="168402"/>
                </a:lnTo>
                <a:lnTo>
                  <a:pt x="47053" y="41605"/>
                </a:lnTo>
                <a:lnTo>
                  <a:pt x="252840" y="41605"/>
                </a:lnTo>
                <a:lnTo>
                  <a:pt x="247694" y="34566"/>
                </a:lnTo>
                <a:lnTo>
                  <a:pt x="211909" y="9691"/>
                </a:lnTo>
                <a:lnTo>
                  <a:pt x="165042" y="857"/>
                </a:lnTo>
                <a:lnTo>
                  <a:pt x="150507" y="215"/>
                </a:lnTo>
                <a:lnTo>
                  <a:pt x="133896" y="0"/>
                </a:lnTo>
                <a:close/>
              </a:path>
              <a:path w="271145" h="354964">
                <a:moveTo>
                  <a:pt x="252840" y="41605"/>
                </a:moveTo>
                <a:lnTo>
                  <a:pt x="137782" y="41605"/>
                </a:lnTo>
                <a:lnTo>
                  <a:pt x="152451" y="41806"/>
                </a:lnTo>
                <a:lnTo>
                  <a:pt x="164639" y="42402"/>
                </a:lnTo>
                <a:lnTo>
                  <a:pt x="205084" y="58450"/>
                </a:lnTo>
                <a:lnTo>
                  <a:pt x="221692" y="93068"/>
                </a:lnTo>
                <a:lnTo>
                  <a:pt x="222389" y="103759"/>
                </a:lnTo>
                <a:lnTo>
                  <a:pt x="221198" y="118299"/>
                </a:lnTo>
                <a:lnTo>
                  <a:pt x="192097" y="158891"/>
                </a:lnTo>
                <a:lnTo>
                  <a:pt x="138683" y="168402"/>
                </a:lnTo>
                <a:lnTo>
                  <a:pt x="250019" y="168402"/>
                </a:lnTo>
                <a:lnTo>
                  <a:pt x="254737" y="162239"/>
                </a:lnTo>
                <a:lnTo>
                  <a:pt x="263737" y="144010"/>
                </a:lnTo>
                <a:lnTo>
                  <a:pt x="269132" y="124045"/>
                </a:lnTo>
                <a:lnTo>
                  <a:pt x="270929" y="102362"/>
                </a:lnTo>
                <a:lnTo>
                  <a:pt x="270263" y="89450"/>
                </a:lnTo>
                <a:lnTo>
                  <a:pt x="268258" y="77098"/>
                </a:lnTo>
                <a:lnTo>
                  <a:pt x="264906" y="65303"/>
                </a:lnTo>
                <a:lnTo>
                  <a:pt x="260197" y="54063"/>
                </a:lnTo>
                <a:lnTo>
                  <a:pt x="254380" y="43712"/>
                </a:lnTo>
                <a:lnTo>
                  <a:pt x="252840" y="416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96207" y="5398465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872681" y="537751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4190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896207" y="5210505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126522" y="539817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916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126522" y="5210454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113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238200" y="5210454"/>
            <a:ext cx="271145" cy="354965"/>
          </a:xfrm>
          <a:custGeom>
            <a:avLst/>
            <a:gdLst/>
            <a:ahLst/>
            <a:cxnLst/>
            <a:rect l="l" t="t" r="r" b="b"/>
            <a:pathLst>
              <a:path w="271145" h="354964">
                <a:moveTo>
                  <a:pt x="133896" y="0"/>
                </a:moveTo>
                <a:lnTo>
                  <a:pt x="0" y="0"/>
                </a:lnTo>
                <a:lnTo>
                  <a:pt x="0" y="354634"/>
                </a:lnTo>
                <a:lnTo>
                  <a:pt x="47053" y="354634"/>
                </a:lnTo>
                <a:lnTo>
                  <a:pt x="47053" y="210007"/>
                </a:lnTo>
                <a:lnTo>
                  <a:pt x="138023" y="210007"/>
                </a:lnTo>
                <a:lnTo>
                  <a:pt x="201714" y="202195"/>
                </a:lnTo>
                <a:lnTo>
                  <a:pt x="242125" y="178714"/>
                </a:lnTo>
                <a:lnTo>
                  <a:pt x="250019" y="168402"/>
                </a:lnTo>
                <a:lnTo>
                  <a:pt x="47053" y="168402"/>
                </a:lnTo>
                <a:lnTo>
                  <a:pt x="47053" y="41605"/>
                </a:lnTo>
                <a:lnTo>
                  <a:pt x="252840" y="41605"/>
                </a:lnTo>
                <a:lnTo>
                  <a:pt x="247694" y="34566"/>
                </a:lnTo>
                <a:lnTo>
                  <a:pt x="211909" y="9691"/>
                </a:lnTo>
                <a:lnTo>
                  <a:pt x="165042" y="857"/>
                </a:lnTo>
                <a:lnTo>
                  <a:pt x="150507" y="215"/>
                </a:lnTo>
                <a:lnTo>
                  <a:pt x="133896" y="0"/>
                </a:lnTo>
                <a:close/>
              </a:path>
              <a:path w="271145" h="354964">
                <a:moveTo>
                  <a:pt x="252840" y="41605"/>
                </a:moveTo>
                <a:lnTo>
                  <a:pt x="137782" y="41605"/>
                </a:lnTo>
                <a:lnTo>
                  <a:pt x="152451" y="41806"/>
                </a:lnTo>
                <a:lnTo>
                  <a:pt x="164639" y="42402"/>
                </a:lnTo>
                <a:lnTo>
                  <a:pt x="205084" y="58450"/>
                </a:lnTo>
                <a:lnTo>
                  <a:pt x="221692" y="93068"/>
                </a:lnTo>
                <a:lnTo>
                  <a:pt x="222389" y="103759"/>
                </a:lnTo>
                <a:lnTo>
                  <a:pt x="221198" y="118299"/>
                </a:lnTo>
                <a:lnTo>
                  <a:pt x="192097" y="158891"/>
                </a:lnTo>
                <a:lnTo>
                  <a:pt x="138683" y="168402"/>
                </a:lnTo>
                <a:lnTo>
                  <a:pt x="250019" y="168402"/>
                </a:lnTo>
                <a:lnTo>
                  <a:pt x="254737" y="162239"/>
                </a:lnTo>
                <a:lnTo>
                  <a:pt x="263737" y="144010"/>
                </a:lnTo>
                <a:lnTo>
                  <a:pt x="269132" y="124045"/>
                </a:lnTo>
                <a:lnTo>
                  <a:pt x="270929" y="102362"/>
                </a:lnTo>
                <a:lnTo>
                  <a:pt x="270263" y="89450"/>
                </a:lnTo>
                <a:lnTo>
                  <a:pt x="268258" y="77098"/>
                </a:lnTo>
                <a:lnTo>
                  <a:pt x="264906" y="65303"/>
                </a:lnTo>
                <a:lnTo>
                  <a:pt x="260197" y="54063"/>
                </a:lnTo>
                <a:lnTo>
                  <a:pt x="254380" y="43712"/>
                </a:lnTo>
                <a:lnTo>
                  <a:pt x="252840" y="416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579373" y="5210454"/>
            <a:ext cx="278765" cy="360680"/>
          </a:xfrm>
          <a:custGeom>
            <a:avLst/>
            <a:gdLst/>
            <a:ahLst/>
            <a:cxnLst/>
            <a:rect l="l" t="t" r="r" b="b"/>
            <a:pathLst>
              <a:path w="278765" h="360679">
                <a:moveTo>
                  <a:pt x="47053" y="0"/>
                </a:moveTo>
                <a:lnTo>
                  <a:pt x="0" y="0"/>
                </a:lnTo>
                <a:lnTo>
                  <a:pt x="0" y="204800"/>
                </a:lnTo>
                <a:lnTo>
                  <a:pt x="3392" y="255200"/>
                </a:lnTo>
                <a:lnTo>
                  <a:pt x="13538" y="293712"/>
                </a:lnTo>
                <a:lnTo>
                  <a:pt x="43981" y="333851"/>
                </a:lnTo>
                <a:lnTo>
                  <a:pt x="94826" y="356293"/>
                </a:lnTo>
                <a:lnTo>
                  <a:pt x="140004" y="360578"/>
                </a:lnTo>
                <a:lnTo>
                  <a:pt x="164385" y="359341"/>
                </a:lnTo>
                <a:lnTo>
                  <a:pt x="205718" y="349466"/>
                </a:lnTo>
                <a:lnTo>
                  <a:pt x="249069" y="318477"/>
                </a:lnTo>
                <a:lnTo>
                  <a:pt x="135953" y="318477"/>
                </a:lnTo>
                <a:lnTo>
                  <a:pt x="121486" y="317734"/>
                </a:lnTo>
                <a:lnTo>
                  <a:pt x="85026" y="306590"/>
                </a:lnTo>
                <a:lnTo>
                  <a:pt x="55638" y="272821"/>
                </a:lnTo>
                <a:lnTo>
                  <a:pt x="47593" y="226308"/>
                </a:lnTo>
                <a:lnTo>
                  <a:pt x="47055" y="204800"/>
                </a:lnTo>
                <a:lnTo>
                  <a:pt x="47053" y="0"/>
                </a:lnTo>
                <a:close/>
              </a:path>
              <a:path w="278765" h="360679">
                <a:moveTo>
                  <a:pt x="278358" y="0"/>
                </a:moveTo>
                <a:lnTo>
                  <a:pt x="231305" y="0"/>
                </a:lnTo>
                <a:lnTo>
                  <a:pt x="231301" y="204800"/>
                </a:lnTo>
                <a:lnTo>
                  <a:pt x="229941" y="235435"/>
                </a:lnTo>
                <a:lnTo>
                  <a:pt x="219014" y="280574"/>
                </a:lnTo>
                <a:lnTo>
                  <a:pt x="180090" y="312604"/>
                </a:lnTo>
                <a:lnTo>
                  <a:pt x="135953" y="318477"/>
                </a:lnTo>
                <a:lnTo>
                  <a:pt x="249069" y="318477"/>
                </a:lnTo>
                <a:lnTo>
                  <a:pt x="271564" y="272646"/>
                </a:lnTo>
                <a:lnTo>
                  <a:pt x="277600" y="230169"/>
                </a:lnTo>
                <a:lnTo>
                  <a:pt x="278358" y="204800"/>
                </a:lnTo>
                <a:lnTo>
                  <a:pt x="2783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940433" y="5302580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89">
                <a:moveTo>
                  <a:pt x="39128" y="5448"/>
                </a:moveTo>
                <a:lnTo>
                  <a:pt x="0" y="5448"/>
                </a:lnTo>
                <a:lnTo>
                  <a:pt x="0" y="262508"/>
                </a:lnTo>
                <a:lnTo>
                  <a:pt x="43586" y="262508"/>
                </a:lnTo>
                <a:lnTo>
                  <a:pt x="43586" y="122250"/>
                </a:lnTo>
                <a:lnTo>
                  <a:pt x="44842" y="99578"/>
                </a:lnTo>
                <a:lnTo>
                  <a:pt x="63728" y="55308"/>
                </a:lnTo>
                <a:lnTo>
                  <a:pt x="86195" y="41935"/>
                </a:lnTo>
                <a:lnTo>
                  <a:pt x="39128" y="41935"/>
                </a:lnTo>
                <a:lnTo>
                  <a:pt x="39128" y="5448"/>
                </a:lnTo>
                <a:close/>
              </a:path>
              <a:path w="208915" h="262889">
                <a:moveTo>
                  <a:pt x="197236" y="37642"/>
                </a:moveTo>
                <a:lnTo>
                  <a:pt x="111607" y="37642"/>
                </a:lnTo>
                <a:lnTo>
                  <a:pt x="120010" y="38136"/>
                </a:lnTo>
                <a:lnTo>
                  <a:pt x="127873" y="39612"/>
                </a:lnTo>
                <a:lnTo>
                  <a:pt x="159905" y="66535"/>
                </a:lnTo>
                <a:lnTo>
                  <a:pt x="164893" y="104673"/>
                </a:lnTo>
                <a:lnTo>
                  <a:pt x="164934" y="262508"/>
                </a:lnTo>
                <a:lnTo>
                  <a:pt x="208521" y="262508"/>
                </a:lnTo>
                <a:lnTo>
                  <a:pt x="208402" y="93847"/>
                </a:lnTo>
                <a:lnTo>
                  <a:pt x="203841" y="53342"/>
                </a:lnTo>
                <a:lnTo>
                  <a:pt x="200815" y="44994"/>
                </a:lnTo>
                <a:lnTo>
                  <a:pt x="197236" y="37642"/>
                </a:lnTo>
                <a:close/>
              </a:path>
              <a:path w="208915" h="262889">
                <a:moveTo>
                  <a:pt x="120776" y="0"/>
                </a:moveTo>
                <a:lnTo>
                  <a:pt x="95653" y="2616"/>
                </a:lnTo>
                <a:lnTo>
                  <a:pt x="73666" y="10471"/>
                </a:lnTo>
                <a:lnTo>
                  <a:pt x="54822" y="23574"/>
                </a:lnTo>
                <a:lnTo>
                  <a:pt x="39128" y="41935"/>
                </a:lnTo>
                <a:lnTo>
                  <a:pt x="86195" y="41935"/>
                </a:lnTo>
                <a:lnTo>
                  <a:pt x="98216" y="38742"/>
                </a:lnTo>
                <a:lnTo>
                  <a:pt x="111607" y="37642"/>
                </a:lnTo>
                <a:lnTo>
                  <a:pt x="197236" y="37642"/>
                </a:lnTo>
                <a:lnTo>
                  <a:pt x="197061" y="37281"/>
                </a:lnTo>
                <a:lnTo>
                  <a:pt x="163449" y="8331"/>
                </a:lnTo>
                <a:lnTo>
                  <a:pt x="132170" y="524"/>
                </a:lnTo>
                <a:lnTo>
                  <a:pt x="1207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225713" y="5210454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247506" y="5308028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20799" y="5218290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80" y="123418"/>
                </a:moveTo>
                <a:lnTo>
                  <a:pt x="32194" y="123418"/>
                </a:lnTo>
                <a:lnTo>
                  <a:pt x="32194" y="271513"/>
                </a:lnTo>
                <a:lnTo>
                  <a:pt x="35157" y="315204"/>
                </a:lnTo>
                <a:lnTo>
                  <a:pt x="63017" y="346049"/>
                </a:lnTo>
                <a:lnTo>
                  <a:pt x="92532" y="350266"/>
                </a:lnTo>
                <a:lnTo>
                  <a:pt x="99975" y="350019"/>
                </a:lnTo>
                <a:lnTo>
                  <a:pt x="107930" y="349284"/>
                </a:lnTo>
                <a:lnTo>
                  <a:pt x="116381" y="348069"/>
                </a:lnTo>
                <a:lnTo>
                  <a:pt x="125310" y="346379"/>
                </a:lnTo>
                <a:lnTo>
                  <a:pt x="119636" y="309651"/>
                </a:lnTo>
                <a:lnTo>
                  <a:pt x="93941" y="309651"/>
                </a:lnTo>
                <a:lnTo>
                  <a:pt x="88988" y="308571"/>
                </a:lnTo>
                <a:lnTo>
                  <a:pt x="85521" y="306514"/>
                </a:lnTo>
                <a:lnTo>
                  <a:pt x="82054" y="304368"/>
                </a:lnTo>
                <a:lnTo>
                  <a:pt x="79578" y="301561"/>
                </a:lnTo>
                <a:lnTo>
                  <a:pt x="78092" y="298005"/>
                </a:lnTo>
                <a:lnTo>
                  <a:pt x="76530" y="294462"/>
                </a:lnTo>
                <a:lnTo>
                  <a:pt x="75780" y="286448"/>
                </a:lnTo>
                <a:lnTo>
                  <a:pt x="75780" y="123418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18" y="309067"/>
                </a:lnTo>
                <a:lnTo>
                  <a:pt x="105168" y="309651"/>
                </a:lnTo>
                <a:lnTo>
                  <a:pt x="119636" y="309651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38"/>
                </a:moveTo>
                <a:lnTo>
                  <a:pt x="0" y="89738"/>
                </a:lnTo>
                <a:lnTo>
                  <a:pt x="0" y="123418"/>
                </a:lnTo>
                <a:lnTo>
                  <a:pt x="119367" y="123418"/>
                </a:lnTo>
                <a:lnTo>
                  <a:pt x="119367" y="89738"/>
                </a:lnTo>
                <a:close/>
              </a:path>
              <a:path w="125729" h="350520">
                <a:moveTo>
                  <a:pt x="75780" y="0"/>
                </a:moveTo>
                <a:lnTo>
                  <a:pt x="32194" y="26174"/>
                </a:lnTo>
                <a:lnTo>
                  <a:pt x="32194" y="89738"/>
                </a:lnTo>
                <a:lnTo>
                  <a:pt x="75780" y="89738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825128" y="5208968"/>
            <a:ext cx="232410" cy="362585"/>
          </a:xfrm>
          <a:custGeom>
            <a:avLst/>
            <a:gdLst/>
            <a:ahLst/>
            <a:cxnLst/>
            <a:rect l="l" t="t" r="r" b="b"/>
            <a:pathLst>
              <a:path w="232409" h="362585">
                <a:moveTo>
                  <a:pt x="43586" y="256070"/>
                </a:moveTo>
                <a:lnTo>
                  <a:pt x="0" y="262013"/>
                </a:lnTo>
                <a:lnTo>
                  <a:pt x="3820" y="283141"/>
                </a:lnTo>
                <a:lnTo>
                  <a:pt x="10963" y="302202"/>
                </a:lnTo>
                <a:lnTo>
                  <a:pt x="35242" y="334162"/>
                </a:lnTo>
                <a:lnTo>
                  <a:pt x="70040" y="355076"/>
                </a:lnTo>
                <a:lnTo>
                  <a:pt x="112763" y="362064"/>
                </a:lnTo>
                <a:lnTo>
                  <a:pt x="137520" y="360050"/>
                </a:lnTo>
                <a:lnTo>
                  <a:pt x="160053" y="354004"/>
                </a:lnTo>
                <a:lnTo>
                  <a:pt x="180359" y="343917"/>
                </a:lnTo>
                <a:lnTo>
                  <a:pt x="198437" y="329780"/>
                </a:lnTo>
                <a:lnTo>
                  <a:pt x="201799" y="325907"/>
                </a:lnTo>
                <a:lnTo>
                  <a:pt x="113093" y="325907"/>
                </a:lnTo>
                <a:lnTo>
                  <a:pt x="100537" y="324885"/>
                </a:lnTo>
                <a:lnTo>
                  <a:pt x="60693" y="300089"/>
                </a:lnTo>
                <a:lnTo>
                  <a:pt x="47984" y="273297"/>
                </a:lnTo>
                <a:lnTo>
                  <a:pt x="43586" y="256070"/>
                </a:lnTo>
                <a:close/>
              </a:path>
              <a:path w="232409" h="362585">
                <a:moveTo>
                  <a:pt x="204796" y="182841"/>
                </a:moveTo>
                <a:lnTo>
                  <a:pt x="116725" y="182841"/>
                </a:lnTo>
                <a:lnTo>
                  <a:pt x="131234" y="184070"/>
                </a:lnTo>
                <a:lnTo>
                  <a:pt x="144346" y="187725"/>
                </a:lnTo>
                <a:lnTo>
                  <a:pt x="175190" y="212755"/>
                </a:lnTo>
                <a:lnTo>
                  <a:pt x="186232" y="251853"/>
                </a:lnTo>
                <a:lnTo>
                  <a:pt x="184916" y="266945"/>
                </a:lnTo>
                <a:lnTo>
                  <a:pt x="165176" y="304609"/>
                </a:lnTo>
                <a:lnTo>
                  <a:pt x="127964" y="324576"/>
                </a:lnTo>
                <a:lnTo>
                  <a:pt x="113093" y="325907"/>
                </a:lnTo>
                <a:lnTo>
                  <a:pt x="201799" y="325907"/>
                </a:lnTo>
                <a:lnTo>
                  <a:pt x="213237" y="312729"/>
                </a:lnTo>
                <a:lnTo>
                  <a:pt x="223820" y="293895"/>
                </a:lnTo>
                <a:lnTo>
                  <a:pt x="230175" y="273297"/>
                </a:lnTo>
                <a:lnTo>
                  <a:pt x="232295" y="250951"/>
                </a:lnTo>
                <a:lnTo>
                  <a:pt x="231212" y="234498"/>
                </a:lnTo>
                <a:lnTo>
                  <a:pt x="227961" y="219463"/>
                </a:lnTo>
                <a:lnTo>
                  <a:pt x="222544" y="205869"/>
                </a:lnTo>
                <a:lnTo>
                  <a:pt x="214960" y="193738"/>
                </a:lnTo>
                <a:lnTo>
                  <a:pt x="205359" y="183264"/>
                </a:lnTo>
                <a:lnTo>
                  <a:pt x="204796" y="182841"/>
                </a:lnTo>
                <a:close/>
              </a:path>
              <a:path w="232409" h="362585">
                <a:moveTo>
                  <a:pt x="90804" y="149580"/>
                </a:moveTo>
                <a:lnTo>
                  <a:pt x="85928" y="187718"/>
                </a:lnTo>
                <a:lnTo>
                  <a:pt x="94771" y="185595"/>
                </a:lnTo>
                <a:lnTo>
                  <a:pt x="102896" y="184064"/>
                </a:lnTo>
                <a:lnTo>
                  <a:pt x="110161" y="183150"/>
                </a:lnTo>
                <a:lnTo>
                  <a:pt x="116725" y="182841"/>
                </a:lnTo>
                <a:lnTo>
                  <a:pt x="204796" y="182841"/>
                </a:lnTo>
                <a:lnTo>
                  <a:pt x="194021" y="174747"/>
                </a:lnTo>
                <a:lnTo>
                  <a:pt x="180934" y="168194"/>
                </a:lnTo>
                <a:lnTo>
                  <a:pt x="166090" y="163614"/>
                </a:lnTo>
                <a:lnTo>
                  <a:pt x="177431" y="157561"/>
                </a:lnTo>
                <a:lnTo>
                  <a:pt x="187310" y="150547"/>
                </a:lnTo>
                <a:lnTo>
                  <a:pt x="187808" y="150075"/>
                </a:lnTo>
                <a:lnTo>
                  <a:pt x="96088" y="150075"/>
                </a:lnTo>
                <a:lnTo>
                  <a:pt x="93687" y="149910"/>
                </a:lnTo>
                <a:lnTo>
                  <a:pt x="90804" y="149580"/>
                </a:lnTo>
                <a:close/>
              </a:path>
              <a:path w="232409" h="362585">
                <a:moveTo>
                  <a:pt x="194357" y="35661"/>
                </a:moveTo>
                <a:lnTo>
                  <a:pt x="112267" y="35661"/>
                </a:lnTo>
                <a:lnTo>
                  <a:pt x="124492" y="36637"/>
                </a:lnTo>
                <a:lnTo>
                  <a:pt x="135543" y="39570"/>
                </a:lnTo>
                <a:lnTo>
                  <a:pt x="166306" y="69114"/>
                </a:lnTo>
                <a:lnTo>
                  <a:pt x="170383" y="90970"/>
                </a:lnTo>
                <a:lnTo>
                  <a:pt x="168990" y="105036"/>
                </a:lnTo>
                <a:lnTo>
                  <a:pt x="136555" y="141889"/>
                </a:lnTo>
                <a:lnTo>
                  <a:pt x="97815" y="150075"/>
                </a:lnTo>
                <a:lnTo>
                  <a:pt x="187808" y="150075"/>
                </a:lnTo>
                <a:lnTo>
                  <a:pt x="211874" y="113825"/>
                </a:lnTo>
                <a:lnTo>
                  <a:pt x="214948" y="92125"/>
                </a:lnTo>
                <a:lnTo>
                  <a:pt x="214893" y="90970"/>
                </a:lnTo>
                <a:lnTo>
                  <a:pt x="201993" y="46304"/>
                </a:lnTo>
                <a:lnTo>
                  <a:pt x="194828" y="36154"/>
                </a:lnTo>
                <a:lnTo>
                  <a:pt x="194357" y="35661"/>
                </a:lnTo>
                <a:close/>
              </a:path>
              <a:path w="232409" h="362585">
                <a:moveTo>
                  <a:pt x="111188" y="0"/>
                </a:moveTo>
                <a:lnTo>
                  <a:pt x="72517" y="6013"/>
                </a:lnTo>
                <a:lnTo>
                  <a:pt x="27880" y="37411"/>
                </a:lnTo>
                <a:lnTo>
                  <a:pt x="9734" y="71431"/>
                </a:lnTo>
                <a:lnTo>
                  <a:pt x="4457" y="92125"/>
                </a:lnTo>
                <a:lnTo>
                  <a:pt x="48044" y="100050"/>
                </a:lnTo>
                <a:lnTo>
                  <a:pt x="51213" y="84958"/>
                </a:lnTo>
                <a:lnTo>
                  <a:pt x="55902" y="71877"/>
                </a:lnTo>
                <a:lnTo>
                  <a:pt x="88914" y="39682"/>
                </a:lnTo>
                <a:lnTo>
                  <a:pt x="112267" y="35661"/>
                </a:lnTo>
                <a:lnTo>
                  <a:pt x="194357" y="35661"/>
                </a:lnTo>
                <a:lnTo>
                  <a:pt x="186208" y="27124"/>
                </a:lnTo>
                <a:lnTo>
                  <a:pt x="152111" y="6997"/>
                </a:lnTo>
                <a:lnTo>
                  <a:pt x="125396" y="775"/>
                </a:lnTo>
                <a:lnTo>
                  <a:pt x="11118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134678" y="551555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0" y="49530"/>
                </a:moveTo>
                <a:lnTo>
                  <a:pt x="0" y="0"/>
                </a:lnTo>
                <a:lnTo>
                  <a:pt x="49530" y="0"/>
                </a:lnTo>
                <a:lnTo>
                  <a:pt x="49530" y="49530"/>
                </a:lnTo>
                <a:lnTo>
                  <a:pt x="0" y="4953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257838" y="5208968"/>
            <a:ext cx="231140" cy="362585"/>
          </a:xfrm>
          <a:custGeom>
            <a:avLst/>
            <a:gdLst/>
            <a:ahLst/>
            <a:cxnLst/>
            <a:rect l="l" t="t" r="r" b="b"/>
            <a:pathLst>
              <a:path w="231140" h="362585">
                <a:moveTo>
                  <a:pt x="115397" y="0"/>
                </a:moveTo>
                <a:lnTo>
                  <a:pt x="64862" y="11594"/>
                </a:lnTo>
                <a:lnTo>
                  <a:pt x="28975" y="45772"/>
                </a:lnTo>
                <a:lnTo>
                  <a:pt x="7236" y="100563"/>
                </a:lnTo>
                <a:lnTo>
                  <a:pt x="797" y="151232"/>
                </a:lnTo>
                <a:lnTo>
                  <a:pt x="0" y="181279"/>
                </a:lnTo>
                <a:lnTo>
                  <a:pt x="2176" y="227609"/>
                </a:lnTo>
                <a:lnTo>
                  <a:pt x="8734" y="267181"/>
                </a:lnTo>
                <a:lnTo>
                  <a:pt x="34993" y="325577"/>
                </a:lnTo>
                <a:lnTo>
                  <a:pt x="69713" y="352950"/>
                </a:lnTo>
                <a:lnTo>
                  <a:pt x="115397" y="362064"/>
                </a:lnTo>
                <a:lnTo>
                  <a:pt x="134000" y="360764"/>
                </a:lnTo>
                <a:lnTo>
                  <a:pt x="179697" y="341261"/>
                </a:lnTo>
                <a:lnTo>
                  <a:pt x="194202" y="326402"/>
                </a:lnTo>
                <a:lnTo>
                  <a:pt x="115397" y="326402"/>
                </a:lnTo>
                <a:lnTo>
                  <a:pt x="100970" y="324592"/>
                </a:lnTo>
                <a:lnTo>
                  <a:pt x="64965" y="297586"/>
                </a:lnTo>
                <a:lnTo>
                  <a:pt x="49657" y="254134"/>
                </a:lnTo>
                <a:lnTo>
                  <a:pt x="44574" y="181114"/>
                </a:lnTo>
                <a:lnTo>
                  <a:pt x="45963" y="141051"/>
                </a:lnTo>
                <a:lnTo>
                  <a:pt x="57138" y="81186"/>
                </a:lnTo>
                <a:lnTo>
                  <a:pt x="87917" y="42521"/>
                </a:lnTo>
                <a:lnTo>
                  <a:pt x="114901" y="36156"/>
                </a:lnTo>
                <a:lnTo>
                  <a:pt x="194806" y="36156"/>
                </a:lnTo>
                <a:lnTo>
                  <a:pt x="193568" y="34456"/>
                </a:lnTo>
                <a:lnTo>
                  <a:pt x="154248" y="6440"/>
                </a:lnTo>
                <a:lnTo>
                  <a:pt x="129204" y="713"/>
                </a:lnTo>
                <a:lnTo>
                  <a:pt x="115397" y="0"/>
                </a:lnTo>
                <a:close/>
              </a:path>
              <a:path w="231140" h="362585">
                <a:moveTo>
                  <a:pt x="194806" y="36156"/>
                </a:moveTo>
                <a:lnTo>
                  <a:pt x="114901" y="36156"/>
                </a:lnTo>
                <a:lnTo>
                  <a:pt x="129560" y="37953"/>
                </a:lnTo>
                <a:lnTo>
                  <a:pt x="142937" y="43348"/>
                </a:lnTo>
                <a:lnTo>
                  <a:pt x="174764" y="83006"/>
                </a:lnTo>
                <a:lnTo>
                  <a:pt x="184954" y="141173"/>
                </a:lnTo>
                <a:lnTo>
                  <a:pt x="186225" y="181279"/>
                </a:lnTo>
                <a:lnTo>
                  <a:pt x="184942" y="221378"/>
                </a:lnTo>
                <a:lnTo>
                  <a:pt x="174764" y="279383"/>
                </a:lnTo>
                <a:lnTo>
                  <a:pt x="142999" y="319166"/>
                </a:lnTo>
                <a:lnTo>
                  <a:pt x="115397" y="326402"/>
                </a:lnTo>
                <a:lnTo>
                  <a:pt x="194202" y="326402"/>
                </a:lnTo>
                <a:lnTo>
                  <a:pt x="218000" y="281990"/>
                </a:lnTo>
                <a:lnTo>
                  <a:pt x="227592" y="237558"/>
                </a:lnTo>
                <a:lnTo>
                  <a:pt x="230802" y="181114"/>
                </a:lnTo>
                <a:lnTo>
                  <a:pt x="230305" y="156132"/>
                </a:lnTo>
                <a:lnTo>
                  <a:pt x="226306" y="114222"/>
                </a:lnTo>
                <a:lnTo>
                  <a:pt x="213377" y="68605"/>
                </a:lnTo>
                <a:lnTo>
                  <a:pt x="200995" y="44653"/>
                </a:lnTo>
                <a:lnTo>
                  <a:pt x="194806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882675" y="530258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29" y="0"/>
                </a:moveTo>
                <a:lnTo>
                  <a:pt x="76460" y="7116"/>
                </a:lnTo>
                <a:lnTo>
                  <a:pt x="39706" y="28473"/>
                </a:lnTo>
                <a:lnTo>
                  <a:pt x="9915" y="72002"/>
                </a:lnTo>
                <a:lnTo>
                  <a:pt x="0" y="134061"/>
                </a:lnTo>
                <a:lnTo>
                  <a:pt x="2071" y="164524"/>
                </a:lnTo>
                <a:lnTo>
                  <a:pt x="18703" y="214271"/>
                </a:lnTo>
                <a:lnTo>
                  <a:pt x="51212" y="248556"/>
                </a:lnTo>
                <a:lnTo>
                  <a:pt x="94834" y="265803"/>
                </a:lnTo>
                <a:lnTo>
                  <a:pt x="120529" y="267957"/>
                </a:lnTo>
                <a:lnTo>
                  <a:pt x="136991" y="266979"/>
                </a:lnTo>
                <a:lnTo>
                  <a:pt x="182518" y="252272"/>
                </a:lnTo>
                <a:lnTo>
                  <a:pt x="208510" y="232295"/>
                </a:lnTo>
                <a:lnTo>
                  <a:pt x="120529" y="232295"/>
                </a:lnTo>
                <a:lnTo>
                  <a:pt x="104823" y="230761"/>
                </a:lnTo>
                <a:lnTo>
                  <a:pt x="66122" y="207772"/>
                </a:lnTo>
                <a:lnTo>
                  <a:pt x="45929" y="157153"/>
                </a:lnTo>
                <a:lnTo>
                  <a:pt x="44583" y="134061"/>
                </a:lnTo>
                <a:lnTo>
                  <a:pt x="45929" y="111026"/>
                </a:lnTo>
                <a:lnTo>
                  <a:pt x="56697" y="74250"/>
                </a:lnTo>
                <a:lnTo>
                  <a:pt x="90535" y="42233"/>
                </a:lnTo>
                <a:lnTo>
                  <a:pt x="120529" y="36156"/>
                </a:lnTo>
                <a:lnTo>
                  <a:pt x="208270" y="36156"/>
                </a:lnTo>
                <a:lnTo>
                  <a:pt x="207118" y="34670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9" y="2166"/>
                </a:lnTo>
                <a:lnTo>
                  <a:pt x="120529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29" y="36156"/>
                </a:lnTo>
                <a:lnTo>
                  <a:pt x="135975" y="37688"/>
                </a:lnTo>
                <a:lnTo>
                  <a:pt x="150112" y="42283"/>
                </a:lnTo>
                <a:lnTo>
                  <a:pt x="183911" y="74320"/>
                </a:lnTo>
                <a:lnTo>
                  <a:pt x="195991" y="130340"/>
                </a:lnTo>
                <a:lnTo>
                  <a:pt x="196052" y="134061"/>
                </a:lnTo>
                <a:lnTo>
                  <a:pt x="194787" y="156242"/>
                </a:lnTo>
                <a:lnTo>
                  <a:pt x="184018" y="193762"/>
                </a:lnTo>
                <a:lnTo>
                  <a:pt x="150223" y="226163"/>
                </a:lnTo>
                <a:lnTo>
                  <a:pt x="120529" y="232295"/>
                </a:lnTo>
                <a:lnTo>
                  <a:pt x="208510" y="232295"/>
                </a:lnTo>
                <a:lnTo>
                  <a:pt x="232358" y="192692"/>
                </a:lnTo>
                <a:lnTo>
                  <a:pt x="239793" y="153775"/>
                </a:lnTo>
                <a:lnTo>
                  <a:pt x="240722" y="130340"/>
                </a:lnTo>
                <a:lnTo>
                  <a:pt x="238618" y="101463"/>
                </a:lnTo>
                <a:lnTo>
                  <a:pt x="232311" y="75880"/>
                </a:lnTo>
                <a:lnTo>
                  <a:pt x="221809" y="53610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183317" y="5308028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6" y="0"/>
                </a:moveTo>
                <a:lnTo>
                  <a:pt x="0" y="0"/>
                </a:lnTo>
                <a:lnTo>
                  <a:pt x="95" y="166396"/>
                </a:lnTo>
                <a:lnTo>
                  <a:pt x="4913" y="208846"/>
                </a:lnTo>
                <a:lnTo>
                  <a:pt x="28082" y="243986"/>
                </a:lnTo>
                <a:lnTo>
                  <a:pt x="65665" y="260338"/>
                </a:lnTo>
                <a:lnTo>
                  <a:pt x="87579" y="262509"/>
                </a:lnTo>
                <a:lnTo>
                  <a:pt x="111931" y="259783"/>
                </a:lnTo>
                <a:lnTo>
                  <a:pt x="133596" y="251601"/>
                </a:lnTo>
                <a:lnTo>
                  <a:pt x="152581" y="237954"/>
                </a:lnTo>
                <a:lnTo>
                  <a:pt x="163749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09" y="203442"/>
                </a:lnTo>
                <a:lnTo>
                  <a:pt x="43800" y="159067"/>
                </a:lnTo>
                <a:lnTo>
                  <a:pt x="43700" y="152886"/>
                </a:lnTo>
                <a:lnTo>
                  <a:pt x="43586" y="0"/>
                </a:lnTo>
                <a:close/>
              </a:path>
              <a:path w="208279" h="262889">
                <a:moveTo>
                  <a:pt x="208025" y="218833"/>
                </a:moveTo>
                <a:lnTo>
                  <a:pt x="168897" y="218833"/>
                </a:lnTo>
                <a:lnTo>
                  <a:pt x="168897" y="257060"/>
                </a:lnTo>
                <a:lnTo>
                  <a:pt x="208025" y="257060"/>
                </a:lnTo>
                <a:lnTo>
                  <a:pt x="208025" y="218833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39" y="0"/>
                </a:lnTo>
                <a:lnTo>
                  <a:pt x="164439" y="137439"/>
                </a:lnTo>
                <a:lnTo>
                  <a:pt x="163991" y="152886"/>
                </a:lnTo>
                <a:lnTo>
                  <a:pt x="153130" y="195720"/>
                </a:lnTo>
                <a:lnTo>
                  <a:pt x="115363" y="222378"/>
                </a:lnTo>
                <a:lnTo>
                  <a:pt x="96418" y="224866"/>
                </a:lnTo>
                <a:lnTo>
                  <a:pt x="163749" y="224866"/>
                </a:lnTo>
                <a:lnTo>
                  <a:pt x="168897" y="218833"/>
                </a:lnTo>
                <a:lnTo>
                  <a:pt x="208025" y="218833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83691" y="5855906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30" y="204857"/>
                </a:lnTo>
                <a:lnTo>
                  <a:pt x="12021" y="221476"/>
                </a:lnTo>
                <a:lnTo>
                  <a:pt x="48139" y="256293"/>
                </a:lnTo>
                <a:lnTo>
                  <a:pt x="86335" y="266658"/>
                </a:lnTo>
                <a:lnTo>
                  <a:pt x="109875" y="267957"/>
                </a:lnTo>
                <a:lnTo>
                  <a:pt x="124594" y="267306"/>
                </a:lnTo>
                <a:lnTo>
                  <a:pt x="164109" y="257479"/>
                </a:lnTo>
                <a:lnTo>
                  <a:pt x="197216" y="232295"/>
                </a:lnTo>
                <a:lnTo>
                  <a:pt x="109708" y="232295"/>
                </a:lnTo>
                <a:lnTo>
                  <a:pt x="95656" y="231430"/>
                </a:lnTo>
                <a:lnTo>
                  <a:pt x="55825" y="210837"/>
                </a:lnTo>
                <a:lnTo>
                  <a:pt x="45705" y="190989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5" y="0"/>
                </a:moveTo>
                <a:lnTo>
                  <a:pt x="56027" y="7945"/>
                </a:lnTo>
                <a:lnTo>
                  <a:pt x="19575" y="35104"/>
                </a:lnTo>
                <a:lnTo>
                  <a:pt x="7521" y="72313"/>
                </a:lnTo>
                <a:lnTo>
                  <a:pt x="7461" y="74383"/>
                </a:lnTo>
                <a:lnTo>
                  <a:pt x="8031" y="83095"/>
                </a:lnTo>
                <a:lnTo>
                  <a:pt x="28768" y="122118"/>
                </a:lnTo>
                <a:lnTo>
                  <a:pt x="70826" y="142255"/>
                </a:lnTo>
                <a:lnTo>
                  <a:pt x="127343" y="157769"/>
                </a:lnTo>
                <a:lnTo>
                  <a:pt x="140128" y="161656"/>
                </a:lnTo>
                <a:lnTo>
                  <a:pt x="168897" y="191439"/>
                </a:lnTo>
                <a:lnTo>
                  <a:pt x="167985" y="199406"/>
                </a:lnTo>
                <a:lnTo>
                  <a:pt x="135907" y="229254"/>
                </a:lnTo>
                <a:lnTo>
                  <a:pt x="109708" y="232295"/>
                </a:lnTo>
                <a:lnTo>
                  <a:pt x="197216" y="232295"/>
                </a:lnTo>
                <a:lnTo>
                  <a:pt x="213471" y="186893"/>
                </a:lnTo>
                <a:lnTo>
                  <a:pt x="212820" y="176212"/>
                </a:lnTo>
                <a:lnTo>
                  <a:pt x="190606" y="136510"/>
                </a:lnTo>
                <a:lnTo>
                  <a:pt x="149002" y="117924"/>
                </a:lnTo>
                <a:lnTo>
                  <a:pt x="84333" y="99620"/>
                </a:lnTo>
                <a:lnTo>
                  <a:pt x="76335" y="97219"/>
                </a:lnTo>
                <a:lnTo>
                  <a:pt x="71488" y="95592"/>
                </a:lnTo>
                <a:lnTo>
                  <a:pt x="63892" y="92544"/>
                </a:lnTo>
                <a:lnTo>
                  <a:pt x="58362" y="88658"/>
                </a:lnTo>
                <a:lnTo>
                  <a:pt x="54813" y="84035"/>
                </a:lnTo>
                <a:lnTo>
                  <a:pt x="51263" y="79502"/>
                </a:lnTo>
                <a:lnTo>
                  <a:pt x="49528" y="74383"/>
                </a:lnTo>
                <a:lnTo>
                  <a:pt x="49528" y="68770"/>
                </a:lnTo>
                <a:lnTo>
                  <a:pt x="79390" y="38138"/>
                </a:lnTo>
                <a:lnTo>
                  <a:pt x="105004" y="35661"/>
                </a:lnTo>
                <a:lnTo>
                  <a:pt x="190652" y="35661"/>
                </a:lnTo>
                <a:lnTo>
                  <a:pt x="188625" y="32359"/>
                </a:lnTo>
                <a:lnTo>
                  <a:pt x="154863" y="8750"/>
                </a:lnTo>
                <a:lnTo>
                  <a:pt x="116507" y="543"/>
                </a:lnTo>
                <a:lnTo>
                  <a:pt x="101865" y="0"/>
                </a:lnTo>
                <a:close/>
              </a:path>
              <a:path w="213995" h="267970">
                <a:moveTo>
                  <a:pt x="190652" y="35661"/>
                </a:moveTo>
                <a:lnTo>
                  <a:pt x="105004" y="35661"/>
                </a:lnTo>
                <a:lnTo>
                  <a:pt x="116968" y="36360"/>
                </a:lnTo>
                <a:lnTo>
                  <a:pt x="127486" y="38460"/>
                </a:lnTo>
                <a:lnTo>
                  <a:pt x="158853" y="68771"/>
                </a:lnTo>
                <a:lnTo>
                  <a:pt x="160973" y="78257"/>
                </a:lnTo>
                <a:lnTo>
                  <a:pt x="203568" y="72313"/>
                </a:lnTo>
                <a:lnTo>
                  <a:pt x="201073" y="60377"/>
                </a:lnTo>
                <a:lnTo>
                  <a:pt x="197768" y="49831"/>
                </a:lnTo>
                <a:lnTo>
                  <a:pt x="193606" y="40474"/>
                </a:lnTo>
                <a:lnTo>
                  <a:pt x="19065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47682" y="5861354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88" y="0"/>
                </a:moveTo>
                <a:lnTo>
                  <a:pt x="0" y="0"/>
                </a:lnTo>
                <a:lnTo>
                  <a:pt x="95" y="166403"/>
                </a:lnTo>
                <a:lnTo>
                  <a:pt x="4917" y="208859"/>
                </a:lnTo>
                <a:lnTo>
                  <a:pt x="28087" y="243987"/>
                </a:lnTo>
                <a:lnTo>
                  <a:pt x="65668" y="260345"/>
                </a:lnTo>
                <a:lnTo>
                  <a:pt x="87588" y="262509"/>
                </a:lnTo>
                <a:lnTo>
                  <a:pt x="111935" y="259783"/>
                </a:lnTo>
                <a:lnTo>
                  <a:pt x="133598" y="251602"/>
                </a:lnTo>
                <a:lnTo>
                  <a:pt x="152582" y="237959"/>
                </a:lnTo>
                <a:lnTo>
                  <a:pt x="163758" y="224866"/>
                </a:lnTo>
                <a:lnTo>
                  <a:pt x="96418" y="224866"/>
                </a:lnTo>
                <a:lnTo>
                  <a:pt x="87025" y="224245"/>
                </a:lnTo>
                <a:lnTo>
                  <a:pt x="52615" y="203446"/>
                </a:lnTo>
                <a:lnTo>
                  <a:pt x="43804" y="159080"/>
                </a:lnTo>
                <a:lnTo>
                  <a:pt x="43703" y="152893"/>
                </a:lnTo>
                <a:lnTo>
                  <a:pt x="43588" y="0"/>
                </a:lnTo>
                <a:close/>
              </a:path>
              <a:path w="208279" h="262889">
                <a:moveTo>
                  <a:pt x="208026" y="218846"/>
                </a:moveTo>
                <a:lnTo>
                  <a:pt x="168897" y="218846"/>
                </a:lnTo>
                <a:lnTo>
                  <a:pt x="168897" y="257060"/>
                </a:lnTo>
                <a:lnTo>
                  <a:pt x="208026" y="257060"/>
                </a:lnTo>
                <a:lnTo>
                  <a:pt x="208026" y="218846"/>
                </a:lnTo>
                <a:close/>
              </a:path>
              <a:path w="208279" h="262889">
                <a:moveTo>
                  <a:pt x="208026" y="0"/>
                </a:moveTo>
                <a:lnTo>
                  <a:pt x="164440" y="0"/>
                </a:lnTo>
                <a:lnTo>
                  <a:pt x="164440" y="137452"/>
                </a:lnTo>
                <a:lnTo>
                  <a:pt x="163993" y="152893"/>
                </a:lnTo>
                <a:lnTo>
                  <a:pt x="153131" y="195726"/>
                </a:lnTo>
                <a:lnTo>
                  <a:pt x="115364" y="222380"/>
                </a:lnTo>
                <a:lnTo>
                  <a:pt x="96418" y="224866"/>
                </a:lnTo>
                <a:lnTo>
                  <a:pt x="163758" y="224866"/>
                </a:lnTo>
                <a:lnTo>
                  <a:pt x="168897" y="218846"/>
                </a:lnTo>
                <a:lnTo>
                  <a:pt x="208026" y="218846"/>
                </a:lnTo>
                <a:lnTo>
                  <a:pt x="20802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24141" y="5855906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4" h="361314">
                <a:moveTo>
                  <a:pt x="39625" y="5448"/>
                </a:moveTo>
                <a:lnTo>
                  <a:pt x="0" y="5448"/>
                </a:lnTo>
                <a:lnTo>
                  <a:pt x="0" y="361073"/>
                </a:lnTo>
                <a:lnTo>
                  <a:pt x="43588" y="361073"/>
                </a:lnTo>
                <a:lnTo>
                  <a:pt x="43588" y="235686"/>
                </a:lnTo>
                <a:lnTo>
                  <a:pt x="186492" y="235686"/>
                </a:lnTo>
                <a:lnTo>
                  <a:pt x="189859" y="232295"/>
                </a:lnTo>
                <a:lnTo>
                  <a:pt x="108140" y="232295"/>
                </a:lnTo>
                <a:lnTo>
                  <a:pt x="94427" y="230811"/>
                </a:lnTo>
                <a:lnTo>
                  <a:pt x="59601" y="208610"/>
                </a:lnTo>
                <a:lnTo>
                  <a:pt x="40877" y="158643"/>
                </a:lnTo>
                <a:lnTo>
                  <a:pt x="39625" y="135547"/>
                </a:lnTo>
                <a:lnTo>
                  <a:pt x="40957" y="112265"/>
                </a:lnTo>
                <a:lnTo>
                  <a:pt x="51640" y="74555"/>
                </a:lnTo>
                <a:lnTo>
                  <a:pt x="83912" y="40668"/>
                </a:lnTo>
                <a:lnTo>
                  <a:pt x="87686" y="39217"/>
                </a:lnTo>
                <a:lnTo>
                  <a:pt x="39625" y="39217"/>
                </a:lnTo>
                <a:lnTo>
                  <a:pt x="39625" y="5448"/>
                </a:lnTo>
                <a:close/>
              </a:path>
              <a:path w="222884" h="361314">
                <a:moveTo>
                  <a:pt x="186492" y="235686"/>
                </a:moveTo>
                <a:lnTo>
                  <a:pt x="43588" y="235686"/>
                </a:lnTo>
                <a:lnTo>
                  <a:pt x="49535" y="242371"/>
                </a:lnTo>
                <a:lnTo>
                  <a:pt x="90361" y="265669"/>
                </a:lnTo>
                <a:lnTo>
                  <a:pt x="111031" y="267957"/>
                </a:lnTo>
                <a:lnTo>
                  <a:pt x="125717" y="266906"/>
                </a:lnTo>
                <a:lnTo>
                  <a:pt x="167659" y="251206"/>
                </a:lnTo>
                <a:lnTo>
                  <a:pt x="186492" y="235686"/>
                </a:lnTo>
                <a:close/>
              </a:path>
              <a:path w="222884" h="361314">
                <a:moveTo>
                  <a:pt x="191291" y="34175"/>
                </a:moveTo>
                <a:lnTo>
                  <a:pt x="110040" y="34175"/>
                </a:lnTo>
                <a:lnTo>
                  <a:pt x="123538" y="35693"/>
                </a:lnTo>
                <a:lnTo>
                  <a:pt x="136054" y="40254"/>
                </a:lnTo>
                <a:lnTo>
                  <a:pt x="166990" y="72261"/>
                </a:lnTo>
                <a:lnTo>
                  <a:pt x="178308" y="131914"/>
                </a:lnTo>
                <a:lnTo>
                  <a:pt x="177022" y="155926"/>
                </a:lnTo>
                <a:lnTo>
                  <a:pt x="166712" y="193852"/>
                </a:lnTo>
                <a:lnTo>
                  <a:pt x="135010" y="226169"/>
                </a:lnTo>
                <a:lnTo>
                  <a:pt x="108140" y="232295"/>
                </a:lnTo>
                <a:lnTo>
                  <a:pt x="189859" y="232295"/>
                </a:lnTo>
                <a:lnTo>
                  <a:pt x="214946" y="186643"/>
                </a:lnTo>
                <a:lnTo>
                  <a:pt x="222886" y="132080"/>
                </a:lnTo>
                <a:lnTo>
                  <a:pt x="222082" y="114079"/>
                </a:lnTo>
                <a:lnTo>
                  <a:pt x="210092" y="64554"/>
                </a:lnTo>
                <a:lnTo>
                  <a:pt x="194168" y="37274"/>
                </a:lnTo>
                <a:lnTo>
                  <a:pt x="191291" y="34175"/>
                </a:lnTo>
                <a:close/>
              </a:path>
              <a:path w="222884" h="361314">
                <a:moveTo>
                  <a:pt x="114084" y="0"/>
                </a:moveTo>
                <a:lnTo>
                  <a:pt x="71323" y="9829"/>
                </a:lnTo>
                <a:lnTo>
                  <a:pt x="39625" y="39217"/>
                </a:lnTo>
                <a:lnTo>
                  <a:pt x="87686" y="39217"/>
                </a:lnTo>
                <a:lnTo>
                  <a:pt x="96573" y="35800"/>
                </a:lnTo>
                <a:lnTo>
                  <a:pt x="110040" y="34175"/>
                </a:lnTo>
                <a:lnTo>
                  <a:pt x="191291" y="34175"/>
                </a:lnTo>
                <a:lnTo>
                  <a:pt x="183913" y="26227"/>
                </a:lnTo>
                <a:lnTo>
                  <a:pt x="172119" y="16929"/>
                </a:lnTo>
                <a:lnTo>
                  <a:pt x="159069" y="9510"/>
                </a:lnTo>
                <a:lnTo>
                  <a:pt x="145052" y="4221"/>
                </a:lnTo>
                <a:lnTo>
                  <a:pt x="130059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85249" y="585590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6" y="0"/>
                </a:moveTo>
                <a:lnTo>
                  <a:pt x="71528" y="8926"/>
                </a:lnTo>
                <a:lnTo>
                  <a:pt x="33267" y="35750"/>
                </a:lnTo>
                <a:lnTo>
                  <a:pt x="8305" y="78697"/>
                </a:lnTo>
                <a:lnTo>
                  <a:pt x="0" y="136131"/>
                </a:lnTo>
                <a:lnTo>
                  <a:pt x="2058" y="165658"/>
                </a:lnTo>
                <a:lnTo>
                  <a:pt x="18525" y="214253"/>
                </a:lnTo>
                <a:lnTo>
                  <a:pt x="50858" y="248454"/>
                </a:lnTo>
                <a:lnTo>
                  <a:pt x="95435" y="265790"/>
                </a:lnTo>
                <a:lnTo>
                  <a:pt x="122090" y="267957"/>
                </a:lnTo>
                <a:lnTo>
                  <a:pt x="143435" y="266596"/>
                </a:lnTo>
                <a:lnTo>
                  <a:pt x="180123" y="255736"/>
                </a:lnTo>
                <a:lnTo>
                  <a:pt x="210268" y="232295"/>
                </a:lnTo>
                <a:lnTo>
                  <a:pt x="122090" y="232295"/>
                </a:lnTo>
                <a:lnTo>
                  <a:pt x="106707" y="230889"/>
                </a:lnTo>
                <a:lnTo>
                  <a:pt x="68515" y="209842"/>
                </a:lnTo>
                <a:lnTo>
                  <a:pt x="46992" y="165013"/>
                </a:lnTo>
                <a:lnTo>
                  <a:pt x="44574" y="145122"/>
                </a:lnTo>
                <a:lnTo>
                  <a:pt x="236007" y="145122"/>
                </a:lnTo>
                <a:lnTo>
                  <a:pt x="236173" y="140004"/>
                </a:lnTo>
                <a:lnTo>
                  <a:pt x="236261" y="133565"/>
                </a:lnTo>
                <a:lnTo>
                  <a:pt x="234620" y="109461"/>
                </a:lnTo>
                <a:lnTo>
                  <a:pt x="47050" y="109461"/>
                </a:lnTo>
                <a:lnTo>
                  <a:pt x="49295" y="93473"/>
                </a:lnTo>
                <a:lnTo>
                  <a:pt x="69587" y="55727"/>
                </a:lnTo>
                <a:lnTo>
                  <a:pt x="105562" y="36916"/>
                </a:lnTo>
                <a:lnTo>
                  <a:pt x="119943" y="35661"/>
                </a:lnTo>
                <a:lnTo>
                  <a:pt x="204136" y="35661"/>
                </a:lnTo>
                <a:lnTo>
                  <a:pt x="203648" y="35001"/>
                </a:lnTo>
                <a:lnTo>
                  <a:pt x="186188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6" y="0"/>
                </a:lnTo>
                <a:close/>
              </a:path>
              <a:path w="236855" h="267970">
                <a:moveTo>
                  <a:pt x="189703" y="179298"/>
                </a:moveTo>
                <a:lnTo>
                  <a:pt x="162867" y="219671"/>
                </a:lnTo>
                <a:lnTo>
                  <a:pt x="122090" y="232295"/>
                </a:lnTo>
                <a:lnTo>
                  <a:pt x="210268" y="232295"/>
                </a:lnTo>
                <a:lnTo>
                  <a:pt x="219677" y="220143"/>
                </a:lnTo>
                <a:lnTo>
                  <a:pt x="228366" y="203785"/>
                </a:lnTo>
                <a:lnTo>
                  <a:pt x="234776" y="185242"/>
                </a:lnTo>
                <a:lnTo>
                  <a:pt x="189703" y="179298"/>
                </a:lnTo>
                <a:close/>
              </a:path>
              <a:path w="236855" h="267970">
                <a:moveTo>
                  <a:pt x="204136" y="35661"/>
                </a:moveTo>
                <a:lnTo>
                  <a:pt x="119943" y="35661"/>
                </a:lnTo>
                <a:lnTo>
                  <a:pt x="135712" y="37239"/>
                </a:lnTo>
                <a:lnTo>
                  <a:pt x="149949" y="41967"/>
                </a:lnTo>
                <a:lnTo>
                  <a:pt x="179860" y="69959"/>
                </a:lnTo>
                <a:lnTo>
                  <a:pt x="190186" y="109461"/>
                </a:lnTo>
                <a:lnTo>
                  <a:pt x="234620" y="109461"/>
                </a:lnTo>
                <a:lnTo>
                  <a:pt x="234219" y="103588"/>
                </a:lnTo>
                <a:lnTo>
                  <a:pt x="228098" y="77168"/>
                </a:lnTo>
                <a:lnTo>
                  <a:pt x="217906" y="54305"/>
                </a:lnTo>
                <a:lnTo>
                  <a:pt x="204136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374584" y="5855906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8"/>
                </a:lnTo>
                <a:lnTo>
                  <a:pt x="85519" y="45613"/>
                </a:lnTo>
                <a:lnTo>
                  <a:pt x="92456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59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29" y="7768"/>
                </a:lnTo>
                <a:lnTo>
                  <a:pt x="117078" y="3457"/>
                </a:lnTo>
                <a:lnTo>
                  <a:pt x="105916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540014" y="5763780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561807" y="586135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633707" y="5855906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8" y="214278"/>
                </a:lnTo>
                <a:lnTo>
                  <a:pt x="51205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72"/>
                </a:lnTo>
                <a:lnTo>
                  <a:pt x="208518" y="232295"/>
                </a:lnTo>
                <a:lnTo>
                  <a:pt x="120517" y="232295"/>
                </a:lnTo>
                <a:lnTo>
                  <a:pt x="104818" y="230762"/>
                </a:lnTo>
                <a:lnTo>
                  <a:pt x="66123" y="207784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34" y="42235"/>
                </a:lnTo>
                <a:lnTo>
                  <a:pt x="120517" y="36156"/>
                </a:lnTo>
                <a:lnTo>
                  <a:pt x="208270" y="36156"/>
                </a:lnTo>
                <a:lnTo>
                  <a:pt x="207119" y="34671"/>
                </a:lnTo>
                <a:lnTo>
                  <a:pt x="189072" y="19502"/>
                </a:lnTo>
                <a:lnTo>
                  <a:pt x="168619" y="8667"/>
                </a:lnTo>
                <a:lnTo>
                  <a:pt x="145765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0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2" y="42289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50"/>
                </a:lnTo>
                <a:lnTo>
                  <a:pt x="184019" y="193768"/>
                </a:lnTo>
                <a:lnTo>
                  <a:pt x="150212" y="226169"/>
                </a:lnTo>
                <a:lnTo>
                  <a:pt x="120517" y="232295"/>
                </a:lnTo>
                <a:lnTo>
                  <a:pt x="208518" y="232295"/>
                </a:lnTo>
                <a:lnTo>
                  <a:pt x="232352" y="192699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1" y="75887"/>
                </a:lnTo>
                <a:lnTo>
                  <a:pt x="221802" y="53616"/>
                </a:lnTo>
                <a:lnTo>
                  <a:pt x="208270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25015" y="5855906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7" y="114675"/>
                </a:lnTo>
                <a:lnTo>
                  <a:pt x="53670" y="70238"/>
                </a:lnTo>
                <a:lnTo>
                  <a:pt x="85524" y="45613"/>
                </a:lnTo>
                <a:lnTo>
                  <a:pt x="92456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30" y="7768"/>
                </a:lnTo>
                <a:lnTo>
                  <a:pt x="117079" y="3457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410929" y="5761799"/>
            <a:ext cx="236854" cy="362585"/>
          </a:xfrm>
          <a:custGeom>
            <a:avLst/>
            <a:gdLst/>
            <a:ahLst/>
            <a:cxnLst/>
            <a:rect l="l" t="t" r="r" b="b"/>
            <a:pathLst>
              <a:path w="236855" h="362585">
                <a:moveTo>
                  <a:pt x="119684" y="94106"/>
                </a:moveTo>
                <a:lnTo>
                  <a:pt x="71520" y="103033"/>
                </a:lnTo>
                <a:lnTo>
                  <a:pt x="33261" y="129857"/>
                </a:lnTo>
                <a:lnTo>
                  <a:pt x="8301" y="172804"/>
                </a:lnTo>
                <a:lnTo>
                  <a:pt x="0" y="230238"/>
                </a:lnTo>
                <a:lnTo>
                  <a:pt x="2057" y="259765"/>
                </a:lnTo>
                <a:lnTo>
                  <a:pt x="18521" y="308360"/>
                </a:lnTo>
                <a:lnTo>
                  <a:pt x="50854" y="342561"/>
                </a:lnTo>
                <a:lnTo>
                  <a:pt x="95431" y="359897"/>
                </a:lnTo>
                <a:lnTo>
                  <a:pt x="122085" y="362064"/>
                </a:lnTo>
                <a:lnTo>
                  <a:pt x="143427" y="360703"/>
                </a:lnTo>
                <a:lnTo>
                  <a:pt x="180110" y="349843"/>
                </a:lnTo>
                <a:lnTo>
                  <a:pt x="210254" y="326402"/>
                </a:lnTo>
                <a:lnTo>
                  <a:pt x="122085" y="326402"/>
                </a:lnTo>
                <a:lnTo>
                  <a:pt x="106699" y="324996"/>
                </a:lnTo>
                <a:lnTo>
                  <a:pt x="68503" y="303949"/>
                </a:lnTo>
                <a:lnTo>
                  <a:pt x="46981" y="259120"/>
                </a:lnTo>
                <a:lnTo>
                  <a:pt x="44564" y="239229"/>
                </a:lnTo>
                <a:lnTo>
                  <a:pt x="236004" y="239229"/>
                </a:lnTo>
                <a:lnTo>
                  <a:pt x="236169" y="234111"/>
                </a:lnTo>
                <a:lnTo>
                  <a:pt x="236245" y="227672"/>
                </a:lnTo>
                <a:lnTo>
                  <a:pt x="234603" y="203568"/>
                </a:lnTo>
                <a:lnTo>
                  <a:pt x="47040" y="203568"/>
                </a:lnTo>
                <a:lnTo>
                  <a:pt x="49286" y="187580"/>
                </a:lnTo>
                <a:lnTo>
                  <a:pt x="69583" y="149834"/>
                </a:lnTo>
                <a:lnTo>
                  <a:pt x="105559" y="131023"/>
                </a:lnTo>
                <a:lnTo>
                  <a:pt x="119938" y="129768"/>
                </a:lnTo>
                <a:lnTo>
                  <a:pt x="204131" y="129768"/>
                </a:lnTo>
                <a:lnTo>
                  <a:pt x="203644" y="129108"/>
                </a:lnTo>
                <a:lnTo>
                  <a:pt x="186182" y="113786"/>
                </a:lnTo>
                <a:lnTo>
                  <a:pt x="166370" y="102849"/>
                </a:lnTo>
                <a:lnTo>
                  <a:pt x="144204" y="96291"/>
                </a:lnTo>
                <a:lnTo>
                  <a:pt x="119684" y="94106"/>
                </a:lnTo>
                <a:close/>
              </a:path>
              <a:path w="236855" h="362585">
                <a:moveTo>
                  <a:pt x="189687" y="273405"/>
                </a:moveTo>
                <a:lnTo>
                  <a:pt x="162864" y="313778"/>
                </a:lnTo>
                <a:lnTo>
                  <a:pt x="122085" y="326402"/>
                </a:lnTo>
                <a:lnTo>
                  <a:pt x="210254" y="326402"/>
                </a:lnTo>
                <a:lnTo>
                  <a:pt x="219665" y="314250"/>
                </a:lnTo>
                <a:lnTo>
                  <a:pt x="228355" y="297892"/>
                </a:lnTo>
                <a:lnTo>
                  <a:pt x="234759" y="279349"/>
                </a:lnTo>
                <a:lnTo>
                  <a:pt x="189687" y="273405"/>
                </a:lnTo>
                <a:close/>
              </a:path>
              <a:path w="236855" h="362585">
                <a:moveTo>
                  <a:pt x="204131" y="129768"/>
                </a:moveTo>
                <a:lnTo>
                  <a:pt x="119938" y="129768"/>
                </a:lnTo>
                <a:lnTo>
                  <a:pt x="135704" y="131346"/>
                </a:lnTo>
                <a:lnTo>
                  <a:pt x="149940" y="136074"/>
                </a:lnTo>
                <a:lnTo>
                  <a:pt x="179854" y="164066"/>
                </a:lnTo>
                <a:lnTo>
                  <a:pt x="190182" y="203568"/>
                </a:lnTo>
                <a:lnTo>
                  <a:pt x="234603" y="203568"/>
                </a:lnTo>
                <a:lnTo>
                  <a:pt x="234203" y="197695"/>
                </a:lnTo>
                <a:lnTo>
                  <a:pt x="228084" y="171275"/>
                </a:lnTo>
                <a:lnTo>
                  <a:pt x="217894" y="148412"/>
                </a:lnTo>
                <a:lnTo>
                  <a:pt x="204131" y="129768"/>
                </a:lnTo>
                <a:close/>
              </a:path>
              <a:path w="236855" h="362585">
                <a:moveTo>
                  <a:pt x="172847" y="0"/>
                </a:moveTo>
                <a:lnTo>
                  <a:pt x="115392" y="0"/>
                </a:lnTo>
                <a:lnTo>
                  <a:pt x="83693" y="67856"/>
                </a:lnTo>
                <a:lnTo>
                  <a:pt x="119849" y="67856"/>
                </a:lnTo>
                <a:lnTo>
                  <a:pt x="17284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035096" y="5855906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8"/>
                </a:lnTo>
                <a:lnTo>
                  <a:pt x="85519" y="45613"/>
                </a:lnTo>
                <a:lnTo>
                  <a:pt x="92456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28" y="7768"/>
                </a:lnTo>
                <a:lnTo>
                  <a:pt x="117073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186163" y="585590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5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6"/>
                </a:lnTo>
                <a:lnTo>
                  <a:pt x="21026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13"/>
                </a:lnTo>
                <a:lnTo>
                  <a:pt x="44577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7"/>
                </a:lnTo>
                <a:lnTo>
                  <a:pt x="179859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460889" y="5855906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5" h="361314">
                <a:moveTo>
                  <a:pt x="222389" y="234937"/>
                </a:moveTo>
                <a:lnTo>
                  <a:pt x="178803" y="234937"/>
                </a:lnTo>
                <a:lnTo>
                  <a:pt x="178803" y="361073"/>
                </a:lnTo>
                <a:lnTo>
                  <a:pt x="222389" y="361073"/>
                </a:lnTo>
                <a:lnTo>
                  <a:pt x="222389" y="234937"/>
                </a:lnTo>
                <a:close/>
              </a:path>
              <a:path w="222885" h="361314">
                <a:moveTo>
                  <a:pt x="108305" y="0"/>
                </a:moveTo>
                <a:lnTo>
                  <a:pt x="65400" y="8915"/>
                </a:lnTo>
                <a:lnTo>
                  <a:pt x="29849" y="35336"/>
                </a:lnTo>
                <a:lnTo>
                  <a:pt x="7522" y="78092"/>
                </a:lnTo>
                <a:lnTo>
                  <a:pt x="0" y="131584"/>
                </a:lnTo>
                <a:lnTo>
                  <a:pt x="2057" y="161609"/>
                </a:lnTo>
                <a:lnTo>
                  <a:pt x="18521" y="211567"/>
                </a:lnTo>
                <a:lnTo>
                  <a:pt x="50241" y="247447"/>
                </a:lnTo>
                <a:lnTo>
                  <a:pt x="89561" y="265681"/>
                </a:lnTo>
                <a:lnTo>
                  <a:pt x="111607" y="267957"/>
                </a:lnTo>
                <a:lnTo>
                  <a:pt x="121743" y="267369"/>
                </a:lnTo>
                <a:lnTo>
                  <a:pt x="159007" y="253546"/>
                </a:lnTo>
                <a:lnTo>
                  <a:pt x="178803" y="234937"/>
                </a:lnTo>
                <a:lnTo>
                  <a:pt x="222389" y="234937"/>
                </a:lnTo>
                <a:lnTo>
                  <a:pt x="222389" y="232295"/>
                </a:lnTo>
                <a:lnTo>
                  <a:pt x="115239" y="232295"/>
                </a:lnTo>
                <a:lnTo>
                  <a:pt x="101212" y="230747"/>
                </a:lnTo>
                <a:lnTo>
                  <a:pt x="65379" y="207530"/>
                </a:lnTo>
                <a:lnTo>
                  <a:pt x="45877" y="156452"/>
                </a:lnTo>
                <a:lnTo>
                  <a:pt x="44576" y="133235"/>
                </a:lnTo>
                <a:lnTo>
                  <a:pt x="45813" y="109415"/>
                </a:lnTo>
                <a:lnTo>
                  <a:pt x="55683" y="71901"/>
                </a:lnTo>
                <a:lnTo>
                  <a:pt x="86159" y="40184"/>
                </a:lnTo>
                <a:lnTo>
                  <a:pt x="112344" y="34175"/>
                </a:lnTo>
                <a:lnTo>
                  <a:pt x="178323" y="34175"/>
                </a:lnTo>
                <a:lnTo>
                  <a:pt x="168318" y="22465"/>
                </a:lnTo>
                <a:lnTo>
                  <a:pt x="150855" y="9980"/>
                </a:lnTo>
                <a:lnTo>
                  <a:pt x="130856" y="2494"/>
                </a:lnTo>
                <a:lnTo>
                  <a:pt x="108305" y="0"/>
                </a:lnTo>
                <a:close/>
              </a:path>
              <a:path w="222885" h="361314">
                <a:moveTo>
                  <a:pt x="178323" y="34175"/>
                </a:moveTo>
                <a:lnTo>
                  <a:pt x="112344" y="34175"/>
                </a:lnTo>
                <a:lnTo>
                  <a:pt x="126172" y="35786"/>
                </a:lnTo>
                <a:lnTo>
                  <a:pt x="139053" y="40625"/>
                </a:lnTo>
                <a:lnTo>
                  <a:pt x="171313" y="74537"/>
                </a:lnTo>
                <a:lnTo>
                  <a:pt x="181931" y="113082"/>
                </a:lnTo>
                <a:lnTo>
                  <a:pt x="183260" y="137121"/>
                </a:lnTo>
                <a:lnTo>
                  <a:pt x="182006" y="159612"/>
                </a:lnTo>
                <a:lnTo>
                  <a:pt x="163194" y="208775"/>
                </a:lnTo>
                <a:lnTo>
                  <a:pt x="128674" y="230826"/>
                </a:lnTo>
                <a:lnTo>
                  <a:pt x="115239" y="232295"/>
                </a:lnTo>
                <a:lnTo>
                  <a:pt x="222389" y="232295"/>
                </a:lnTo>
                <a:lnTo>
                  <a:pt x="222389" y="39954"/>
                </a:lnTo>
                <a:lnTo>
                  <a:pt x="183260" y="39954"/>
                </a:lnTo>
                <a:lnTo>
                  <a:pt x="178323" y="34175"/>
                </a:lnTo>
                <a:close/>
              </a:path>
              <a:path w="222885" h="361314">
                <a:moveTo>
                  <a:pt x="222389" y="5448"/>
                </a:moveTo>
                <a:lnTo>
                  <a:pt x="183260" y="5448"/>
                </a:lnTo>
                <a:lnTo>
                  <a:pt x="183260" y="39954"/>
                </a:lnTo>
                <a:lnTo>
                  <a:pt x="222389" y="39954"/>
                </a:lnTo>
                <a:lnTo>
                  <a:pt x="222389" y="54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750462" y="5861354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89">
                <a:moveTo>
                  <a:pt x="43599" y="0"/>
                </a:moveTo>
                <a:lnTo>
                  <a:pt x="0" y="0"/>
                </a:lnTo>
                <a:lnTo>
                  <a:pt x="96" y="166403"/>
                </a:lnTo>
                <a:lnTo>
                  <a:pt x="4926" y="208859"/>
                </a:lnTo>
                <a:lnTo>
                  <a:pt x="28095" y="243987"/>
                </a:lnTo>
                <a:lnTo>
                  <a:pt x="65673" y="260345"/>
                </a:lnTo>
                <a:lnTo>
                  <a:pt x="87591" y="262509"/>
                </a:lnTo>
                <a:lnTo>
                  <a:pt x="111943" y="259783"/>
                </a:lnTo>
                <a:lnTo>
                  <a:pt x="133608" y="251602"/>
                </a:lnTo>
                <a:lnTo>
                  <a:pt x="152594" y="237959"/>
                </a:lnTo>
                <a:lnTo>
                  <a:pt x="163771" y="224866"/>
                </a:lnTo>
                <a:lnTo>
                  <a:pt x="96431" y="224866"/>
                </a:lnTo>
                <a:lnTo>
                  <a:pt x="87036" y="224245"/>
                </a:lnTo>
                <a:lnTo>
                  <a:pt x="52620" y="203446"/>
                </a:lnTo>
                <a:lnTo>
                  <a:pt x="43813" y="159080"/>
                </a:lnTo>
                <a:lnTo>
                  <a:pt x="43713" y="152893"/>
                </a:lnTo>
                <a:lnTo>
                  <a:pt x="43599" y="0"/>
                </a:lnTo>
                <a:close/>
              </a:path>
              <a:path w="208279" h="262889">
                <a:moveTo>
                  <a:pt x="208025" y="218846"/>
                </a:moveTo>
                <a:lnTo>
                  <a:pt x="168910" y="218846"/>
                </a:lnTo>
                <a:lnTo>
                  <a:pt x="168910" y="257060"/>
                </a:lnTo>
                <a:lnTo>
                  <a:pt x="208025" y="257060"/>
                </a:lnTo>
                <a:lnTo>
                  <a:pt x="208025" y="218846"/>
                </a:lnTo>
                <a:close/>
              </a:path>
              <a:path w="208279" h="262889">
                <a:moveTo>
                  <a:pt x="208025" y="0"/>
                </a:moveTo>
                <a:lnTo>
                  <a:pt x="164452" y="0"/>
                </a:lnTo>
                <a:lnTo>
                  <a:pt x="164452" y="137452"/>
                </a:lnTo>
                <a:lnTo>
                  <a:pt x="164003" y="152893"/>
                </a:lnTo>
                <a:lnTo>
                  <a:pt x="153142" y="195726"/>
                </a:lnTo>
                <a:lnTo>
                  <a:pt x="115374" y="222380"/>
                </a:lnTo>
                <a:lnTo>
                  <a:pt x="96431" y="224866"/>
                </a:lnTo>
                <a:lnTo>
                  <a:pt x="163771" y="224866"/>
                </a:lnTo>
                <a:lnTo>
                  <a:pt x="168910" y="218846"/>
                </a:lnTo>
                <a:lnTo>
                  <a:pt x="208025" y="218846"/>
                </a:lnTo>
                <a:lnTo>
                  <a:pt x="208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012565" y="585590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6"/>
                </a:lnTo>
                <a:lnTo>
                  <a:pt x="33274" y="35750"/>
                </a:lnTo>
                <a:lnTo>
                  <a:pt x="8307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7" y="214253"/>
                </a:lnTo>
                <a:lnTo>
                  <a:pt x="50860" y="248454"/>
                </a:lnTo>
                <a:lnTo>
                  <a:pt x="95437" y="265790"/>
                </a:lnTo>
                <a:lnTo>
                  <a:pt x="122097" y="267957"/>
                </a:lnTo>
                <a:lnTo>
                  <a:pt x="143439" y="266596"/>
                </a:lnTo>
                <a:lnTo>
                  <a:pt x="180122" y="255736"/>
                </a:lnTo>
                <a:lnTo>
                  <a:pt x="210266" y="232295"/>
                </a:lnTo>
                <a:lnTo>
                  <a:pt x="122097" y="232295"/>
                </a:lnTo>
                <a:lnTo>
                  <a:pt x="106712" y="230889"/>
                </a:lnTo>
                <a:lnTo>
                  <a:pt x="68516" y="209842"/>
                </a:lnTo>
                <a:lnTo>
                  <a:pt x="46994" y="165013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3"/>
                </a:lnTo>
                <a:lnTo>
                  <a:pt x="69583" y="55727"/>
                </a:lnTo>
                <a:lnTo>
                  <a:pt x="105564" y="36916"/>
                </a:lnTo>
                <a:lnTo>
                  <a:pt x="119951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97" y="232295"/>
                </a:lnTo>
                <a:lnTo>
                  <a:pt x="210266" y="232295"/>
                </a:lnTo>
                <a:lnTo>
                  <a:pt x="219678" y="220143"/>
                </a:lnTo>
                <a:lnTo>
                  <a:pt x="228368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51" y="35661"/>
                </a:lnTo>
                <a:lnTo>
                  <a:pt x="135717" y="37239"/>
                </a:lnTo>
                <a:lnTo>
                  <a:pt x="149952" y="41967"/>
                </a:lnTo>
                <a:lnTo>
                  <a:pt x="179859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301896" y="5855906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7" y="114675"/>
                </a:lnTo>
                <a:lnTo>
                  <a:pt x="53670" y="70238"/>
                </a:lnTo>
                <a:lnTo>
                  <a:pt x="85524" y="45613"/>
                </a:lnTo>
                <a:lnTo>
                  <a:pt x="92455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60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30" y="7768"/>
                </a:lnTo>
                <a:lnTo>
                  <a:pt x="117079" y="3457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467326" y="5763780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29">
                <a:moveTo>
                  <a:pt x="43586" y="0"/>
                </a:moveTo>
                <a:lnTo>
                  <a:pt x="0" y="0"/>
                </a:lnTo>
                <a:lnTo>
                  <a:pt x="0" y="49530"/>
                </a:lnTo>
                <a:lnTo>
                  <a:pt x="43586" y="49530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89119" y="586135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0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561031" y="5763780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6" y="92125"/>
                </a:moveTo>
                <a:lnTo>
                  <a:pt x="64405" y="101496"/>
                </a:lnTo>
                <a:lnTo>
                  <a:pt x="28832" y="129087"/>
                </a:lnTo>
                <a:lnTo>
                  <a:pt x="7202" y="172781"/>
                </a:lnTo>
                <a:lnTo>
                  <a:pt x="0" y="226440"/>
                </a:lnTo>
                <a:lnTo>
                  <a:pt x="877" y="245469"/>
                </a:lnTo>
                <a:lnTo>
                  <a:pt x="14105" y="296024"/>
                </a:lnTo>
                <a:lnTo>
                  <a:pt x="41909" y="333896"/>
                </a:lnTo>
                <a:lnTo>
                  <a:pt x="80986" y="355863"/>
                </a:lnTo>
                <a:lnTo>
                  <a:pt x="110447" y="360083"/>
                </a:lnTo>
                <a:lnTo>
                  <a:pt x="132717" y="357700"/>
                </a:lnTo>
                <a:lnTo>
                  <a:pt x="152110" y="350559"/>
                </a:lnTo>
                <a:lnTo>
                  <a:pt x="168626" y="338667"/>
                </a:lnTo>
                <a:lnTo>
                  <a:pt x="180308" y="324421"/>
                </a:lnTo>
                <a:lnTo>
                  <a:pt x="114651" y="324421"/>
                </a:lnTo>
                <a:lnTo>
                  <a:pt x="100941" y="322903"/>
                </a:lnTo>
                <a:lnTo>
                  <a:pt x="65451" y="300075"/>
                </a:lnTo>
                <a:lnTo>
                  <a:pt x="45874" y="249519"/>
                </a:lnTo>
                <a:lnTo>
                  <a:pt x="44577" y="226352"/>
                </a:lnTo>
                <a:lnTo>
                  <a:pt x="45793" y="202694"/>
                </a:lnTo>
                <a:lnTo>
                  <a:pt x="55540" y="165422"/>
                </a:lnTo>
                <a:lnTo>
                  <a:pt x="85981" y="134177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46"/>
                </a:lnTo>
                <a:lnTo>
                  <a:pt x="179294" y="127546"/>
                </a:lnTo>
                <a:lnTo>
                  <a:pt x="173179" y="120038"/>
                </a:lnTo>
                <a:lnTo>
                  <a:pt x="166227" y="113260"/>
                </a:lnTo>
                <a:lnTo>
                  <a:pt x="130442" y="94592"/>
                </a:lnTo>
                <a:lnTo>
                  <a:pt x="119780" y="92743"/>
                </a:lnTo>
                <a:lnTo>
                  <a:pt x="108466" y="92125"/>
                </a:lnTo>
                <a:close/>
              </a:path>
              <a:path w="222885" h="360679">
                <a:moveTo>
                  <a:pt x="222880" y="322033"/>
                </a:moveTo>
                <a:lnTo>
                  <a:pt x="182266" y="322033"/>
                </a:lnTo>
                <a:lnTo>
                  <a:pt x="182266" y="354634"/>
                </a:lnTo>
                <a:lnTo>
                  <a:pt x="222880" y="354634"/>
                </a:lnTo>
                <a:lnTo>
                  <a:pt x="222880" y="322033"/>
                </a:lnTo>
                <a:close/>
              </a:path>
              <a:path w="222885" h="360679">
                <a:moveTo>
                  <a:pt x="222880" y="128282"/>
                </a:moveTo>
                <a:lnTo>
                  <a:pt x="112670" y="128282"/>
                </a:lnTo>
                <a:lnTo>
                  <a:pt x="127004" y="129817"/>
                </a:lnTo>
                <a:lnTo>
                  <a:pt x="140151" y="134424"/>
                </a:lnTo>
                <a:lnTo>
                  <a:pt x="171796" y="166954"/>
                </a:lnTo>
                <a:lnTo>
                  <a:pt x="181986" y="205557"/>
                </a:lnTo>
                <a:lnTo>
                  <a:pt x="183256" y="230073"/>
                </a:lnTo>
                <a:lnTo>
                  <a:pt x="182003" y="252438"/>
                </a:lnTo>
                <a:lnTo>
                  <a:pt x="163279" y="301142"/>
                </a:lnTo>
                <a:lnTo>
                  <a:pt x="128416" y="322966"/>
                </a:lnTo>
                <a:lnTo>
                  <a:pt x="114651" y="324421"/>
                </a:lnTo>
                <a:lnTo>
                  <a:pt x="180308" y="324421"/>
                </a:lnTo>
                <a:lnTo>
                  <a:pt x="182266" y="322033"/>
                </a:lnTo>
                <a:lnTo>
                  <a:pt x="222880" y="322033"/>
                </a:lnTo>
                <a:lnTo>
                  <a:pt x="222880" y="128282"/>
                </a:lnTo>
                <a:close/>
              </a:path>
              <a:path w="222885" h="360679">
                <a:moveTo>
                  <a:pt x="222880" y="0"/>
                </a:moveTo>
                <a:lnTo>
                  <a:pt x="179294" y="0"/>
                </a:lnTo>
                <a:lnTo>
                  <a:pt x="179294" y="127546"/>
                </a:lnTo>
                <a:lnTo>
                  <a:pt x="222880" y="127546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36495" y="5855906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23"/>
                </a:lnTo>
                <a:lnTo>
                  <a:pt x="39707" y="28486"/>
                </a:lnTo>
                <a:lnTo>
                  <a:pt x="9911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8" y="214278"/>
                </a:lnTo>
                <a:lnTo>
                  <a:pt x="51205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86" y="266981"/>
                </a:lnTo>
                <a:lnTo>
                  <a:pt x="182519" y="252272"/>
                </a:lnTo>
                <a:lnTo>
                  <a:pt x="208514" y="232295"/>
                </a:lnTo>
                <a:lnTo>
                  <a:pt x="120517" y="232295"/>
                </a:lnTo>
                <a:lnTo>
                  <a:pt x="104818" y="230762"/>
                </a:lnTo>
                <a:lnTo>
                  <a:pt x="66123" y="207784"/>
                </a:lnTo>
                <a:lnTo>
                  <a:pt x="45919" y="157153"/>
                </a:lnTo>
                <a:lnTo>
                  <a:pt x="44571" y="134061"/>
                </a:lnTo>
                <a:lnTo>
                  <a:pt x="45919" y="111032"/>
                </a:lnTo>
                <a:lnTo>
                  <a:pt x="56696" y="74257"/>
                </a:lnTo>
                <a:lnTo>
                  <a:pt x="90534" y="42235"/>
                </a:lnTo>
                <a:lnTo>
                  <a:pt x="120517" y="36156"/>
                </a:lnTo>
                <a:lnTo>
                  <a:pt x="208258" y="36156"/>
                </a:lnTo>
                <a:lnTo>
                  <a:pt x="207106" y="34671"/>
                </a:lnTo>
                <a:lnTo>
                  <a:pt x="189067" y="19502"/>
                </a:lnTo>
                <a:lnTo>
                  <a:pt x="168617" y="8667"/>
                </a:lnTo>
                <a:lnTo>
                  <a:pt x="145764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2" y="42289"/>
                </a:lnTo>
                <a:lnTo>
                  <a:pt x="183912" y="74328"/>
                </a:lnTo>
                <a:lnTo>
                  <a:pt x="195992" y="130352"/>
                </a:lnTo>
                <a:lnTo>
                  <a:pt x="196053" y="134061"/>
                </a:lnTo>
                <a:lnTo>
                  <a:pt x="194788" y="156250"/>
                </a:lnTo>
                <a:lnTo>
                  <a:pt x="184019" y="193768"/>
                </a:lnTo>
                <a:lnTo>
                  <a:pt x="150212" y="226169"/>
                </a:lnTo>
                <a:lnTo>
                  <a:pt x="120517" y="232295"/>
                </a:lnTo>
                <a:lnTo>
                  <a:pt x="208514" y="232295"/>
                </a:lnTo>
                <a:lnTo>
                  <a:pt x="232352" y="192699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0" y="75887"/>
                </a:lnTo>
                <a:lnTo>
                  <a:pt x="221797" y="53616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463133" y="5855906"/>
            <a:ext cx="222885" cy="361315"/>
          </a:xfrm>
          <a:custGeom>
            <a:avLst/>
            <a:gdLst/>
            <a:ahLst/>
            <a:cxnLst/>
            <a:rect l="l" t="t" r="r" b="b"/>
            <a:pathLst>
              <a:path w="222885" h="361314">
                <a:moveTo>
                  <a:pt x="39624" y="5448"/>
                </a:moveTo>
                <a:lnTo>
                  <a:pt x="0" y="5448"/>
                </a:lnTo>
                <a:lnTo>
                  <a:pt x="0" y="361073"/>
                </a:lnTo>
                <a:lnTo>
                  <a:pt x="43586" y="361073"/>
                </a:lnTo>
                <a:lnTo>
                  <a:pt x="43586" y="235686"/>
                </a:lnTo>
                <a:lnTo>
                  <a:pt x="186498" y="235686"/>
                </a:lnTo>
                <a:lnTo>
                  <a:pt x="189865" y="232295"/>
                </a:lnTo>
                <a:lnTo>
                  <a:pt x="108140" y="232295"/>
                </a:lnTo>
                <a:lnTo>
                  <a:pt x="94426" y="230811"/>
                </a:lnTo>
                <a:lnTo>
                  <a:pt x="59601" y="208610"/>
                </a:lnTo>
                <a:lnTo>
                  <a:pt x="40877" y="158643"/>
                </a:lnTo>
                <a:lnTo>
                  <a:pt x="39624" y="135547"/>
                </a:lnTo>
                <a:lnTo>
                  <a:pt x="40956" y="112265"/>
                </a:lnTo>
                <a:lnTo>
                  <a:pt x="51641" y="74555"/>
                </a:lnTo>
                <a:lnTo>
                  <a:pt x="83918" y="40668"/>
                </a:lnTo>
                <a:lnTo>
                  <a:pt x="87692" y="39217"/>
                </a:lnTo>
                <a:lnTo>
                  <a:pt x="39624" y="39217"/>
                </a:lnTo>
                <a:lnTo>
                  <a:pt x="39624" y="5448"/>
                </a:lnTo>
                <a:close/>
              </a:path>
              <a:path w="222885" h="361314">
                <a:moveTo>
                  <a:pt x="186498" y="235686"/>
                </a:moveTo>
                <a:lnTo>
                  <a:pt x="43586" y="235686"/>
                </a:lnTo>
                <a:lnTo>
                  <a:pt x="49532" y="242371"/>
                </a:lnTo>
                <a:lnTo>
                  <a:pt x="90366" y="265669"/>
                </a:lnTo>
                <a:lnTo>
                  <a:pt x="111036" y="267957"/>
                </a:lnTo>
                <a:lnTo>
                  <a:pt x="125722" y="266906"/>
                </a:lnTo>
                <a:lnTo>
                  <a:pt x="167665" y="251206"/>
                </a:lnTo>
                <a:lnTo>
                  <a:pt x="186498" y="235686"/>
                </a:lnTo>
                <a:close/>
              </a:path>
              <a:path w="222885" h="361314">
                <a:moveTo>
                  <a:pt x="191294" y="34175"/>
                </a:moveTo>
                <a:lnTo>
                  <a:pt x="110045" y="34175"/>
                </a:lnTo>
                <a:lnTo>
                  <a:pt x="123543" y="35693"/>
                </a:lnTo>
                <a:lnTo>
                  <a:pt x="136058" y="40254"/>
                </a:lnTo>
                <a:lnTo>
                  <a:pt x="166992" y="72261"/>
                </a:lnTo>
                <a:lnTo>
                  <a:pt x="178308" y="131914"/>
                </a:lnTo>
                <a:lnTo>
                  <a:pt x="177022" y="155926"/>
                </a:lnTo>
                <a:lnTo>
                  <a:pt x="166713" y="193852"/>
                </a:lnTo>
                <a:lnTo>
                  <a:pt x="135010" y="226169"/>
                </a:lnTo>
                <a:lnTo>
                  <a:pt x="108140" y="232295"/>
                </a:lnTo>
                <a:lnTo>
                  <a:pt x="189865" y="232295"/>
                </a:lnTo>
                <a:lnTo>
                  <a:pt x="214950" y="186643"/>
                </a:lnTo>
                <a:lnTo>
                  <a:pt x="222885" y="132080"/>
                </a:lnTo>
                <a:lnTo>
                  <a:pt x="222081" y="114079"/>
                </a:lnTo>
                <a:lnTo>
                  <a:pt x="210096" y="64554"/>
                </a:lnTo>
                <a:lnTo>
                  <a:pt x="194171" y="37274"/>
                </a:lnTo>
                <a:lnTo>
                  <a:pt x="191294" y="34175"/>
                </a:lnTo>
                <a:close/>
              </a:path>
              <a:path w="222885" h="361314">
                <a:moveTo>
                  <a:pt x="114084" y="0"/>
                </a:moveTo>
                <a:lnTo>
                  <a:pt x="71323" y="9829"/>
                </a:lnTo>
                <a:lnTo>
                  <a:pt x="39624" y="39217"/>
                </a:lnTo>
                <a:lnTo>
                  <a:pt x="87692" y="39217"/>
                </a:lnTo>
                <a:lnTo>
                  <a:pt x="96579" y="35800"/>
                </a:lnTo>
                <a:lnTo>
                  <a:pt x="110045" y="34175"/>
                </a:lnTo>
                <a:lnTo>
                  <a:pt x="191294" y="34175"/>
                </a:lnTo>
                <a:lnTo>
                  <a:pt x="183916" y="26227"/>
                </a:lnTo>
                <a:lnTo>
                  <a:pt x="172123" y="16929"/>
                </a:lnTo>
                <a:lnTo>
                  <a:pt x="159070" y="9510"/>
                </a:lnTo>
                <a:lnTo>
                  <a:pt x="145051" y="4221"/>
                </a:lnTo>
                <a:lnTo>
                  <a:pt x="130058" y="1053"/>
                </a:lnTo>
                <a:lnTo>
                  <a:pt x="1140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723750" y="585590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3" y="36156"/>
                </a:moveTo>
                <a:lnTo>
                  <a:pt x="117220" y="36156"/>
                </a:lnTo>
                <a:lnTo>
                  <a:pt x="132681" y="37072"/>
                </a:lnTo>
                <a:lnTo>
                  <a:pt x="146121" y="39822"/>
                </a:lnTo>
                <a:lnTo>
                  <a:pt x="176202" y="65651"/>
                </a:lnTo>
                <a:lnTo>
                  <a:pt x="179298" y="88252"/>
                </a:lnTo>
                <a:lnTo>
                  <a:pt x="179298" y="89814"/>
                </a:lnTo>
                <a:lnTo>
                  <a:pt x="125936" y="111238"/>
                </a:lnTo>
                <a:lnTo>
                  <a:pt x="89151" y="116114"/>
                </a:lnTo>
                <a:lnTo>
                  <a:pt x="78635" y="117732"/>
                </a:lnTo>
                <a:lnTo>
                  <a:pt x="38318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59" y="266672"/>
                </a:lnTo>
                <a:lnTo>
                  <a:pt x="87909" y="267957"/>
                </a:lnTo>
                <a:lnTo>
                  <a:pt x="100571" y="267429"/>
                </a:lnTo>
                <a:lnTo>
                  <a:pt x="147368" y="254438"/>
                </a:lnTo>
                <a:lnTo>
                  <a:pt x="178406" y="233781"/>
                </a:lnTo>
                <a:lnTo>
                  <a:pt x="98399" y="233781"/>
                </a:lnTo>
                <a:lnTo>
                  <a:pt x="86462" y="233056"/>
                </a:lnTo>
                <a:lnTo>
                  <a:pt x="49847" y="209246"/>
                </a:lnTo>
                <a:lnTo>
                  <a:pt x="46672" y="185444"/>
                </a:lnTo>
                <a:lnTo>
                  <a:pt x="48615" y="178968"/>
                </a:lnTo>
                <a:lnTo>
                  <a:pt x="84943" y="154165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1" y="83673"/>
                </a:lnTo>
                <a:lnTo>
                  <a:pt x="215844" y="40557"/>
                </a:lnTo>
                <a:lnTo>
                  <a:pt x="213493" y="36156"/>
                </a:lnTo>
                <a:close/>
              </a:path>
              <a:path w="236854" h="267970">
                <a:moveTo>
                  <a:pt x="225971" y="230314"/>
                </a:moveTo>
                <a:lnTo>
                  <a:pt x="182765" y="230314"/>
                </a:lnTo>
                <a:lnTo>
                  <a:pt x="183984" y="239248"/>
                </a:lnTo>
                <a:lnTo>
                  <a:pt x="185794" y="247592"/>
                </a:lnTo>
                <a:lnTo>
                  <a:pt x="188194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1"/>
                </a:lnTo>
                <a:lnTo>
                  <a:pt x="230093" y="247319"/>
                </a:lnTo>
                <a:lnTo>
                  <a:pt x="227754" y="239491"/>
                </a:lnTo>
                <a:lnTo>
                  <a:pt x="226098" y="231470"/>
                </a:lnTo>
                <a:lnTo>
                  <a:pt x="225971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44" y="149580"/>
                </a:lnTo>
                <a:lnTo>
                  <a:pt x="178610" y="163018"/>
                </a:lnTo>
                <a:lnTo>
                  <a:pt x="166788" y="201899"/>
                </a:lnTo>
                <a:lnTo>
                  <a:pt x="133036" y="227620"/>
                </a:lnTo>
                <a:lnTo>
                  <a:pt x="98399" y="233781"/>
                </a:lnTo>
                <a:lnTo>
                  <a:pt x="178406" y="233781"/>
                </a:lnTo>
                <a:lnTo>
                  <a:pt x="182765" y="230314"/>
                </a:lnTo>
                <a:lnTo>
                  <a:pt x="225971" y="230314"/>
                </a:lnTo>
                <a:lnTo>
                  <a:pt x="224907" y="220604"/>
                </a:lnTo>
                <a:lnTo>
                  <a:pt x="224058" y="204211"/>
                </a:lnTo>
                <a:lnTo>
                  <a:pt x="223631" y="185826"/>
                </a:lnTo>
                <a:lnTo>
                  <a:pt x="223514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22"/>
                </a:lnTo>
                <a:lnTo>
                  <a:pt x="42925" y="20121"/>
                </a:lnTo>
                <a:lnTo>
                  <a:pt x="15114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18" y="72498"/>
                </a:lnTo>
                <a:lnTo>
                  <a:pt x="58958" y="61902"/>
                </a:lnTo>
                <a:lnTo>
                  <a:pt x="90417" y="38871"/>
                </a:lnTo>
                <a:lnTo>
                  <a:pt x="117220" y="36156"/>
                </a:lnTo>
                <a:lnTo>
                  <a:pt x="213493" y="36156"/>
                </a:lnTo>
                <a:lnTo>
                  <a:pt x="212081" y="33513"/>
                </a:lnTo>
                <a:lnTo>
                  <a:pt x="177317" y="7759"/>
                </a:lnTo>
                <a:lnTo>
                  <a:pt x="139368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013577" y="5855906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7" y="114675"/>
                </a:lnTo>
                <a:lnTo>
                  <a:pt x="53670" y="70238"/>
                </a:lnTo>
                <a:lnTo>
                  <a:pt x="85524" y="45613"/>
                </a:lnTo>
                <a:lnTo>
                  <a:pt x="92456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6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56" y="0"/>
                </a:moveTo>
                <a:lnTo>
                  <a:pt x="53559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30" y="7768"/>
                </a:lnTo>
                <a:lnTo>
                  <a:pt x="117079" y="3457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64148" y="585590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2" y="36156"/>
                </a:moveTo>
                <a:lnTo>
                  <a:pt x="117221" y="36156"/>
                </a:lnTo>
                <a:lnTo>
                  <a:pt x="132683" y="37072"/>
                </a:lnTo>
                <a:lnTo>
                  <a:pt x="146126" y="39822"/>
                </a:lnTo>
                <a:lnTo>
                  <a:pt x="176202" y="65651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8"/>
                </a:lnTo>
                <a:lnTo>
                  <a:pt x="147139" y="107648"/>
                </a:lnTo>
                <a:lnTo>
                  <a:pt x="125947" y="111238"/>
                </a:lnTo>
                <a:lnTo>
                  <a:pt x="89158" y="116114"/>
                </a:lnTo>
                <a:lnTo>
                  <a:pt x="78643" y="117732"/>
                </a:lnTo>
                <a:lnTo>
                  <a:pt x="38324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3" y="209977"/>
                </a:lnTo>
                <a:lnTo>
                  <a:pt x="22801" y="247332"/>
                </a:lnTo>
                <a:lnTo>
                  <a:pt x="67969" y="266672"/>
                </a:lnTo>
                <a:lnTo>
                  <a:pt x="87922" y="267957"/>
                </a:lnTo>
                <a:lnTo>
                  <a:pt x="100584" y="267429"/>
                </a:lnTo>
                <a:lnTo>
                  <a:pt x="147373" y="254438"/>
                </a:lnTo>
                <a:lnTo>
                  <a:pt x="178407" y="233781"/>
                </a:lnTo>
                <a:lnTo>
                  <a:pt x="98399" y="233781"/>
                </a:lnTo>
                <a:lnTo>
                  <a:pt x="86464" y="233056"/>
                </a:lnTo>
                <a:lnTo>
                  <a:pt x="49852" y="209246"/>
                </a:lnTo>
                <a:lnTo>
                  <a:pt x="46673" y="185444"/>
                </a:lnTo>
                <a:lnTo>
                  <a:pt x="48628" y="178968"/>
                </a:lnTo>
                <a:lnTo>
                  <a:pt x="84943" y="154165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3" y="83673"/>
                </a:lnTo>
                <a:lnTo>
                  <a:pt x="215850" y="40557"/>
                </a:lnTo>
                <a:lnTo>
                  <a:pt x="213502" y="36156"/>
                </a:lnTo>
                <a:close/>
              </a:path>
              <a:path w="236854" h="267970">
                <a:moveTo>
                  <a:pt x="225983" y="230314"/>
                </a:moveTo>
                <a:lnTo>
                  <a:pt x="182765" y="230314"/>
                </a:lnTo>
                <a:lnTo>
                  <a:pt x="183992" y="239248"/>
                </a:lnTo>
                <a:lnTo>
                  <a:pt x="185804" y="247592"/>
                </a:lnTo>
                <a:lnTo>
                  <a:pt x="188202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1"/>
                </a:lnTo>
                <a:lnTo>
                  <a:pt x="230094" y="247319"/>
                </a:lnTo>
                <a:lnTo>
                  <a:pt x="227759" y="239491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57" y="149580"/>
                </a:lnTo>
                <a:lnTo>
                  <a:pt x="178622" y="163018"/>
                </a:lnTo>
                <a:lnTo>
                  <a:pt x="166788" y="201899"/>
                </a:lnTo>
                <a:lnTo>
                  <a:pt x="133043" y="227620"/>
                </a:lnTo>
                <a:lnTo>
                  <a:pt x="98399" y="233781"/>
                </a:lnTo>
                <a:lnTo>
                  <a:pt x="178407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604"/>
                </a:lnTo>
                <a:lnTo>
                  <a:pt x="224064" y="204211"/>
                </a:lnTo>
                <a:lnTo>
                  <a:pt x="223634" y="185826"/>
                </a:lnTo>
                <a:lnTo>
                  <a:pt x="223516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7" y="5122"/>
                </a:lnTo>
                <a:lnTo>
                  <a:pt x="42925" y="20121"/>
                </a:lnTo>
                <a:lnTo>
                  <a:pt x="15114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24" y="72498"/>
                </a:lnTo>
                <a:lnTo>
                  <a:pt x="58964" y="61902"/>
                </a:lnTo>
                <a:lnTo>
                  <a:pt x="90424" y="38871"/>
                </a:lnTo>
                <a:lnTo>
                  <a:pt x="117221" y="36156"/>
                </a:lnTo>
                <a:lnTo>
                  <a:pt x="213502" y="36156"/>
                </a:lnTo>
                <a:lnTo>
                  <a:pt x="212091" y="33513"/>
                </a:lnTo>
                <a:lnTo>
                  <a:pt x="177317" y="7759"/>
                </a:lnTo>
                <a:lnTo>
                  <a:pt x="139369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788822" y="5855906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8"/>
                </a:lnTo>
                <a:lnTo>
                  <a:pt x="85519" y="45613"/>
                </a:lnTo>
                <a:lnTo>
                  <a:pt x="92455" y="45072"/>
                </a:lnTo>
                <a:lnTo>
                  <a:pt x="127584" y="45072"/>
                </a:lnTo>
                <a:lnTo>
                  <a:pt x="127677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84" y="45072"/>
                </a:moveTo>
                <a:lnTo>
                  <a:pt x="92455" y="45072"/>
                </a:lnTo>
                <a:lnTo>
                  <a:pt x="100378" y="45629"/>
                </a:lnTo>
                <a:lnTo>
                  <a:pt x="108299" y="47301"/>
                </a:lnTo>
                <a:lnTo>
                  <a:pt x="116219" y="50087"/>
                </a:lnTo>
                <a:lnTo>
                  <a:pt x="124142" y="53987"/>
                </a:lnTo>
                <a:lnTo>
                  <a:pt x="127584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3"/>
                </a:lnTo>
                <a:lnTo>
                  <a:pt x="39128" y="44831"/>
                </a:lnTo>
                <a:lnTo>
                  <a:pt x="127677" y="44831"/>
                </a:lnTo>
                <a:lnTo>
                  <a:pt x="139661" y="13792"/>
                </a:lnTo>
                <a:lnTo>
                  <a:pt x="128322" y="7768"/>
                </a:lnTo>
                <a:lnTo>
                  <a:pt x="117071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937913" y="5855906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3" y="7123"/>
                </a:lnTo>
                <a:lnTo>
                  <a:pt x="39695" y="28486"/>
                </a:lnTo>
                <a:lnTo>
                  <a:pt x="9905" y="72005"/>
                </a:lnTo>
                <a:lnTo>
                  <a:pt x="0" y="134061"/>
                </a:lnTo>
                <a:lnTo>
                  <a:pt x="2070" y="164537"/>
                </a:lnTo>
                <a:lnTo>
                  <a:pt x="18693" y="214278"/>
                </a:lnTo>
                <a:lnTo>
                  <a:pt x="51198" y="248562"/>
                </a:lnTo>
                <a:lnTo>
                  <a:pt x="94817" y="265805"/>
                </a:lnTo>
                <a:lnTo>
                  <a:pt x="120517" y="267957"/>
                </a:lnTo>
                <a:lnTo>
                  <a:pt x="136979" y="266981"/>
                </a:lnTo>
                <a:lnTo>
                  <a:pt x="182506" y="252272"/>
                </a:lnTo>
                <a:lnTo>
                  <a:pt x="208508" y="232295"/>
                </a:lnTo>
                <a:lnTo>
                  <a:pt x="120517" y="232295"/>
                </a:lnTo>
                <a:lnTo>
                  <a:pt x="104811" y="230762"/>
                </a:lnTo>
                <a:lnTo>
                  <a:pt x="66111" y="207784"/>
                </a:lnTo>
                <a:lnTo>
                  <a:pt x="45917" y="157153"/>
                </a:lnTo>
                <a:lnTo>
                  <a:pt x="44571" y="134061"/>
                </a:lnTo>
                <a:lnTo>
                  <a:pt x="45917" y="111032"/>
                </a:lnTo>
                <a:lnTo>
                  <a:pt x="56685" y="74257"/>
                </a:lnTo>
                <a:lnTo>
                  <a:pt x="90523" y="42235"/>
                </a:lnTo>
                <a:lnTo>
                  <a:pt x="120517" y="36156"/>
                </a:lnTo>
                <a:lnTo>
                  <a:pt x="208258" y="36156"/>
                </a:lnTo>
                <a:lnTo>
                  <a:pt x="207106" y="34671"/>
                </a:lnTo>
                <a:lnTo>
                  <a:pt x="189060" y="19502"/>
                </a:lnTo>
                <a:lnTo>
                  <a:pt x="168607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0" y="42289"/>
                </a:lnTo>
                <a:lnTo>
                  <a:pt x="183899" y="74328"/>
                </a:lnTo>
                <a:lnTo>
                  <a:pt x="195980" y="130352"/>
                </a:lnTo>
                <a:lnTo>
                  <a:pt x="196041" y="134061"/>
                </a:lnTo>
                <a:lnTo>
                  <a:pt x="194775" y="156250"/>
                </a:lnTo>
                <a:lnTo>
                  <a:pt x="184006" y="193768"/>
                </a:lnTo>
                <a:lnTo>
                  <a:pt x="150206" y="226169"/>
                </a:lnTo>
                <a:lnTo>
                  <a:pt x="120517" y="232295"/>
                </a:lnTo>
                <a:lnTo>
                  <a:pt x="208508" y="232295"/>
                </a:lnTo>
                <a:lnTo>
                  <a:pt x="232352" y="192699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5" y="101470"/>
                </a:lnTo>
                <a:lnTo>
                  <a:pt x="232295" y="75887"/>
                </a:lnTo>
                <a:lnTo>
                  <a:pt x="221792" y="53616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213375" y="5763780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4" h="360679">
                <a:moveTo>
                  <a:pt x="108466" y="92125"/>
                </a:moveTo>
                <a:lnTo>
                  <a:pt x="64407" y="101496"/>
                </a:lnTo>
                <a:lnTo>
                  <a:pt x="28832" y="129087"/>
                </a:lnTo>
                <a:lnTo>
                  <a:pt x="7202" y="172781"/>
                </a:lnTo>
                <a:lnTo>
                  <a:pt x="0" y="226440"/>
                </a:lnTo>
                <a:lnTo>
                  <a:pt x="877" y="245469"/>
                </a:lnTo>
                <a:lnTo>
                  <a:pt x="14105" y="296024"/>
                </a:lnTo>
                <a:lnTo>
                  <a:pt x="41914" y="333896"/>
                </a:lnTo>
                <a:lnTo>
                  <a:pt x="80988" y="355863"/>
                </a:lnTo>
                <a:lnTo>
                  <a:pt x="110447" y="360083"/>
                </a:lnTo>
                <a:lnTo>
                  <a:pt x="132722" y="357700"/>
                </a:lnTo>
                <a:lnTo>
                  <a:pt x="152114" y="350559"/>
                </a:lnTo>
                <a:lnTo>
                  <a:pt x="168628" y="338667"/>
                </a:lnTo>
                <a:lnTo>
                  <a:pt x="180308" y="324421"/>
                </a:lnTo>
                <a:lnTo>
                  <a:pt x="114664" y="324421"/>
                </a:lnTo>
                <a:lnTo>
                  <a:pt x="100947" y="322903"/>
                </a:lnTo>
                <a:lnTo>
                  <a:pt x="65451" y="300075"/>
                </a:lnTo>
                <a:lnTo>
                  <a:pt x="45874" y="249519"/>
                </a:lnTo>
                <a:lnTo>
                  <a:pt x="44577" y="226352"/>
                </a:lnTo>
                <a:lnTo>
                  <a:pt x="45793" y="202694"/>
                </a:lnTo>
                <a:lnTo>
                  <a:pt x="55540" y="165422"/>
                </a:lnTo>
                <a:lnTo>
                  <a:pt x="85981" y="134177"/>
                </a:lnTo>
                <a:lnTo>
                  <a:pt x="112670" y="128282"/>
                </a:lnTo>
                <a:lnTo>
                  <a:pt x="222880" y="128282"/>
                </a:lnTo>
                <a:lnTo>
                  <a:pt x="222880" y="127546"/>
                </a:lnTo>
                <a:lnTo>
                  <a:pt x="179294" y="127546"/>
                </a:lnTo>
                <a:lnTo>
                  <a:pt x="173181" y="120038"/>
                </a:lnTo>
                <a:lnTo>
                  <a:pt x="166232" y="113260"/>
                </a:lnTo>
                <a:lnTo>
                  <a:pt x="130442" y="94592"/>
                </a:lnTo>
                <a:lnTo>
                  <a:pt x="119780" y="92743"/>
                </a:lnTo>
                <a:lnTo>
                  <a:pt x="108466" y="92125"/>
                </a:lnTo>
                <a:close/>
              </a:path>
              <a:path w="222884" h="360679">
                <a:moveTo>
                  <a:pt x="222880" y="322033"/>
                </a:moveTo>
                <a:lnTo>
                  <a:pt x="182266" y="322033"/>
                </a:lnTo>
                <a:lnTo>
                  <a:pt x="182266" y="354634"/>
                </a:lnTo>
                <a:lnTo>
                  <a:pt x="222880" y="354634"/>
                </a:lnTo>
                <a:lnTo>
                  <a:pt x="222880" y="322033"/>
                </a:lnTo>
                <a:close/>
              </a:path>
              <a:path w="222884" h="360679">
                <a:moveTo>
                  <a:pt x="222880" y="128282"/>
                </a:moveTo>
                <a:lnTo>
                  <a:pt x="112670" y="128282"/>
                </a:lnTo>
                <a:lnTo>
                  <a:pt x="127006" y="129817"/>
                </a:lnTo>
                <a:lnTo>
                  <a:pt x="140156" y="134424"/>
                </a:lnTo>
                <a:lnTo>
                  <a:pt x="171796" y="166954"/>
                </a:lnTo>
                <a:lnTo>
                  <a:pt x="181986" y="205557"/>
                </a:lnTo>
                <a:lnTo>
                  <a:pt x="183256" y="230073"/>
                </a:lnTo>
                <a:lnTo>
                  <a:pt x="182005" y="252438"/>
                </a:lnTo>
                <a:lnTo>
                  <a:pt x="163279" y="301142"/>
                </a:lnTo>
                <a:lnTo>
                  <a:pt x="128421" y="322966"/>
                </a:lnTo>
                <a:lnTo>
                  <a:pt x="114664" y="324421"/>
                </a:lnTo>
                <a:lnTo>
                  <a:pt x="180308" y="324421"/>
                </a:lnTo>
                <a:lnTo>
                  <a:pt x="182266" y="322033"/>
                </a:lnTo>
                <a:lnTo>
                  <a:pt x="222880" y="322033"/>
                </a:lnTo>
                <a:lnTo>
                  <a:pt x="222880" y="128282"/>
                </a:lnTo>
                <a:close/>
              </a:path>
              <a:path w="222884" h="360679">
                <a:moveTo>
                  <a:pt x="222880" y="0"/>
                </a:moveTo>
                <a:lnTo>
                  <a:pt x="179294" y="0"/>
                </a:lnTo>
                <a:lnTo>
                  <a:pt x="179294" y="127546"/>
                </a:lnTo>
                <a:lnTo>
                  <a:pt x="222880" y="127546"/>
                </a:lnTo>
                <a:lnTo>
                  <a:pt x="2228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490320" y="585590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502" y="36156"/>
                </a:moveTo>
                <a:lnTo>
                  <a:pt x="117221" y="36156"/>
                </a:lnTo>
                <a:lnTo>
                  <a:pt x="132683" y="37072"/>
                </a:lnTo>
                <a:lnTo>
                  <a:pt x="146126" y="39822"/>
                </a:lnTo>
                <a:lnTo>
                  <a:pt x="176202" y="65651"/>
                </a:lnTo>
                <a:lnTo>
                  <a:pt x="179222" y="93611"/>
                </a:lnTo>
                <a:lnTo>
                  <a:pt x="179057" y="99555"/>
                </a:lnTo>
                <a:lnTo>
                  <a:pt x="164849" y="103748"/>
                </a:lnTo>
                <a:lnTo>
                  <a:pt x="147139" y="107648"/>
                </a:lnTo>
                <a:lnTo>
                  <a:pt x="125947" y="111238"/>
                </a:lnTo>
                <a:lnTo>
                  <a:pt x="89158" y="116114"/>
                </a:lnTo>
                <a:lnTo>
                  <a:pt x="78643" y="117732"/>
                </a:lnTo>
                <a:lnTo>
                  <a:pt x="38324" y="130880"/>
                </a:lnTo>
                <a:lnTo>
                  <a:pt x="8585" y="160235"/>
                </a:lnTo>
                <a:lnTo>
                  <a:pt x="0" y="194652"/>
                </a:lnTo>
                <a:lnTo>
                  <a:pt x="1424" y="209977"/>
                </a:lnTo>
                <a:lnTo>
                  <a:pt x="22814" y="247332"/>
                </a:lnTo>
                <a:lnTo>
                  <a:pt x="67970" y="266672"/>
                </a:lnTo>
                <a:lnTo>
                  <a:pt x="87922" y="267957"/>
                </a:lnTo>
                <a:lnTo>
                  <a:pt x="100584" y="267429"/>
                </a:lnTo>
                <a:lnTo>
                  <a:pt x="147373" y="254438"/>
                </a:lnTo>
                <a:lnTo>
                  <a:pt x="178407" y="233781"/>
                </a:lnTo>
                <a:lnTo>
                  <a:pt x="98399" y="233781"/>
                </a:lnTo>
                <a:lnTo>
                  <a:pt x="86469" y="233056"/>
                </a:lnTo>
                <a:lnTo>
                  <a:pt x="49853" y="209246"/>
                </a:lnTo>
                <a:lnTo>
                  <a:pt x="46673" y="185444"/>
                </a:lnTo>
                <a:lnTo>
                  <a:pt x="48628" y="178968"/>
                </a:lnTo>
                <a:lnTo>
                  <a:pt x="84943" y="154165"/>
                </a:lnTo>
                <a:lnTo>
                  <a:pt x="130263" y="146546"/>
                </a:lnTo>
                <a:lnTo>
                  <a:pt x="149580" y="142646"/>
                </a:lnTo>
                <a:lnTo>
                  <a:pt x="165925" y="138374"/>
                </a:lnTo>
                <a:lnTo>
                  <a:pt x="179298" y="133731"/>
                </a:lnTo>
                <a:lnTo>
                  <a:pt x="223380" y="133731"/>
                </a:lnTo>
                <a:lnTo>
                  <a:pt x="223243" y="83673"/>
                </a:lnTo>
                <a:lnTo>
                  <a:pt x="215850" y="40557"/>
                </a:lnTo>
                <a:lnTo>
                  <a:pt x="213502" y="36156"/>
                </a:lnTo>
                <a:close/>
              </a:path>
              <a:path w="236854" h="267970">
                <a:moveTo>
                  <a:pt x="225983" y="230314"/>
                </a:moveTo>
                <a:lnTo>
                  <a:pt x="182765" y="230314"/>
                </a:lnTo>
                <a:lnTo>
                  <a:pt x="183992" y="239248"/>
                </a:lnTo>
                <a:lnTo>
                  <a:pt x="185804" y="247592"/>
                </a:lnTo>
                <a:lnTo>
                  <a:pt x="188202" y="255346"/>
                </a:lnTo>
                <a:lnTo>
                  <a:pt x="191185" y="262509"/>
                </a:lnTo>
                <a:lnTo>
                  <a:pt x="236753" y="262509"/>
                </a:lnTo>
                <a:lnTo>
                  <a:pt x="233104" y="255001"/>
                </a:lnTo>
                <a:lnTo>
                  <a:pt x="230094" y="247319"/>
                </a:lnTo>
                <a:lnTo>
                  <a:pt x="227759" y="239491"/>
                </a:lnTo>
                <a:lnTo>
                  <a:pt x="226110" y="231470"/>
                </a:lnTo>
                <a:lnTo>
                  <a:pt x="225983" y="230314"/>
                </a:lnTo>
                <a:close/>
              </a:path>
              <a:path w="236854" h="267970">
                <a:moveTo>
                  <a:pt x="223380" y="133731"/>
                </a:moveTo>
                <a:lnTo>
                  <a:pt x="179298" y="133731"/>
                </a:lnTo>
                <a:lnTo>
                  <a:pt x="179057" y="149580"/>
                </a:lnTo>
                <a:lnTo>
                  <a:pt x="178622" y="163018"/>
                </a:lnTo>
                <a:lnTo>
                  <a:pt x="166790" y="201899"/>
                </a:lnTo>
                <a:lnTo>
                  <a:pt x="133043" y="227620"/>
                </a:lnTo>
                <a:lnTo>
                  <a:pt x="98399" y="233781"/>
                </a:lnTo>
                <a:lnTo>
                  <a:pt x="178407" y="233781"/>
                </a:lnTo>
                <a:lnTo>
                  <a:pt x="182765" y="230314"/>
                </a:lnTo>
                <a:lnTo>
                  <a:pt x="225983" y="230314"/>
                </a:lnTo>
                <a:lnTo>
                  <a:pt x="224917" y="220604"/>
                </a:lnTo>
                <a:lnTo>
                  <a:pt x="224064" y="204211"/>
                </a:lnTo>
                <a:lnTo>
                  <a:pt x="223634" y="185826"/>
                </a:lnTo>
                <a:lnTo>
                  <a:pt x="223516" y="176639"/>
                </a:lnTo>
                <a:lnTo>
                  <a:pt x="223390" y="156394"/>
                </a:lnTo>
                <a:lnTo>
                  <a:pt x="223380" y="133731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9" y="5122"/>
                </a:lnTo>
                <a:lnTo>
                  <a:pt x="42925" y="20121"/>
                </a:lnTo>
                <a:lnTo>
                  <a:pt x="15119" y="54495"/>
                </a:lnTo>
                <a:lnTo>
                  <a:pt x="7429" y="79248"/>
                </a:lnTo>
                <a:lnTo>
                  <a:pt x="50025" y="85191"/>
                </a:lnTo>
                <a:lnTo>
                  <a:pt x="54024" y="72498"/>
                </a:lnTo>
                <a:lnTo>
                  <a:pt x="58964" y="61902"/>
                </a:lnTo>
                <a:lnTo>
                  <a:pt x="90428" y="38871"/>
                </a:lnTo>
                <a:lnTo>
                  <a:pt x="117221" y="36156"/>
                </a:lnTo>
                <a:lnTo>
                  <a:pt x="213502" y="36156"/>
                </a:lnTo>
                <a:lnTo>
                  <a:pt x="212091" y="33513"/>
                </a:lnTo>
                <a:lnTo>
                  <a:pt x="177317" y="7759"/>
                </a:lnTo>
                <a:lnTo>
                  <a:pt x="139369" y="482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780159" y="5855906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39128" y="5448"/>
                </a:moveTo>
                <a:lnTo>
                  <a:pt x="0" y="5448"/>
                </a:lnTo>
                <a:lnTo>
                  <a:pt x="0" y="262509"/>
                </a:lnTo>
                <a:lnTo>
                  <a:pt x="43586" y="262509"/>
                </a:lnTo>
                <a:lnTo>
                  <a:pt x="43586" y="128206"/>
                </a:lnTo>
                <a:lnTo>
                  <a:pt x="44035" y="114675"/>
                </a:lnTo>
                <a:lnTo>
                  <a:pt x="53665" y="70238"/>
                </a:lnTo>
                <a:lnTo>
                  <a:pt x="85519" y="45613"/>
                </a:lnTo>
                <a:lnTo>
                  <a:pt x="92455" y="45072"/>
                </a:lnTo>
                <a:lnTo>
                  <a:pt x="127597" y="45072"/>
                </a:lnTo>
                <a:lnTo>
                  <a:pt x="127690" y="44831"/>
                </a:lnTo>
                <a:lnTo>
                  <a:pt x="39128" y="44831"/>
                </a:lnTo>
                <a:lnTo>
                  <a:pt x="39128" y="5448"/>
                </a:lnTo>
                <a:close/>
              </a:path>
              <a:path w="139700" h="262889">
                <a:moveTo>
                  <a:pt x="127597" y="45072"/>
                </a:moveTo>
                <a:lnTo>
                  <a:pt x="92455" y="45072"/>
                </a:lnTo>
                <a:lnTo>
                  <a:pt x="100380" y="45629"/>
                </a:lnTo>
                <a:lnTo>
                  <a:pt x="108305" y="47301"/>
                </a:lnTo>
                <a:lnTo>
                  <a:pt x="116230" y="50087"/>
                </a:lnTo>
                <a:lnTo>
                  <a:pt x="124155" y="53987"/>
                </a:lnTo>
                <a:lnTo>
                  <a:pt x="127597" y="45072"/>
                </a:lnTo>
                <a:close/>
              </a:path>
              <a:path w="139700" h="262889">
                <a:moveTo>
                  <a:pt x="94843" y="0"/>
                </a:moveTo>
                <a:lnTo>
                  <a:pt x="53549" y="22113"/>
                </a:lnTo>
                <a:lnTo>
                  <a:pt x="39128" y="44831"/>
                </a:lnTo>
                <a:lnTo>
                  <a:pt x="127690" y="44831"/>
                </a:lnTo>
                <a:lnTo>
                  <a:pt x="139674" y="13792"/>
                </a:lnTo>
                <a:lnTo>
                  <a:pt x="128328" y="7768"/>
                </a:lnTo>
                <a:lnTo>
                  <a:pt x="117073" y="3457"/>
                </a:lnTo>
                <a:lnTo>
                  <a:pt x="105911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264085" y="5855906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48" y="7123"/>
                </a:lnTo>
                <a:lnTo>
                  <a:pt x="39695" y="28486"/>
                </a:lnTo>
                <a:lnTo>
                  <a:pt x="9905" y="72005"/>
                </a:lnTo>
                <a:lnTo>
                  <a:pt x="0" y="134061"/>
                </a:lnTo>
                <a:lnTo>
                  <a:pt x="2068" y="164537"/>
                </a:lnTo>
                <a:lnTo>
                  <a:pt x="18688" y="214278"/>
                </a:lnTo>
                <a:lnTo>
                  <a:pt x="51200" y="248562"/>
                </a:lnTo>
                <a:lnTo>
                  <a:pt x="94822" y="265805"/>
                </a:lnTo>
                <a:lnTo>
                  <a:pt x="120517" y="267957"/>
                </a:lnTo>
                <a:lnTo>
                  <a:pt x="136979" y="266981"/>
                </a:lnTo>
                <a:lnTo>
                  <a:pt x="182506" y="252272"/>
                </a:lnTo>
                <a:lnTo>
                  <a:pt x="208506" y="232295"/>
                </a:lnTo>
                <a:lnTo>
                  <a:pt x="120517" y="232295"/>
                </a:lnTo>
                <a:lnTo>
                  <a:pt x="104811" y="230762"/>
                </a:lnTo>
                <a:lnTo>
                  <a:pt x="66111" y="207784"/>
                </a:lnTo>
                <a:lnTo>
                  <a:pt x="45917" y="157153"/>
                </a:lnTo>
                <a:lnTo>
                  <a:pt x="44571" y="134061"/>
                </a:lnTo>
                <a:lnTo>
                  <a:pt x="45917" y="111032"/>
                </a:lnTo>
                <a:lnTo>
                  <a:pt x="56685" y="74257"/>
                </a:lnTo>
                <a:lnTo>
                  <a:pt x="90523" y="42235"/>
                </a:lnTo>
                <a:lnTo>
                  <a:pt x="120517" y="36156"/>
                </a:lnTo>
                <a:lnTo>
                  <a:pt x="208258" y="36156"/>
                </a:lnTo>
                <a:lnTo>
                  <a:pt x="207106" y="34671"/>
                </a:lnTo>
                <a:lnTo>
                  <a:pt x="189060" y="19502"/>
                </a:lnTo>
                <a:lnTo>
                  <a:pt x="168607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8" y="36156"/>
                </a:moveTo>
                <a:lnTo>
                  <a:pt x="120517" y="36156"/>
                </a:lnTo>
                <a:lnTo>
                  <a:pt x="135963" y="37690"/>
                </a:lnTo>
                <a:lnTo>
                  <a:pt x="150100" y="42289"/>
                </a:lnTo>
                <a:lnTo>
                  <a:pt x="183899" y="74328"/>
                </a:lnTo>
                <a:lnTo>
                  <a:pt x="195980" y="130352"/>
                </a:lnTo>
                <a:lnTo>
                  <a:pt x="196041" y="134061"/>
                </a:lnTo>
                <a:lnTo>
                  <a:pt x="194775" y="156250"/>
                </a:lnTo>
                <a:lnTo>
                  <a:pt x="184006" y="193768"/>
                </a:lnTo>
                <a:lnTo>
                  <a:pt x="150206" y="226169"/>
                </a:lnTo>
                <a:lnTo>
                  <a:pt x="120517" y="232295"/>
                </a:lnTo>
                <a:lnTo>
                  <a:pt x="208506" y="232295"/>
                </a:lnTo>
                <a:lnTo>
                  <a:pt x="232347" y="192699"/>
                </a:lnTo>
                <a:lnTo>
                  <a:pt x="239781" y="153787"/>
                </a:lnTo>
                <a:lnTo>
                  <a:pt x="240710" y="130352"/>
                </a:lnTo>
                <a:lnTo>
                  <a:pt x="238606" y="101470"/>
                </a:lnTo>
                <a:lnTo>
                  <a:pt x="232300" y="75887"/>
                </a:lnTo>
                <a:lnTo>
                  <a:pt x="221797" y="53616"/>
                </a:lnTo>
                <a:lnTo>
                  <a:pt x="208258" y="3615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538553" y="5855906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27" y="204857"/>
                </a:lnTo>
                <a:lnTo>
                  <a:pt x="12018" y="221476"/>
                </a:lnTo>
                <a:lnTo>
                  <a:pt x="48138" y="256293"/>
                </a:lnTo>
                <a:lnTo>
                  <a:pt x="86334" y="266658"/>
                </a:lnTo>
                <a:lnTo>
                  <a:pt x="109880" y="267957"/>
                </a:lnTo>
                <a:lnTo>
                  <a:pt x="124593" y="267306"/>
                </a:lnTo>
                <a:lnTo>
                  <a:pt x="164109" y="257479"/>
                </a:lnTo>
                <a:lnTo>
                  <a:pt x="197216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37"/>
                </a:lnTo>
                <a:lnTo>
                  <a:pt x="45701" y="190989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4" y="7945"/>
                </a:lnTo>
                <a:lnTo>
                  <a:pt x="19569" y="35104"/>
                </a:lnTo>
                <a:lnTo>
                  <a:pt x="7521" y="72313"/>
                </a:lnTo>
                <a:lnTo>
                  <a:pt x="7461" y="74383"/>
                </a:lnTo>
                <a:lnTo>
                  <a:pt x="8030" y="83095"/>
                </a:lnTo>
                <a:lnTo>
                  <a:pt x="28765" y="122118"/>
                </a:lnTo>
                <a:lnTo>
                  <a:pt x="70824" y="142255"/>
                </a:lnTo>
                <a:lnTo>
                  <a:pt x="127343" y="157769"/>
                </a:lnTo>
                <a:lnTo>
                  <a:pt x="140128" y="161656"/>
                </a:lnTo>
                <a:lnTo>
                  <a:pt x="168897" y="191439"/>
                </a:lnTo>
                <a:lnTo>
                  <a:pt x="167984" y="199406"/>
                </a:lnTo>
                <a:lnTo>
                  <a:pt x="135907" y="229254"/>
                </a:lnTo>
                <a:lnTo>
                  <a:pt x="109702" y="232295"/>
                </a:lnTo>
                <a:lnTo>
                  <a:pt x="197216" y="232295"/>
                </a:lnTo>
                <a:lnTo>
                  <a:pt x="213474" y="186893"/>
                </a:lnTo>
                <a:lnTo>
                  <a:pt x="212822" y="176212"/>
                </a:lnTo>
                <a:lnTo>
                  <a:pt x="190601" y="136510"/>
                </a:lnTo>
                <a:lnTo>
                  <a:pt x="148997" y="117924"/>
                </a:lnTo>
                <a:lnTo>
                  <a:pt x="84331" y="99620"/>
                </a:lnTo>
                <a:lnTo>
                  <a:pt x="76333" y="97219"/>
                </a:lnTo>
                <a:lnTo>
                  <a:pt x="71488" y="95592"/>
                </a:lnTo>
                <a:lnTo>
                  <a:pt x="63893" y="92544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502"/>
                </a:lnTo>
                <a:lnTo>
                  <a:pt x="49529" y="74383"/>
                </a:lnTo>
                <a:lnTo>
                  <a:pt x="49529" y="68770"/>
                </a:lnTo>
                <a:lnTo>
                  <a:pt x="79390" y="38138"/>
                </a:lnTo>
                <a:lnTo>
                  <a:pt x="105003" y="35661"/>
                </a:lnTo>
                <a:lnTo>
                  <a:pt x="190648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48" y="35661"/>
                </a:moveTo>
                <a:lnTo>
                  <a:pt x="105003" y="35661"/>
                </a:lnTo>
                <a:lnTo>
                  <a:pt x="116965" y="36360"/>
                </a:lnTo>
                <a:lnTo>
                  <a:pt x="127482" y="38460"/>
                </a:lnTo>
                <a:lnTo>
                  <a:pt x="158849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1" y="60377"/>
                </a:lnTo>
                <a:lnTo>
                  <a:pt x="197765" y="49831"/>
                </a:lnTo>
                <a:lnTo>
                  <a:pt x="193604" y="40474"/>
                </a:lnTo>
                <a:lnTo>
                  <a:pt x="190648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113608" y="5771629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80" y="123405"/>
                </a:moveTo>
                <a:lnTo>
                  <a:pt x="32194" y="123405"/>
                </a:lnTo>
                <a:lnTo>
                  <a:pt x="32194" y="271500"/>
                </a:lnTo>
                <a:lnTo>
                  <a:pt x="35152" y="315198"/>
                </a:lnTo>
                <a:lnTo>
                  <a:pt x="63017" y="346042"/>
                </a:lnTo>
                <a:lnTo>
                  <a:pt x="92532" y="350253"/>
                </a:lnTo>
                <a:lnTo>
                  <a:pt x="99975" y="350007"/>
                </a:lnTo>
                <a:lnTo>
                  <a:pt x="107930" y="349273"/>
                </a:lnTo>
                <a:lnTo>
                  <a:pt x="116381" y="348061"/>
                </a:lnTo>
                <a:lnTo>
                  <a:pt x="125310" y="346379"/>
                </a:lnTo>
                <a:lnTo>
                  <a:pt x="119634" y="309638"/>
                </a:lnTo>
                <a:lnTo>
                  <a:pt x="93941" y="309638"/>
                </a:lnTo>
                <a:lnTo>
                  <a:pt x="88988" y="308571"/>
                </a:lnTo>
                <a:lnTo>
                  <a:pt x="85521" y="306501"/>
                </a:lnTo>
                <a:lnTo>
                  <a:pt x="82054" y="304355"/>
                </a:lnTo>
                <a:lnTo>
                  <a:pt x="79578" y="301548"/>
                </a:lnTo>
                <a:lnTo>
                  <a:pt x="78092" y="298005"/>
                </a:lnTo>
                <a:lnTo>
                  <a:pt x="76517" y="294449"/>
                </a:lnTo>
                <a:lnTo>
                  <a:pt x="75780" y="286448"/>
                </a:lnTo>
                <a:lnTo>
                  <a:pt x="75780" y="123405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18" y="309067"/>
                </a:lnTo>
                <a:lnTo>
                  <a:pt x="105168" y="309638"/>
                </a:lnTo>
                <a:lnTo>
                  <a:pt x="119634" y="309638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67" y="123405"/>
                </a:lnTo>
                <a:lnTo>
                  <a:pt x="119367" y="89725"/>
                </a:lnTo>
                <a:close/>
              </a:path>
              <a:path w="125729" h="350520">
                <a:moveTo>
                  <a:pt x="75780" y="0"/>
                </a:moveTo>
                <a:lnTo>
                  <a:pt x="32194" y="26162"/>
                </a:lnTo>
                <a:lnTo>
                  <a:pt x="32194" y="89725"/>
                </a:lnTo>
                <a:lnTo>
                  <a:pt x="75780" y="89725"/>
                </a:lnTo>
                <a:lnTo>
                  <a:pt x="7578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261614" y="585590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32" y="8926"/>
                </a:lnTo>
                <a:lnTo>
                  <a:pt x="33274" y="35750"/>
                </a:lnTo>
                <a:lnTo>
                  <a:pt x="8307" y="78697"/>
                </a:lnTo>
                <a:lnTo>
                  <a:pt x="0" y="136131"/>
                </a:lnTo>
                <a:lnTo>
                  <a:pt x="2059" y="165658"/>
                </a:lnTo>
                <a:lnTo>
                  <a:pt x="18532" y="214253"/>
                </a:lnTo>
                <a:lnTo>
                  <a:pt x="50867" y="248454"/>
                </a:lnTo>
                <a:lnTo>
                  <a:pt x="95444" y="265790"/>
                </a:lnTo>
                <a:lnTo>
                  <a:pt x="122097" y="267957"/>
                </a:lnTo>
                <a:lnTo>
                  <a:pt x="143439" y="266596"/>
                </a:lnTo>
                <a:lnTo>
                  <a:pt x="180122" y="255736"/>
                </a:lnTo>
                <a:lnTo>
                  <a:pt x="210266" y="232295"/>
                </a:lnTo>
                <a:lnTo>
                  <a:pt x="122097" y="232295"/>
                </a:lnTo>
                <a:lnTo>
                  <a:pt x="106712" y="230889"/>
                </a:lnTo>
                <a:lnTo>
                  <a:pt x="68516" y="209842"/>
                </a:lnTo>
                <a:lnTo>
                  <a:pt x="46994" y="165013"/>
                </a:lnTo>
                <a:lnTo>
                  <a:pt x="44576" y="145122"/>
                </a:lnTo>
                <a:lnTo>
                  <a:pt x="236016" y="145122"/>
                </a:lnTo>
                <a:lnTo>
                  <a:pt x="236181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8" y="93473"/>
                </a:lnTo>
                <a:lnTo>
                  <a:pt x="69596" y="55727"/>
                </a:lnTo>
                <a:lnTo>
                  <a:pt x="105570" y="36916"/>
                </a:lnTo>
                <a:lnTo>
                  <a:pt x="119951" y="35661"/>
                </a:lnTo>
                <a:lnTo>
                  <a:pt x="204144" y="35661"/>
                </a:lnTo>
                <a:lnTo>
                  <a:pt x="203657" y="35001"/>
                </a:lnTo>
                <a:lnTo>
                  <a:pt x="186195" y="19679"/>
                </a:lnTo>
                <a:lnTo>
                  <a:pt x="166382" y="8742"/>
                </a:lnTo>
                <a:lnTo>
                  <a:pt x="144217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77" y="219671"/>
                </a:lnTo>
                <a:lnTo>
                  <a:pt x="122097" y="232295"/>
                </a:lnTo>
                <a:lnTo>
                  <a:pt x="210266" y="232295"/>
                </a:lnTo>
                <a:lnTo>
                  <a:pt x="219678" y="220143"/>
                </a:lnTo>
                <a:lnTo>
                  <a:pt x="228368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44" y="35661"/>
                </a:moveTo>
                <a:lnTo>
                  <a:pt x="119951" y="35661"/>
                </a:lnTo>
                <a:lnTo>
                  <a:pt x="135717" y="37239"/>
                </a:lnTo>
                <a:lnTo>
                  <a:pt x="149953" y="41967"/>
                </a:lnTo>
                <a:lnTo>
                  <a:pt x="179867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6" y="77168"/>
                </a:lnTo>
                <a:lnTo>
                  <a:pt x="217907" y="54305"/>
                </a:lnTo>
                <a:lnTo>
                  <a:pt x="204144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534118" y="5855906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27" y="204857"/>
                </a:lnTo>
                <a:lnTo>
                  <a:pt x="12018" y="221476"/>
                </a:lnTo>
                <a:lnTo>
                  <a:pt x="48138" y="256293"/>
                </a:lnTo>
                <a:lnTo>
                  <a:pt x="86329" y="266658"/>
                </a:lnTo>
                <a:lnTo>
                  <a:pt x="109867" y="267957"/>
                </a:lnTo>
                <a:lnTo>
                  <a:pt x="124588" y="267306"/>
                </a:lnTo>
                <a:lnTo>
                  <a:pt x="164109" y="257479"/>
                </a:lnTo>
                <a:lnTo>
                  <a:pt x="197216" y="232295"/>
                </a:lnTo>
                <a:lnTo>
                  <a:pt x="109702" y="232295"/>
                </a:lnTo>
                <a:lnTo>
                  <a:pt x="95651" y="231430"/>
                </a:lnTo>
                <a:lnTo>
                  <a:pt x="55819" y="210837"/>
                </a:lnTo>
                <a:lnTo>
                  <a:pt x="45701" y="190989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4" y="7945"/>
                </a:lnTo>
                <a:lnTo>
                  <a:pt x="19569" y="35104"/>
                </a:lnTo>
                <a:lnTo>
                  <a:pt x="7521" y="72313"/>
                </a:lnTo>
                <a:lnTo>
                  <a:pt x="7461" y="74383"/>
                </a:lnTo>
                <a:lnTo>
                  <a:pt x="8030" y="83095"/>
                </a:lnTo>
                <a:lnTo>
                  <a:pt x="28765" y="122118"/>
                </a:lnTo>
                <a:lnTo>
                  <a:pt x="70824" y="142255"/>
                </a:lnTo>
                <a:lnTo>
                  <a:pt x="127343" y="157769"/>
                </a:lnTo>
                <a:lnTo>
                  <a:pt x="140128" y="161656"/>
                </a:lnTo>
                <a:lnTo>
                  <a:pt x="168897" y="191439"/>
                </a:lnTo>
                <a:lnTo>
                  <a:pt x="167984" y="199406"/>
                </a:lnTo>
                <a:lnTo>
                  <a:pt x="135902" y="229254"/>
                </a:lnTo>
                <a:lnTo>
                  <a:pt x="109702" y="232295"/>
                </a:lnTo>
                <a:lnTo>
                  <a:pt x="197216" y="232295"/>
                </a:lnTo>
                <a:lnTo>
                  <a:pt x="213461" y="186893"/>
                </a:lnTo>
                <a:lnTo>
                  <a:pt x="212810" y="176212"/>
                </a:lnTo>
                <a:lnTo>
                  <a:pt x="190601" y="136510"/>
                </a:lnTo>
                <a:lnTo>
                  <a:pt x="148996" y="117924"/>
                </a:lnTo>
                <a:lnTo>
                  <a:pt x="84329" y="99620"/>
                </a:lnTo>
                <a:lnTo>
                  <a:pt x="76333" y="97219"/>
                </a:lnTo>
                <a:lnTo>
                  <a:pt x="71488" y="95592"/>
                </a:lnTo>
                <a:lnTo>
                  <a:pt x="63893" y="92544"/>
                </a:lnTo>
                <a:lnTo>
                  <a:pt x="58356" y="88658"/>
                </a:lnTo>
                <a:lnTo>
                  <a:pt x="54813" y="84035"/>
                </a:lnTo>
                <a:lnTo>
                  <a:pt x="51257" y="79502"/>
                </a:lnTo>
                <a:lnTo>
                  <a:pt x="49517" y="74383"/>
                </a:lnTo>
                <a:lnTo>
                  <a:pt x="49517" y="68770"/>
                </a:lnTo>
                <a:lnTo>
                  <a:pt x="79389" y="38138"/>
                </a:lnTo>
                <a:lnTo>
                  <a:pt x="105003" y="35661"/>
                </a:lnTo>
                <a:lnTo>
                  <a:pt x="190648" y="35661"/>
                </a:lnTo>
                <a:lnTo>
                  <a:pt x="188620" y="32359"/>
                </a:lnTo>
                <a:lnTo>
                  <a:pt x="154863" y="8750"/>
                </a:lnTo>
                <a:lnTo>
                  <a:pt x="116503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48" y="35661"/>
                </a:moveTo>
                <a:lnTo>
                  <a:pt x="105003" y="35661"/>
                </a:lnTo>
                <a:lnTo>
                  <a:pt x="116965" y="36360"/>
                </a:lnTo>
                <a:lnTo>
                  <a:pt x="127482" y="38460"/>
                </a:lnTo>
                <a:lnTo>
                  <a:pt x="158849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1" y="60377"/>
                </a:lnTo>
                <a:lnTo>
                  <a:pt x="197765" y="49831"/>
                </a:lnTo>
                <a:lnTo>
                  <a:pt x="193604" y="40474"/>
                </a:lnTo>
                <a:lnTo>
                  <a:pt x="190648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774326" y="5771629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29" h="350520">
                <a:moveTo>
                  <a:pt x="75793" y="123405"/>
                </a:moveTo>
                <a:lnTo>
                  <a:pt x="32194" y="123405"/>
                </a:lnTo>
                <a:lnTo>
                  <a:pt x="32194" y="271500"/>
                </a:lnTo>
                <a:lnTo>
                  <a:pt x="35162" y="315198"/>
                </a:lnTo>
                <a:lnTo>
                  <a:pt x="63025" y="346042"/>
                </a:lnTo>
                <a:lnTo>
                  <a:pt x="92544" y="350253"/>
                </a:lnTo>
                <a:lnTo>
                  <a:pt x="99986" y="350007"/>
                </a:lnTo>
                <a:lnTo>
                  <a:pt x="107937" y="349273"/>
                </a:lnTo>
                <a:lnTo>
                  <a:pt x="116383" y="348061"/>
                </a:lnTo>
                <a:lnTo>
                  <a:pt x="125310" y="346379"/>
                </a:lnTo>
                <a:lnTo>
                  <a:pt x="119634" y="309638"/>
                </a:lnTo>
                <a:lnTo>
                  <a:pt x="93941" y="309638"/>
                </a:lnTo>
                <a:lnTo>
                  <a:pt x="88988" y="308571"/>
                </a:lnTo>
                <a:lnTo>
                  <a:pt x="85521" y="306501"/>
                </a:lnTo>
                <a:lnTo>
                  <a:pt x="82054" y="304355"/>
                </a:lnTo>
                <a:lnTo>
                  <a:pt x="79578" y="301548"/>
                </a:lnTo>
                <a:lnTo>
                  <a:pt x="78105" y="298005"/>
                </a:lnTo>
                <a:lnTo>
                  <a:pt x="76530" y="294449"/>
                </a:lnTo>
                <a:lnTo>
                  <a:pt x="75793" y="286448"/>
                </a:lnTo>
                <a:lnTo>
                  <a:pt x="75793" y="123405"/>
                </a:lnTo>
                <a:close/>
              </a:path>
              <a:path w="125729" h="350520">
                <a:moveTo>
                  <a:pt x="119367" y="307911"/>
                </a:moveTo>
                <a:lnTo>
                  <a:pt x="111531" y="309067"/>
                </a:lnTo>
                <a:lnTo>
                  <a:pt x="105168" y="309638"/>
                </a:lnTo>
                <a:lnTo>
                  <a:pt x="119634" y="309638"/>
                </a:lnTo>
                <a:lnTo>
                  <a:pt x="119367" y="307911"/>
                </a:lnTo>
                <a:close/>
              </a:path>
              <a:path w="125729" h="350520">
                <a:moveTo>
                  <a:pt x="119367" y="89725"/>
                </a:moveTo>
                <a:lnTo>
                  <a:pt x="0" y="89725"/>
                </a:lnTo>
                <a:lnTo>
                  <a:pt x="0" y="123405"/>
                </a:lnTo>
                <a:lnTo>
                  <a:pt x="119367" y="123405"/>
                </a:lnTo>
                <a:lnTo>
                  <a:pt x="119367" y="89725"/>
                </a:lnTo>
                <a:close/>
              </a:path>
              <a:path w="125729" h="350520">
                <a:moveTo>
                  <a:pt x="75793" y="0"/>
                </a:moveTo>
                <a:lnTo>
                  <a:pt x="32194" y="26162"/>
                </a:lnTo>
                <a:lnTo>
                  <a:pt x="32194" y="89725"/>
                </a:lnTo>
                <a:lnTo>
                  <a:pt x="75793" y="89725"/>
                </a:lnTo>
                <a:lnTo>
                  <a:pt x="7579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922344" y="5855906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119697" y="0"/>
                </a:moveTo>
                <a:lnTo>
                  <a:pt x="71526" y="8926"/>
                </a:lnTo>
                <a:lnTo>
                  <a:pt x="33261" y="35750"/>
                </a:lnTo>
                <a:lnTo>
                  <a:pt x="8305" y="78697"/>
                </a:lnTo>
                <a:lnTo>
                  <a:pt x="0" y="136131"/>
                </a:lnTo>
                <a:lnTo>
                  <a:pt x="2057" y="165658"/>
                </a:lnTo>
                <a:lnTo>
                  <a:pt x="18521" y="214253"/>
                </a:lnTo>
                <a:lnTo>
                  <a:pt x="50854" y="248454"/>
                </a:lnTo>
                <a:lnTo>
                  <a:pt x="95431" y="265790"/>
                </a:lnTo>
                <a:lnTo>
                  <a:pt x="122085" y="267957"/>
                </a:lnTo>
                <a:lnTo>
                  <a:pt x="143434" y="266596"/>
                </a:lnTo>
                <a:lnTo>
                  <a:pt x="180122" y="255736"/>
                </a:lnTo>
                <a:lnTo>
                  <a:pt x="210264" y="232295"/>
                </a:lnTo>
                <a:lnTo>
                  <a:pt x="122085" y="232295"/>
                </a:lnTo>
                <a:lnTo>
                  <a:pt x="106705" y="230889"/>
                </a:lnTo>
                <a:lnTo>
                  <a:pt x="68516" y="209842"/>
                </a:lnTo>
                <a:lnTo>
                  <a:pt x="46994" y="165013"/>
                </a:lnTo>
                <a:lnTo>
                  <a:pt x="44576" y="145122"/>
                </a:lnTo>
                <a:lnTo>
                  <a:pt x="236004" y="145122"/>
                </a:lnTo>
                <a:lnTo>
                  <a:pt x="236169" y="140004"/>
                </a:lnTo>
                <a:lnTo>
                  <a:pt x="236258" y="133565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3"/>
                </a:lnTo>
                <a:lnTo>
                  <a:pt x="69583" y="55727"/>
                </a:lnTo>
                <a:lnTo>
                  <a:pt x="105559" y="36916"/>
                </a:lnTo>
                <a:lnTo>
                  <a:pt x="119938" y="35661"/>
                </a:lnTo>
                <a:lnTo>
                  <a:pt x="204132" y="35661"/>
                </a:lnTo>
                <a:lnTo>
                  <a:pt x="203644" y="35001"/>
                </a:lnTo>
                <a:lnTo>
                  <a:pt x="186187" y="19679"/>
                </a:lnTo>
                <a:lnTo>
                  <a:pt x="166376" y="8742"/>
                </a:lnTo>
                <a:lnTo>
                  <a:pt x="144212" y="2184"/>
                </a:lnTo>
                <a:lnTo>
                  <a:pt x="119697" y="0"/>
                </a:lnTo>
                <a:close/>
              </a:path>
              <a:path w="236854" h="267970">
                <a:moveTo>
                  <a:pt x="189699" y="179298"/>
                </a:moveTo>
                <a:lnTo>
                  <a:pt x="162864" y="219671"/>
                </a:lnTo>
                <a:lnTo>
                  <a:pt x="122085" y="232295"/>
                </a:lnTo>
                <a:lnTo>
                  <a:pt x="210264" y="232295"/>
                </a:lnTo>
                <a:lnTo>
                  <a:pt x="219673" y="220143"/>
                </a:lnTo>
                <a:lnTo>
                  <a:pt x="228362" y="203785"/>
                </a:lnTo>
                <a:lnTo>
                  <a:pt x="234772" y="185242"/>
                </a:lnTo>
                <a:lnTo>
                  <a:pt x="189699" y="179298"/>
                </a:lnTo>
                <a:close/>
              </a:path>
              <a:path w="236854" h="267970">
                <a:moveTo>
                  <a:pt x="204132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7"/>
                </a:lnTo>
                <a:lnTo>
                  <a:pt x="179859" y="69959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8"/>
                </a:lnTo>
                <a:lnTo>
                  <a:pt x="228095" y="77168"/>
                </a:lnTo>
                <a:lnTo>
                  <a:pt x="217902" y="54305"/>
                </a:lnTo>
                <a:lnTo>
                  <a:pt x="204132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194835" y="5855906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3"/>
                </a:moveTo>
                <a:lnTo>
                  <a:pt x="0" y="185737"/>
                </a:lnTo>
                <a:lnTo>
                  <a:pt x="4833" y="204857"/>
                </a:lnTo>
                <a:lnTo>
                  <a:pt x="12023" y="221476"/>
                </a:lnTo>
                <a:lnTo>
                  <a:pt x="48140" y="256293"/>
                </a:lnTo>
                <a:lnTo>
                  <a:pt x="86339" y="266658"/>
                </a:lnTo>
                <a:lnTo>
                  <a:pt x="109880" y="267957"/>
                </a:lnTo>
                <a:lnTo>
                  <a:pt x="124599" y="267306"/>
                </a:lnTo>
                <a:lnTo>
                  <a:pt x="164109" y="257479"/>
                </a:lnTo>
                <a:lnTo>
                  <a:pt x="197220" y="232295"/>
                </a:lnTo>
                <a:lnTo>
                  <a:pt x="109715" y="232295"/>
                </a:lnTo>
                <a:lnTo>
                  <a:pt x="95663" y="231430"/>
                </a:lnTo>
                <a:lnTo>
                  <a:pt x="55831" y="210837"/>
                </a:lnTo>
                <a:lnTo>
                  <a:pt x="45709" y="190989"/>
                </a:lnTo>
                <a:lnTo>
                  <a:pt x="43091" y="178803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9" y="7945"/>
                </a:lnTo>
                <a:lnTo>
                  <a:pt x="19582" y="35104"/>
                </a:lnTo>
                <a:lnTo>
                  <a:pt x="7521" y="72313"/>
                </a:lnTo>
                <a:lnTo>
                  <a:pt x="7461" y="74383"/>
                </a:lnTo>
                <a:lnTo>
                  <a:pt x="8032" y="83095"/>
                </a:lnTo>
                <a:lnTo>
                  <a:pt x="28771" y="122118"/>
                </a:lnTo>
                <a:lnTo>
                  <a:pt x="70831" y="142255"/>
                </a:lnTo>
                <a:lnTo>
                  <a:pt x="127343" y="157769"/>
                </a:lnTo>
                <a:lnTo>
                  <a:pt x="140128" y="161656"/>
                </a:lnTo>
                <a:lnTo>
                  <a:pt x="168897" y="191439"/>
                </a:lnTo>
                <a:lnTo>
                  <a:pt x="167986" y="199406"/>
                </a:lnTo>
                <a:lnTo>
                  <a:pt x="135909" y="229254"/>
                </a:lnTo>
                <a:lnTo>
                  <a:pt x="109715" y="232295"/>
                </a:lnTo>
                <a:lnTo>
                  <a:pt x="197220" y="232295"/>
                </a:lnTo>
                <a:lnTo>
                  <a:pt x="213474" y="186893"/>
                </a:lnTo>
                <a:lnTo>
                  <a:pt x="212823" y="176212"/>
                </a:lnTo>
                <a:lnTo>
                  <a:pt x="190614" y="136510"/>
                </a:lnTo>
                <a:lnTo>
                  <a:pt x="149009" y="117924"/>
                </a:lnTo>
                <a:lnTo>
                  <a:pt x="84340" y="99620"/>
                </a:lnTo>
                <a:lnTo>
                  <a:pt x="76340" y="97219"/>
                </a:lnTo>
                <a:lnTo>
                  <a:pt x="71488" y="95592"/>
                </a:lnTo>
                <a:lnTo>
                  <a:pt x="63893" y="92544"/>
                </a:lnTo>
                <a:lnTo>
                  <a:pt x="58369" y="88658"/>
                </a:lnTo>
                <a:lnTo>
                  <a:pt x="54813" y="84035"/>
                </a:lnTo>
                <a:lnTo>
                  <a:pt x="51269" y="79502"/>
                </a:lnTo>
                <a:lnTo>
                  <a:pt x="49529" y="74383"/>
                </a:lnTo>
                <a:lnTo>
                  <a:pt x="49529" y="68770"/>
                </a:lnTo>
                <a:lnTo>
                  <a:pt x="79395" y="38138"/>
                </a:lnTo>
                <a:lnTo>
                  <a:pt x="105003" y="35661"/>
                </a:lnTo>
                <a:lnTo>
                  <a:pt x="190659" y="35661"/>
                </a:lnTo>
                <a:lnTo>
                  <a:pt x="188633" y="32359"/>
                </a:lnTo>
                <a:lnTo>
                  <a:pt x="154863" y="8750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59" y="35661"/>
                </a:moveTo>
                <a:lnTo>
                  <a:pt x="105003" y="35661"/>
                </a:lnTo>
                <a:lnTo>
                  <a:pt x="116973" y="36360"/>
                </a:lnTo>
                <a:lnTo>
                  <a:pt x="127493" y="38460"/>
                </a:lnTo>
                <a:lnTo>
                  <a:pt x="158856" y="68771"/>
                </a:lnTo>
                <a:lnTo>
                  <a:pt x="160972" y="78257"/>
                </a:lnTo>
                <a:lnTo>
                  <a:pt x="203568" y="72313"/>
                </a:lnTo>
                <a:lnTo>
                  <a:pt x="201077" y="60377"/>
                </a:lnTo>
                <a:lnTo>
                  <a:pt x="197772" y="49831"/>
                </a:lnTo>
                <a:lnTo>
                  <a:pt x="193611" y="40474"/>
                </a:lnTo>
                <a:lnTo>
                  <a:pt x="19065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00034" y="6414686"/>
            <a:ext cx="208279" cy="262890"/>
          </a:xfrm>
          <a:custGeom>
            <a:avLst/>
            <a:gdLst/>
            <a:ahLst/>
            <a:cxnLst/>
            <a:rect l="l" t="t" r="r" b="b"/>
            <a:pathLst>
              <a:path w="208279" h="262890">
                <a:moveTo>
                  <a:pt x="43588" y="0"/>
                </a:moveTo>
                <a:lnTo>
                  <a:pt x="0" y="0"/>
                </a:lnTo>
                <a:lnTo>
                  <a:pt x="95" y="166401"/>
                </a:lnTo>
                <a:lnTo>
                  <a:pt x="4917" y="208854"/>
                </a:lnTo>
                <a:lnTo>
                  <a:pt x="28087" y="243989"/>
                </a:lnTo>
                <a:lnTo>
                  <a:pt x="65668" y="260343"/>
                </a:lnTo>
                <a:lnTo>
                  <a:pt x="87588" y="262508"/>
                </a:lnTo>
                <a:lnTo>
                  <a:pt x="111935" y="259783"/>
                </a:lnTo>
                <a:lnTo>
                  <a:pt x="133598" y="251603"/>
                </a:lnTo>
                <a:lnTo>
                  <a:pt x="152582" y="237958"/>
                </a:lnTo>
                <a:lnTo>
                  <a:pt x="163754" y="224867"/>
                </a:lnTo>
                <a:lnTo>
                  <a:pt x="96418" y="224867"/>
                </a:lnTo>
                <a:lnTo>
                  <a:pt x="87025" y="224247"/>
                </a:lnTo>
                <a:lnTo>
                  <a:pt x="52615" y="203445"/>
                </a:lnTo>
                <a:lnTo>
                  <a:pt x="43804" y="159073"/>
                </a:lnTo>
                <a:lnTo>
                  <a:pt x="43703" y="152892"/>
                </a:lnTo>
                <a:lnTo>
                  <a:pt x="43588" y="0"/>
                </a:lnTo>
                <a:close/>
              </a:path>
              <a:path w="208279" h="262890">
                <a:moveTo>
                  <a:pt x="208026" y="218841"/>
                </a:moveTo>
                <a:lnTo>
                  <a:pt x="168897" y="218841"/>
                </a:lnTo>
                <a:lnTo>
                  <a:pt x="168897" y="257061"/>
                </a:lnTo>
                <a:lnTo>
                  <a:pt x="208026" y="257061"/>
                </a:lnTo>
                <a:lnTo>
                  <a:pt x="208026" y="218841"/>
                </a:lnTo>
                <a:close/>
              </a:path>
              <a:path w="208279" h="262890">
                <a:moveTo>
                  <a:pt x="208026" y="0"/>
                </a:moveTo>
                <a:lnTo>
                  <a:pt x="164440" y="0"/>
                </a:lnTo>
                <a:lnTo>
                  <a:pt x="164440" y="137448"/>
                </a:lnTo>
                <a:lnTo>
                  <a:pt x="163993" y="152892"/>
                </a:lnTo>
                <a:lnTo>
                  <a:pt x="153131" y="195726"/>
                </a:lnTo>
                <a:lnTo>
                  <a:pt x="115364" y="222381"/>
                </a:lnTo>
                <a:lnTo>
                  <a:pt x="96418" y="224867"/>
                </a:lnTo>
                <a:lnTo>
                  <a:pt x="163754" y="224867"/>
                </a:lnTo>
                <a:lnTo>
                  <a:pt x="168897" y="218841"/>
                </a:lnTo>
                <a:lnTo>
                  <a:pt x="208026" y="218841"/>
                </a:lnTo>
                <a:lnTo>
                  <a:pt x="20802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6493" y="6409240"/>
            <a:ext cx="208915" cy="262890"/>
          </a:xfrm>
          <a:custGeom>
            <a:avLst/>
            <a:gdLst/>
            <a:ahLst/>
            <a:cxnLst/>
            <a:rect l="l" t="t" r="r" b="b"/>
            <a:pathLst>
              <a:path w="208915" h="262890">
                <a:moveTo>
                  <a:pt x="39131" y="5445"/>
                </a:moveTo>
                <a:lnTo>
                  <a:pt x="0" y="5445"/>
                </a:lnTo>
                <a:lnTo>
                  <a:pt x="0" y="262507"/>
                </a:lnTo>
                <a:lnTo>
                  <a:pt x="43588" y="262507"/>
                </a:lnTo>
                <a:lnTo>
                  <a:pt x="43588" y="122255"/>
                </a:lnTo>
                <a:lnTo>
                  <a:pt x="44843" y="99583"/>
                </a:lnTo>
                <a:lnTo>
                  <a:pt x="63729" y="55305"/>
                </a:lnTo>
                <a:lnTo>
                  <a:pt x="86201" y="41935"/>
                </a:lnTo>
                <a:lnTo>
                  <a:pt x="39131" y="41935"/>
                </a:lnTo>
                <a:lnTo>
                  <a:pt x="39131" y="5445"/>
                </a:lnTo>
                <a:close/>
              </a:path>
              <a:path w="208915" h="262890">
                <a:moveTo>
                  <a:pt x="197234" y="37641"/>
                </a:moveTo>
                <a:lnTo>
                  <a:pt x="111610" y="37641"/>
                </a:lnTo>
                <a:lnTo>
                  <a:pt x="120011" y="38135"/>
                </a:lnTo>
                <a:lnTo>
                  <a:pt x="127870" y="39612"/>
                </a:lnTo>
                <a:lnTo>
                  <a:pt x="159900" y="66535"/>
                </a:lnTo>
                <a:lnTo>
                  <a:pt x="164896" y="104673"/>
                </a:lnTo>
                <a:lnTo>
                  <a:pt x="164937" y="262507"/>
                </a:lnTo>
                <a:lnTo>
                  <a:pt x="208522" y="262507"/>
                </a:lnTo>
                <a:lnTo>
                  <a:pt x="208403" y="93848"/>
                </a:lnTo>
                <a:lnTo>
                  <a:pt x="203838" y="53349"/>
                </a:lnTo>
                <a:lnTo>
                  <a:pt x="200813" y="45000"/>
                </a:lnTo>
                <a:lnTo>
                  <a:pt x="197234" y="37641"/>
                </a:lnTo>
                <a:close/>
              </a:path>
              <a:path w="208915" h="262890">
                <a:moveTo>
                  <a:pt x="120771" y="0"/>
                </a:moveTo>
                <a:lnTo>
                  <a:pt x="95652" y="2616"/>
                </a:lnTo>
                <a:lnTo>
                  <a:pt x="73667" y="10473"/>
                </a:lnTo>
                <a:lnTo>
                  <a:pt x="54824" y="23576"/>
                </a:lnTo>
                <a:lnTo>
                  <a:pt x="39131" y="41935"/>
                </a:lnTo>
                <a:lnTo>
                  <a:pt x="86201" y="41935"/>
                </a:lnTo>
                <a:lnTo>
                  <a:pt x="98219" y="38741"/>
                </a:lnTo>
                <a:lnTo>
                  <a:pt x="111610" y="37641"/>
                </a:lnTo>
                <a:lnTo>
                  <a:pt x="197234" y="37641"/>
                </a:lnTo>
                <a:lnTo>
                  <a:pt x="197061" y="37286"/>
                </a:lnTo>
                <a:lnTo>
                  <a:pt x="163450" y="8337"/>
                </a:lnTo>
                <a:lnTo>
                  <a:pt x="132165" y="525"/>
                </a:lnTo>
                <a:lnTo>
                  <a:pt x="12077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51961" y="6317115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8" y="0"/>
                </a:moveTo>
                <a:lnTo>
                  <a:pt x="0" y="0"/>
                </a:lnTo>
                <a:lnTo>
                  <a:pt x="0" y="49528"/>
                </a:lnTo>
                <a:lnTo>
                  <a:pt x="43588" y="49528"/>
                </a:lnTo>
                <a:lnTo>
                  <a:pt x="4358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3756" y="6414686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1"/>
                </a:lnTo>
              </a:path>
            </a:pathLst>
          </a:custGeom>
          <a:ln w="4358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37234" y="6324956"/>
            <a:ext cx="125730" cy="350520"/>
          </a:xfrm>
          <a:custGeom>
            <a:avLst/>
            <a:gdLst/>
            <a:ahLst/>
            <a:cxnLst/>
            <a:rect l="l" t="t" r="r" b="b"/>
            <a:pathLst>
              <a:path w="125730" h="350520">
                <a:moveTo>
                  <a:pt x="75783" y="123410"/>
                </a:moveTo>
                <a:lnTo>
                  <a:pt x="32194" y="123410"/>
                </a:lnTo>
                <a:lnTo>
                  <a:pt x="32194" y="271504"/>
                </a:lnTo>
                <a:lnTo>
                  <a:pt x="35156" y="315200"/>
                </a:lnTo>
                <a:lnTo>
                  <a:pt x="63018" y="346043"/>
                </a:lnTo>
                <a:lnTo>
                  <a:pt x="92538" y="350258"/>
                </a:lnTo>
                <a:lnTo>
                  <a:pt x="99981" y="350012"/>
                </a:lnTo>
                <a:lnTo>
                  <a:pt x="107934" y="349277"/>
                </a:lnTo>
                <a:lnTo>
                  <a:pt x="116383" y="348063"/>
                </a:lnTo>
                <a:lnTo>
                  <a:pt x="125312" y="346377"/>
                </a:lnTo>
                <a:lnTo>
                  <a:pt x="119636" y="309642"/>
                </a:lnTo>
                <a:lnTo>
                  <a:pt x="93941" y="309642"/>
                </a:lnTo>
                <a:lnTo>
                  <a:pt x="88988" y="308570"/>
                </a:lnTo>
                <a:lnTo>
                  <a:pt x="85521" y="306508"/>
                </a:lnTo>
                <a:lnTo>
                  <a:pt x="82054" y="304361"/>
                </a:lnTo>
                <a:lnTo>
                  <a:pt x="79578" y="301553"/>
                </a:lnTo>
                <a:lnTo>
                  <a:pt x="78094" y="298004"/>
                </a:lnTo>
                <a:lnTo>
                  <a:pt x="76525" y="294454"/>
                </a:lnTo>
                <a:lnTo>
                  <a:pt x="75783" y="286448"/>
                </a:lnTo>
                <a:lnTo>
                  <a:pt x="75783" y="123410"/>
                </a:lnTo>
                <a:close/>
              </a:path>
              <a:path w="125730" h="350520">
                <a:moveTo>
                  <a:pt x="119368" y="307911"/>
                </a:moveTo>
                <a:lnTo>
                  <a:pt x="111525" y="309067"/>
                </a:lnTo>
                <a:lnTo>
                  <a:pt x="105169" y="309642"/>
                </a:lnTo>
                <a:lnTo>
                  <a:pt x="119636" y="309642"/>
                </a:lnTo>
                <a:lnTo>
                  <a:pt x="119368" y="307911"/>
                </a:lnTo>
                <a:close/>
              </a:path>
              <a:path w="125730" h="350520">
                <a:moveTo>
                  <a:pt x="119368" y="89729"/>
                </a:moveTo>
                <a:lnTo>
                  <a:pt x="0" y="89729"/>
                </a:lnTo>
                <a:lnTo>
                  <a:pt x="0" y="123410"/>
                </a:lnTo>
                <a:lnTo>
                  <a:pt x="119368" y="123410"/>
                </a:lnTo>
                <a:lnTo>
                  <a:pt x="119368" y="89729"/>
                </a:lnTo>
                <a:close/>
              </a:path>
              <a:path w="125730" h="350520">
                <a:moveTo>
                  <a:pt x="75783" y="0"/>
                </a:moveTo>
                <a:lnTo>
                  <a:pt x="32194" y="26168"/>
                </a:lnTo>
                <a:lnTo>
                  <a:pt x="32194" y="89729"/>
                </a:lnTo>
                <a:lnTo>
                  <a:pt x="75783" y="89729"/>
                </a:lnTo>
                <a:lnTo>
                  <a:pt x="7578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084751" y="6315131"/>
            <a:ext cx="236854" cy="362585"/>
          </a:xfrm>
          <a:custGeom>
            <a:avLst/>
            <a:gdLst/>
            <a:ahLst/>
            <a:cxnLst/>
            <a:rect l="l" t="t" r="r" b="b"/>
            <a:pathLst>
              <a:path w="236855" h="362584">
                <a:moveTo>
                  <a:pt x="213500" y="130266"/>
                </a:moveTo>
                <a:lnTo>
                  <a:pt x="117219" y="130266"/>
                </a:lnTo>
                <a:lnTo>
                  <a:pt x="132682" y="131180"/>
                </a:lnTo>
                <a:lnTo>
                  <a:pt x="146124" y="133927"/>
                </a:lnTo>
                <a:lnTo>
                  <a:pt x="176203" y="159755"/>
                </a:lnTo>
                <a:lnTo>
                  <a:pt x="179216" y="187718"/>
                </a:lnTo>
                <a:lnTo>
                  <a:pt x="179049" y="193662"/>
                </a:lnTo>
                <a:lnTo>
                  <a:pt x="164844" y="197854"/>
                </a:lnTo>
                <a:lnTo>
                  <a:pt x="147134" y="201752"/>
                </a:lnTo>
                <a:lnTo>
                  <a:pt x="125941" y="205341"/>
                </a:lnTo>
                <a:lnTo>
                  <a:pt x="89155" y="210216"/>
                </a:lnTo>
                <a:lnTo>
                  <a:pt x="78639" y="211834"/>
                </a:lnTo>
                <a:lnTo>
                  <a:pt x="38322" y="224980"/>
                </a:lnTo>
                <a:lnTo>
                  <a:pt x="8586" y="254336"/>
                </a:lnTo>
                <a:lnTo>
                  <a:pt x="0" y="288759"/>
                </a:lnTo>
                <a:lnTo>
                  <a:pt x="1424" y="304081"/>
                </a:lnTo>
                <a:lnTo>
                  <a:pt x="22797" y="341436"/>
                </a:lnTo>
                <a:lnTo>
                  <a:pt x="67965" y="360777"/>
                </a:lnTo>
                <a:lnTo>
                  <a:pt x="87915" y="362063"/>
                </a:lnTo>
                <a:lnTo>
                  <a:pt x="100579" y="361535"/>
                </a:lnTo>
                <a:lnTo>
                  <a:pt x="147370" y="348543"/>
                </a:lnTo>
                <a:lnTo>
                  <a:pt x="178408" y="327888"/>
                </a:lnTo>
                <a:lnTo>
                  <a:pt x="98399" y="327888"/>
                </a:lnTo>
                <a:lnTo>
                  <a:pt x="86465" y="327162"/>
                </a:lnTo>
                <a:lnTo>
                  <a:pt x="49850" y="303351"/>
                </a:lnTo>
                <a:lnTo>
                  <a:pt x="46673" y="279550"/>
                </a:lnTo>
                <a:lnTo>
                  <a:pt x="48621" y="273074"/>
                </a:lnTo>
                <a:lnTo>
                  <a:pt x="84943" y="248270"/>
                </a:lnTo>
                <a:lnTo>
                  <a:pt x="130263" y="240653"/>
                </a:lnTo>
                <a:lnTo>
                  <a:pt x="149579" y="236752"/>
                </a:lnTo>
                <a:lnTo>
                  <a:pt x="165924" y="232480"/>
                </a:lnTo>
                <a:lnTo>
                  <a:pt x="179298" y="227836"/>
                </a:lnTo>
                <a:lnTo>
                  <a:pt x="223386" y="227836"/>
                </a:lnTo>
                <a:lnTo>
                  <a:pt x="223247" y="177779"/>
                </a:lnTo>
                <a:lnTo>
                  <a:pt x="215846" y="134659"/>
                </a:lnTo>
                <a:lnTo>
                  <a:pt x="213500" y="130266"/>
                </a:lnTo>
                <a:close/>
              </a:path>
              <a:path w="236855" h="362584">
                <a:moveTo>
                  <a:pt x="225977" y="324421"/>
                </a:moveTo>
                <a:lnTo>
                  <a:pt x="182765" y="324421"/>
                </a:lnTo>
                <a:lnTo>
                  <a:pt x="183988" y="333353"/>
                </a:lnTo>
                <a:lnTo>
                  <a:pt x="185800" y="341696"/>
                </a:lnTo>
                <a:lnTo>
                  <a:pt x="188201" y="349450"/>
                </a:lnTo>
                <a:lnTo>
                  <a:pt x="191192" y="356616"/>
                </a:lnTo>
                <a:lnTo>
                  <a:pt x="236759" y="356616"/>
                </a:lnTo>
                <a:lnTo>
                  <a:pt x="233103" y="349107"/>
                </a:lnTo>
                <a:lnTo>
                  <a:pt x="230091" y="341428"/>
                </a:lnTo>
                <a:lnTo>
                  <a:pt x="227753" y="333595"/>
                </a:lnTo>
                <a:lnTo>
                  <a:pt x="226104" y="325577"/>
                </a:lnTo>
                <a:lnTo>
                  <a:pt x="225977" y="324421"/>
                </a:lnTo>
                <a:close/>
              </a:path>
              <a:path w="236855" h="362584">
                <a:moveTo>
                  <a:pt x="223386" y="227836"/>
                </a:moveTo>
                <a:lnTo>
                  <a:pt x="179298" y="227836"/>
                </a:lnTo>
                <a:lnTo>
                  <a:pt x="179049" y="243687"/>
                </a:lnTo>
                <a:lnTo>
                  <a:pt x="178615" y="257122"/>
                </a:lnTo>
                <a:lnTo>
                  <a:pt x="166788" y="296003"/>
                </a:lnTo>
                <a:lnTo>
                  <a:pt x="133038" y="321723"/>
                </a:lnTo>
                <a:lnTo>
                  <a:pt x="98399" y="327888"/>
                </a:lnTo>
                <a:lnTo>
                  <a:pt x="178408" y="327888"/>
                </a:lnTo>
                <a:lnTo>
                  <a:pt x="182765" y="324421"/>
                </a:lnTo>
                <a:lnTo>
                  <a:pt x="225977" y="324421"/>
                </a:lnTo>
                <a:lnTo>
                  <a:pt x="224913" y="314709"/>
                </a:lnTo>
                <a:lnTo>
                  <a:pt x="224064" y="298315"/>
                </a:lnTo>
                <a:lnTo>
                  <a:pt x="223638" y="279929"/>
                </a:lnTo>
                <a:lnTo>
                  <a:pt x="223521" y="270743"/>
                </a:lnTo>
                <a:lnTo>
                  <a:pt x="223396" y="250497"/>
                </a:lnTo>
                <a:lnTo>
                  <a:pt x="223386" y="227836"/>
                </a:lnTo>
                <a:close/>
              </a:path>
              <a:path w="236855" h="362584">
                <a:moveTo>
                  <a:pt x="123661" y="94108"/>
                </a:moveTo>
                <a:lnTo>
                  <a:pt x="78305" y="99226"/>
                </a:lnTo>
                <a:lnTo>
                  <a:pt x="42926" y="114229"/>
                </a:lnTo>
                <a:lnTo>
                  <a:pt x="15116" y="148601"/>
                </a:lnTo>
                <a:lnTo>
                  <a:pt x="7430" y="173355"/>
                </a:lnTo>
                <a:lnTo>
                  <a:pt x="50026" y="179298"/>
                </a:lnTo>
                <a:lnTo>
                  <a:pt x="54022" y="166605"/>
                </a:lnTo>
                <a:lnTo>
                  <a:pt x="58962" y="156009"/>
                </a:lnTo>
                <a:lnTo>
                  <a:pt x="90423" y="132979"/>
                </a:lnTo>
                <a:lnTo>
                  <a:pt x="117219" y="130266"/>
                </a:lnTo>
                <a:lnTo>
                  <a:pt x="213500" y="130266"/>
                </a:lnTo>
                <a:lnTo>
                  <a:pt x="212085" y="127616"/>
                </a:lnTo>
                <a:lnTo>
                  <a:pt x="177318" y="101865"/>
                </a:lnTo>
                <a:lnTo>
                  <a:pt x="139368" y="94589"/>
                </a:lnTo>
                <a:lnTo>
                  <a:pt x="123661" y="94108"/>
                </a:lnTo>
                <a:close/>
              </a:path>
              <a:path w="236855" h="362584">
                <a:moveTo>
                  <a:pt x="176822" y="0"/>
                </a:moveTo>
                <a:lnTo>
                  <a:pt x="119366" y="0"/>
                </a:lnTo>
                <a:lnTo>
                  <a:pt x="87668" y="67856"/>
                </a:lnTo>
                <a:lnTo>
                  <a:pt x="123826" y="67856"/>
                </a:lnTo>
                <a:lnTo>
                  <a:pt x="1768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374584" y="6409240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90">
                <a:moveTo>
                  <a:pt x="39128" y="5445"/>
                </a:moveTo>
                <a:lnTo>
                  <a:pt x="0" y="5445"/>
                </a:lnTo>
                <a:lnTo>
                  <a:pt x="0" y="262507"/>
                </a:lnTo>
                <a:lnTo>
                  <a:pt x="43586" y="262507"/>
                </a:lnTo>
                <a:lnTo>
                  <a:pt x="43586" y="128198"/>
                </a:lnTo>
                <a:lnTo>
                  <a:pt x="44035" y="114672"/>
                </a:lnTo>
                <a:lnTo>
                  <a:pt x="53665" y="70233"/>
                </a:lnTo>
                <a:lnTo>
                  <a:pt x="85519" y="45611"/>
                </a:lnTo>
                <a:lnTo>
                  <a:pt x="92456" y="45071"/>
                </a:lnTo>
                <a:lnTo>
                  <a:pt x="127597" y="45071"/>
                </a:lnTo>
                <a:lnTo>
                  <a:pt x="127693" y="44823"/>
                </a:lnTo>
                <a:lnTo>
                  <a:pt x="39128" y="44823"/>
                </a:lnTo>
                <a:lnTo>
                  <a:pt x="39128" y="5445"/>
                </a:lnTo>
                <a:close/>
              </a:path>
              <a:path w="139700" h="262890">
                <a:moveTo>
                  <a:pt x="127597" y="45071"/>
                </a:moveTo>
                <a:lnTo>
                  <a:pt x="92456" y="45071"/>
                </a:lnTo>
                <a:lnTo>
                  <a:pt x="100380" y="45628"/>
                </a:lnTo>
                <a:lnTo>
                  <a:pt x="108305" y="47301"/>
                </a:lnTo>
                <a:lnTo>
                  <a:pt x="116230" y="50088"/>
                </a:lnTo>
                <a:lnTo>
                  <a:pt x="124155" y="53988"/>
                </a:lnTo>
                <a:lnTo>
                  <a:pt x="127597" y="45071"/>
                </a:lnTo>
                <a:close/>
              </a:path>
              <a:path w="139700" h="262890">
                <a:moveTo>
                  <a:pt x="94843" y="0"/>
                </a:moveTo>
                <a:lnTo>
                  <a:pt x="53559" y="22113"/>
                </a:lnTo>
                <a:lnTo>
                  <a:pt x="39128" y="44823"/>
                </a:lnTo>
                <a:lnTo>
                  <a:pt x="127693" y="44823"/>
                </a:lnTo>
                <a:lnTo>
                  <a:pt x="139674" y="13784"/>
                </a:lnTo>
                <a:lnTo>
                  <a:pt x="128329" y="7765"/>
                </a:lnTo>
                <a:lnTo>
                  <a:pt x="117078" y="3456"/>
                </a:lnTo>
                <a:lnTo>
                  <a:pt x="105916" y="865"/>
                </a:lnTo>
                <a:lnTo>
                  <a:pt x="948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40014" y="6317115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5" h="49529">
                <a:moveTo>
                  <a:pt x="43586" y="0"/>
                </a:moveTo>
                <a:lnTo>
                  <a:pt x="0" y="0"/>
                </a:lnTo>
                <a:lnTo>
                  <a:pt x="0" y="49528"/>
                </a:lnTo>
                <a:lnTo>
                  <a:pt x="43586" y="49528"/>
                </a:lnTo>
                <a:lnTo>
                  <a:pt x="435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561807" y="6414686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61"/>
                </a:lnTo>
              </a:path>
            </a:pathLst>
          </a:custGeom>
          <a:ln w="435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633708" y="640924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9" y="7119"/>
                </a:lnTo>
                <a:lnTo>
                  <a:pt x="39707" y="28479"/>
                </a:lnTo>
                <a:lnTo>
                  <a:pt x="9911" y="72003"/>
                </a:lnTo>
                <a:lnTo>
                  <a:pt x="0" y="134059"/>
                </a:lnTo>
                <a:lnTo>
                  <a:pt x="2069" y="164530"/>
                </a:lnTo>
                <a:lnTo>
                  <a:pt x="18698" y="214274"/>
                </a:lnTo>
                <a:lnTo>
                  <a:pt x="51205" y="248557"/>
                </a:lnTo>
                <a:lnTo>
                  <a:pt x="94822" y="265802"/>
                </a:lnTo>
                <a:lnTo>
                  <a:pt x="120517" y="267954"/>
                </a:lnTo>
                <a:lnTo>
                  <a:pt x="136986" y="266978"/>
                </a:lnTo>
                <a:lnTo>
                  <a:pt x="182518" y="252272"/>
                </a:lnTo>
                <a:lnTo>
                  <a:pt x="208515" y="232293"/>
                </a:lnTo>
                <a:lnTo>
                  <a:pt x="120517" y="232293"/>
                </a:lnTo>
                <a:lnTo>
                  <a:pt x="104818" y="230759"/>
                </a:lnTo>
                <a:lnTo>
                  <a:pt x="66123" y="207777"/>
                </a:lnTo>
                <a:lnTo>
                  <a:pt x="45918" y="157151"/>
                </a:lnTo>
                <a:lnTo>
                  <a:pt x="44571" y="134059"/>
                </a:lnTo>
                <a:lnTo>
                  <a:pt x="45918" y="111028"/>
                </a:lnTo>
                <a:lnTo>
                  <a:pt x="56696" y="74252"/>
                </a:lnTo>
                <a:lnTo>
                  <a:pt x="90534" y="42235"/>
                </a:lnTo>
                <a:lnTo>
                  <a:pt x="120517" y="36158"/>
                </a:lnTo>
                <a:lnTo>
                  <a:pt x="208271" y="36158"/>
                </a:lnTo>
                <a:lnTo>
                  <a:pt x="207118" y="34671"/>
                </a:lnTo>
                <a:lnTo>
                  <a:pt x="189072" y="19501"/>
                </a:lnTo>
                <a:lnTo>
                  <a:pt x="168618" y="8667"/>
                </a:lnTo>
                <a:lnTo>
                  <a:pt x="145764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71" y="36158"/>
                </a:moveTo>
                <a:lnTo>
                  <a:pt x="120517" y="36158"/>
                </a:lnTo>
                <a:lnTo>
                  <a:pt x="135963" y="37690"/>
                </a:lnTo>
                <a:lnTo>
                  <a:pt x="150102" y="42286"/>
                </a:lnTo>
                <a:lnTo>
                  <a:pt x="183912" y="74323"/>
                </a:lnTo>
                <a:lnTo>
                  <a:pt x="195992" y="130345"/>
                </a:lnTo>
                <a:lnTo>
                  <a:pt x="196053" y="134059"/>
                </a:lnTo>
                <a:lnTo>
                  <a:pt x="194787" y="156245"/>
                </a:lnTo>
                <a:lnTo>
                  <a:pt x="184019" y="193764"/>
                </a:lnTo>
                <a:lnTo>
                  <a:pt x="150214" y="226163"/>
                </a:lnTo>
                <a:lnTo>
                  <a:pt x="120517" y="232293"/>
                </a:lnTo>
                <a:lnTo>
                  <a:pt x="208515" y="232293"/>
                </a:lnTo>
                <a:lnTo>
                  <a:pt x="232352" y="192695"/>
                </a:lnTo>
                <a:lnTo>
                  <a:pt x="239781" y="153780"/>
                </a:lnTo>
                <a:lnTo>
                  <a:pt x="240710" y="130345"/>
                </a:lnTo>
                <a:lnTo>
                  <a:pt x="238606" y="101466"/>
                </a:lnTo>
                <a:lnTo>
                  <a:pt x="232301" y="75883"/>
                </a:lnTo>
                <a:lnTo>
                  <a:pt x="221802" y="53612"/>
                </a:lnTo>
                <a:lnTo>
                  <a:pt x="208271" y="3615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48764" y="64092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119697" y="0"/>
                </a:moveTo>
                <a:lnTo>
                  <a:pt x="71526" y="8925"/>
                </a:lnTo>
                <a:lnTo>
                  <a:pt x="33261" y="35744"/>
                </a:lnTo>
                <a:lnTo>
                  <a:pt x="8305" y="78690"/>
                </a:lnTo>
                <a:lnTo>
                  <a:pt x="0" y="136122"/>
                </a:lnTo>
                <a:lnTo>
                  <a:pt x="2057" y="165652"/>
                </a:lnTo>
                <a:lnTo>
                  <a:pt x="18521" y="214249"/>
                </a:lnTo>
                <a:lnTo>
                  <a:pt x="50854" y="248453"/>
                </a:lnTo>
                <a:lnTo>
                  <a:pt x="95431" y="265788"/>
                </a:lnTo>
                <a:lnTo>
                  <a:pt x="122085" y="267954"/>
                </a:lnTo>
                <a:lnTo>
                  <a:pt x="143434" y="266594"/>
                </a:lnTo>
                <a:lnTo>
                  <a:pt x="180122" y="255733"/>
                </a:lnTo>
                <a:lnTo>
                  <a:pt x="210263" y="232293"/>
                </a:lnTo>
                <a:lnTo>
                  <a:pt x="122085" y="232293"/>
                </a:lnTo>
                <a:lnTo>
                  <a:pt x="106705" y="230886"/>
                </a:lnTo>
                <a:lnTo>
                  <a:pt x="68516" y="209839"/>
                </a:lnTo>
                <a:lnTo>
                  <a:pt x="46994" y="165009"/>
                </a:lnTo>
                <a:lnTo>
                  <a:pt x="44577" y="145122"/>
                </a:lnTo>
                <a:lnTo>
                  <a:pt x="236004" y="145122"/>
                </a:lnTo>
                <a:lnTo>
                  <a:pt x="236169" y="140003"/>
                </a:lnTo>
                <a:lnTo>
                  <a:pt x="236258" y="133567"/>
                </a:lnTo>
                <a:lnTo>
                  <a:pt x="234616" y="109461"/>
                </a:lnTo>
                <a:lnTo>
                  <a:pt x="47053" y="109461"/>
                </a:lnTo>
                <a:lnTo>
                  <a:pt x="49296" y="93472"/>
                </a:lnTo>
                <a:lnTo>
                  <a:pt x="69583" y="55719"/>
                </a:lnTo>
                <a:lnTo>
                  <a:pt x="105559" y="36915"/>
                </a:lnTo>
                <a:lnTo>
                  <a:pt x="119938" y="35661"/>
                </a:lnTo>
                <a:lnTo>
                  <a:pt x="204131" y="35661"/>
                </a:lnTo>
                <a:lnTo>
                  <a:pt x="203644" y="35002"/>
                </a:lnTo>
                <a:lnTo>
                  <a:pt x="186187" y="19676"/>
                </a:lnTo>
                <a:lnTo>
                  <a:pt x="166376" y="8739"/>
                </a:lnTo>
                <a:lnTo>
                  <a:pt x="144212" y="2183"/>
                </a:lnTo>
                <a:lnTo>
                  <a:pt x="119697" y="0"/>
                </a:lnTo>
                <a:close/>
              </a:path>
              <a:path w="236855" h="267970">
                <a:moveTo>
                  <a:pt x="189699" y="179297"/>
                </a:moveTo>
                <a:lnTo>
                  <a:pt x="162864" y="219664"/>
                </a:lnTo>
                <a:lnTo>
                  <a:pt x="122085" y="232293"/>
                </a:lnTo>
                <a:lnTo>
                  <a:pt x="210263" y="232293"/>
                </a:lnTo>
                <a:lnTo>
                  <a:pt x="219673" y="220139"/>
                </a:lnTo>
                <a:lnTo>
                  <a:pt x="228362" y="203781"/>
                </a:lnTo>
                <a:lnTo>
                  <a:pt x="234772" y="185240"/>
                </a:lnTo>
                <a:lnTo>
                  <a:pt x="189699" y="179297"/>
                </a:lnTo>
                <a:close/>
              </a:path>
              <a:path w="236855" h="267970">
                <a:moveTo>
                  <a:pt x="204131" y="35661"/>
                </a:moveTo>
                <a:lnTo>
                  <a:pt x="119938" y="35661"/>
                </a:lnTo>
                <a:lnTo>
                  <a:pt x="135712" y="37239"/>
                </a:lnTo>
                <a:lnTo>
                  <a:pt x="149950" y="41966"/>
                </a:lnTo>
                <a:lnTo>
                  <a:pt x="179859" y="69957"/>
                </a:lnTo>
                <a:lnTo>
                  <a:pt x="190195" y="109461"/>
                </a:lnTo>
                <a:lnTo>
                  <a:pt x="234616" y="109461"/>
                </a:lnTo>
                <a:lnTo>
                  <a:pt x="234216" y="103584"/>
                </a:lnTo>
                <a:lnTo>
                  <a:pt x="228095" y="77163"/>
                </a:lnTo>
                <a:lnTo>
                  <a:pt x="217902" y="54302"/>
                </a:lnTo>
                <a:lnTo>
                  <a:pt x="204131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338590" y="6409240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90">
                <a:moveTo>
                  <a:pt x="39128" y="5445"/>
                </a:moveTo>
                <a:lnTo>
                  <a:pt x="0" y="5445"/>
                </a:lnTo>
                <a:lnTo>
                  <a:pt x="0" y="262507"/>
                </a:lnTo>
                <a:lnTo>
                  <a:pt x="43586" y="262507"/>
                </a:lnTo>
                <a:lnTo>
                  <a:pt x="43586" y="129272"/>
                </a:lnTo>
                <a:lnTo>
                  <a:pt x="44019" y="112774"/>
                </a:lnTo>
                <a:lnTo>
                  <a:pt x="54579" y="66837"/>
                </a:lnTo>
                <a:lnTo>
                  <a:pt x="84706" y="41770"/>
                </a:lnTo>
                <a:lnTo>
                  <a:pt x="39128" y="41770"/>
                </a:lnTo>
                <a:lnTo>
                  <a:pt x="39128" y="5445"/>
                </a:lnTo>
                <a:close/>
              </a:path>
              <a:path w="349250" h="262890">
                <a:moveTo>
                  <a:pt x="186116" y="37641"/>
                </a:moveTo>
                <a:lnTo>
                  <a:pt x="107073" y="37641"/>
                </a:lnTo>
                <a:lnTo>
                  <a:pt x="118306" y="38553"/>
                </a:lnTo>
                <a:lnTo>
                  <a:pt x="127863" y="41284"/>
                </a:lnTo>
                <a:lnTo>
                  <a:pt x="151887" y="82085"/>
                </a:lnTo>
                <a:lnTo>
                  <a:pt x="152552" y="262507"/>
                </a:lnTo>
                <a:lnTo>
                  <a:pt x="196138" y="262507"/>
                </a:lnTo>
                <a:lnTo>
                  <a:pt x="196173" y="112774"/>
                </a:lnTo>
                <a:lnTo>
                  <a:pt x="206206" y="66024"/>
                </a:lnTo>
                <a:lnTo>
                  <a:pt x="229066" y="44905"/>
                </a:lnTo>
                <a:lnTo>
                  <a:pt x="189293" y="44905"/>
                </a:lnTo>
                <a:lnTo>
                  <a:pt x="186116" y="37641"/>
                </a:lnTo>
                <a:close/>
              </a:path>
              <a:path w="349250" h="262890">
                <a:moveTo>
                  <a:pt x="338987" y="37641"/>
                </a:moveTo>
                <a:lnTo>
                  <a:pt x="259206" y="37641"/>
                </a:lnTo>
                <a:lnTo>
                  <a:pt x="266468" y="38076"/>
                </a:lnTo>
                <a:lnTo>
                  <a:pt x="273256" y="39385"/>
                </a:lnTo>
                <a:lnTo>
                  <a:pt x="302666" y="69819"/>
                </a:lnTo>
                <a:lnTo>
                  <a:pt x="305104" y="262507"/>
                </a:lnTo>
                <a:lnTo>
                  <a:pt x="348691" y="262507"/>
                </a:lnTo>
                <a:lnTo>
                  <a:pt x="348670" y="85937"/>
                </a:lnTo>
                <a:lnTo>
                  <a:pt x="347392" y="65707"/>
                </a:lnTo>
                <a:lnTo>
                  <a:pt x="343501" y="48001"/>
                </a:lnTo>
                <a:lnTo>
                  <a:pt x="338987" y="37641"/>
                </a:lnTo>
                <a:close/>
              </a:path>
              <a:path w="349250" h="262890">
                <a:moveTo>
                  <a:pt x="268947" y="0"/>
                </a:moveTo>
                <a:lnTo>
                  <a:pt x="245589" y="2802"/>
                </a:lnTo>
                <a:lnTo>
                  <a:pt x="224539" y="11215"/>
                </a:lnTo>
                <a:lnTo>
                  <a:pt x="205779" y="25247"/>
                </a:lnTo>
                <a:lnTo>
                  <a:pt x="189293" y="44905"/>
                </a:lnTo>
                <a:lnTo>
                  <a:pt x="229066" y="44905"/>
                </a:lnTo>
                <a:lnTo>
                  <a:pt x="234308" y="42150"/>
                </a:lnTo>
                <a:lnTo>
                  <a:pt x="246173" y="38770"/>
                </a:lnTo>
                <a:lnTo>
                  <a:pt x="259206" y="37641"/>
                </a:lnTo>
                <a:lnTo>
                  <a:pt x="338987" y="37641"/>
                </a:lnTo>
                <a:lnTo>
                  <a:pt x="337027" y="33142"/>
                </a:lnTo>
                <a:lnTo>
                  <a:pt x="327977" y="21131"/>
                </a:lnTo>
                <a:lnTo>
                  <a:pt x="316571" y="11874"/>
                </a:lnTo>
                <a:lnTo>
                  <a:pt x="302920" y="5272"/>
                </a:lnTo>
                <a:lnTo>
                  <a:pt x="287040" y="1316"/>
                </a:lnTo>
                <a:lnTo>
                  <a:pt x="268947" y="0"/>
                </a:lnTo>
                <a:close/>
              </a:path>
              <a:path w="349250" h="262890">
                <a:moveTo>
                  <a:pt x="116890" y="0"/>
                </a:moveTo>
                <a:lnTo>
                  <a:pt x="71247" y="11473"/>
                </a:lnTo>
                <a:lnTo>
                  <a:pt x="39128" y="41770"/>
                </a:lnTo>
                <a:lnTo>
                  <a:pt x="84706" y="41770"/>
                </a:lnTo>
                <a:lnTo>
                  <a:pt x="89425" y="40057"/>
                </a:lnTo>
                <a:lnTo>
                  <a:pt x="98079" y="38245"/>
                </a:lnTo>
                <a:lnTo>
                  <a:pt x="107073" y="37641"/>
                </a:lnTo>
                <a:lnTo>
                  <a:pt x="186116" y="37641"/>
                </a:lnTo>
                <a:lnTo>
                  <a:pt x="184898" y="34858"/>
                </a:lnTo>
                <a:lnTo>
                  <a:pt x="153866" y="6651"/>
                </a:lnTo>
                <a:lnTo>
                  <a:pt x="130495" y="7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750680" y="6317115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91518" y="322272"/>
                </a:moveTo>
                <a:lnTo>
                  <a:pt x="40614" y="322272"/>
                </a:lnTo>
                <a:lnTo>
                  <a:pt x="54780" y="338801"/>
                </a:lnTo>
                <a:lnTo>
                  <a:pt x="71389" y="350617"/>
                </a:lnTo>
                <a:lnTo>
                  <a:pt x="90442" y="357712"/>
                </a:lnTo>
                <a:lnTo>
                  <a:pt x="111937" y="360079"/>
                </a:lnTo>
                <a:lnTo>
                  <a:pt x="133968" y="357833"/>
                </a:lnTo>
                <a:lnTo>
                  <a:pt x="154363" y="351091"/>
                </a:lnTo>
                <a:lnTo>
                  <a:pt x="173132" y="339846"/>
                </a:lnTo>
                <a:lnTo>
                  <a:pt x="189927" y="324417"/>
                </a:lnTo>
                <a:lnTo>
                  <a:pt x="108229" y="324417"/>
                </a:lnTo>
                <a:lnTo>
                  <a:pt x="91616" y="322314"/>
                </a:lnTo>
                <a:close/>
              </a:path>
              <a:path w="222885" h="360679">
                <a:moveTo>
                  <a:pt x="43586" y="0"/>
                </a:moveTo>
                <a:lnTo>
                  <a:pt x="0" y="0"/>
                </a:lnTo>
                <a:lnTo>
                  <a:pt x="0" y="354632"/>
                </a:lnTo>
                <a:lnTo>
                  <a:pt x="40614" y="354632"/>
                </a:lnTo>
                <a:lnTo>
                  <a:pt x="40614" y="322272"/>
                </a:lnTo>
                <a:lnTo>
                  <a:pt x="91518" y="322272"/>
                </a:lnTo>
                <a:lnTo>
                  <a:pt x="52666" y="290822"/>
                </a:lnTo>
                <a:lnTo>
                  <a:pt x="40908" y="245641"/>
                </a:lnTo>
                <a:lnTo>
                  <a:pt x="40179" y="225852"/>
                </a:lnTo>
                <a:lnTo>
                  <a:pt x="40236" y="222220"/>
                </a:lnTo>
                <a:lnTo>
                  <a:pt x="45319" y="182835"/>
                </a:lnTo>
                <a:lnTo>
                  <a:pt x="71759" y="141715"/>
                </a:lnTo>
                <a:lnTo>
                  <a:pt x="110210" y="127786"/>
                </a:lnTo>
                <a:lnTo>
                  <a:pt x="193158" y="127786"/>
                </a:lnTo>
                <a:lnTo>
                  <a:pt x="192043" y="126547"/>
                </a:lnTo>
                <a:lnTo>
                  <a:pt x="43586" y="126547"/>
                </a:lnTo>
                <a:lnTo>
                  <a:pt x="43586" y="0"/>
                </a:lnTo>
                <a:close/>
              </a:path>
              <a:path w="222885" h="360679">
                <a:moveTo>
                  <a:pt x="193158" y="127786"/>
                </a:moveTo>
                <a:lnTo>
                  <a:pt x="110210" y="127786"/>
                </a:lnTo>
                <a:lnTo>
                  <a:pt x="123813" y="129286"/>
                </a:lnTo>
                <a:lnTo>
                  <a:pt x="136386" y="133780"/>
                </a:lnTo>
                <a:lnTo>
                  <a:pt x="167131" y="165315"/>
                </a:lnTo>
                <a:lnTo>
                  <a:pt x="177068" y="202373"/>
                </a:lnTo>
                <a:lnTo>
                  <a:pt x="178307" y="225852"/>
                </a:lnTo>
                <a:lnTo>
                  <a:pt x="177007" y="248854"/>
                </a:lnTo>
                <a:lnTo>
                  <a:pt x="166606" y="285754"/>
                </a:lnTo>
                <a:lnTo>
                  <a:pt x="134848" y="318226"/>
                </a:lnTo>
                <a:lnTo>
                  <a:pt x="108229" y="324417"/>
                </a:lnTo>
                <a:lnTo>
                  <a:pt x="189927" y="324417"/>
                </a:lnTo>
                <a:lnTo>
                  <a:pt x="214723" y="280648"/>
                </a:lnTo>
                <a:lnTo>
                  <a:pt x="222885" y="222220"/>
                </a:lnTo>
                <a:lnTo>
                  <a:pt x="222404" y="208557"/>
                </a:lnTo>
                <a:lnTo>
                  <a:pt x="215125" y="170133"/>
                </a:lnTo>
                <a:lnTo>
                  <a:pt x="193751" y="128443"/>
                </a:lnTo>
                <a:lnTo>
                  <a:pt x="193158" y="127786"/>
                </a:lnTo>
                <a:close/>
              </a:path>
              <a:path w="222885" h="360679">
                <a:moveTo>
                  <a:pt x="114007" y="92124"/>
                </a:moveTo>
                <a:lnTo>
                  <a:pt x="93544" y="94275"/>
                </a:lnTo>
                <a:lnTo>
                  <a:pt x="74991" y="100729"/>
                </a:lnTo>
                <a:lnTo>
                  <a:pt x="58342" y="111487"/>
                </a:lnTo>
                <a:lnTo>
                  <a:pt x="43586" y="126547"/>
                </a:lnTo>
                <a:lnTo>
                  <a:pt x="192043" y="126547"/>
                </a:lnTo>
                <a:lnTo>
                  <a:pt x="158915" y="101617"/>
                </a:lnTo>
                <a:lnTo>
                  <a:pt x="114007" y="92124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011792" y="64092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5" h="267970">
                <a:moveTo>
                  <a:pt x="213497" y="36158"/>
                </a:moveTo>
                <a:lnTo>
                  <a:pt x="117220" y="36158"/>
                </a:lnTo>
                <a:lnTo>
                  <a:pt x="132681" y="37072"/>
                </a:lnTo>
                <a:lnTo>
                  <a:pt x="146121" y="39819"/>
                </a:lnTo>
                <a:lnTo>
                  <a:pt x="176202" y="65647"/>
                </a:lnTo>
                <a:lnTo>
                  <a:pt x="179298" y="88245"/>
                </a:lnTo>
                <a:lnTo>
                  <a:pt x="179298" y="89811"/>
                </a:lnTo>
                <a:lnTo>
                  <a:pt x="125936" y="111233"/>
                </a:lnTo>
                <a:lnTo>
                  <a:pt x="89151" y="116108"/>
                </a:lnTo>
                <a:lnTo>
                  <a:pt x="78635" y="117726"/>
                </a:lnTo>
                <a:lnTo>
                  <a:pt x="38318" y="130872"/>
                </a:lnTo>
                <a:lnTo>
                  <a:pt x="8585" y="160228"/>
                </a:lnTo>
                <a:lnTo>
                  <a:pt x="0" y="194651"/>
                </a:lnTo>
                <a:lnTo>
                  <a:pt x="1423" y="209973"/>
                </a:lnTo>
                <a:lnTo>
                  <a:pt x="22795" y="247328"/>
                </a:lnTo>
                <a:lnTo>
                  <a:pt x="67959" y="266669"/>
                </a:lnTo>
                <a:lnTo>
                  <a:pt x="87909" y="267954"/>
                </a:lnTo>
                <a:lnTo>
                  <a:pt x="100571" y="267427"/>
                </a:lnTo>
                <a:lnTo>
                  <a:pt x="147368" y="254435"/>
                </a:lnTo>
                <a:lnTo>
                  <a:pt x="178407" y="233780"/>
                </a:lnTo>
                <a:lnTo>
                  <a:pt x="98399" y="233780"/>
                </a:lnTo>
                <a:lnTo>
                  <a:pt x="86462" y="233053"/>
                </a:lnTo>
                <a:lnTo>
                  <a:pt x="49847" y="209242"/>
                </a:lnTo>
                <a:lnTo>
                  <a:pt x="46671" y="185442"/>
                </a:lnTo>
                <a:lnTo>
                  <a:pt x="48615" y="178965"/>
                </a:lnTo>
                <a:lnTo>
                  <a:pt x="84943" y="154161"/>
                </a:lnTo>
                <a:lnTo>
                  <a:pt x="130263" y="146545"/>
                </a:lnTo>
                <a:lnTo>
                  <a:pt x="149580" y="142644"/>
                </a:lnTo>
                <a:lnTo>
                  <a:pt x="165925" y="138372"/>
                </a:lnTo>
                <a:lnTo>
                  <a:pt x="179298" y="133728"/>
                </a:lnTo>
                <a:lnTo>
                  <a:pt x="223380" y="133728"/>
                </a:lnTo>
                <a:lnTo>
                  <a:pt x="223241" y="83670"/>
                </a:lnTo>
                <a:lnTo>
                  <a:pt x="215844" y="40550"/>
                </a:lnTo>
                <a:lnTo>
                  <a:pt x="213497" y="36158"/>
                </a:lnTo>
                <a:close/>
              </a:path>
              <a:path w="236855" h="267970">
                <a:moveTo>
                  <a:pt x="225971" y="230313"/>
                </a:moveTo>
                <a:lnTo>
                  <a:pt x="182765" y="230313"/>
                </a:lnTo>
                <a:lnTo>
                  <a:pt x="183984" y="239244"/>
                </a:lnTo>
                <a:lnTo>
                  <a:pt x="185794" y="247587"/>
                </a:lnTo>
                <a:lnTo>
                  <a:pt x="188194" y="255342"/>
                </a:lnTo>
                <a:lnTo>
                  <a:pt x="191185" y="262507"/>
                </a:lnTo>
                <a:lnTo>
                  <a:pt x="236753" y="262507"/>
                </a:lnTo>
                <a:lnTo>
                  <a:pt x="233104" y="254999"/>
                </a:lnTo>
                <a:lnTo>
                  <a:pt x="230094" y="247319"/>
                </a:lnTo>
                <a:lnTo>
                  <a:pt x="227754" y="239487"/>
                </a:lnTo>
                <a:lnTo>
                  <a:pt x="226098" y="231468"/>
                </a:lnTo>
                <a:lnTo>
                  <a:pt x="225971" y="230313"/>
                </a:lnTo>
                <a:close/>
              </a:path>
              <a:path w="236855" h="267970">
                <a:moveTo>
                  <a:pt x="223380" y="133728"/>
                </a:moveTo>
                <a:lnTo>
                  <a:pt x="179298" y="133728"/>
                </a:lnTo>
                <a:lnTo>
                  <a:pt x="179044" y="149579"/>
                </a:lnTo>
                <a:lnTo>
                  <a:pt x="178610" y="163014"/>
                </a:lnTo>
                <a:lnTo>
                  <a:pt x="166788" y="201894"/>
                </a:lnTo>
                <a:lnTo>
                  <a:pt x="133036" y="227615"/>
                </a:lnTo>
                <a:lnTo>
                  <a:pt x="98399" y="233780"/>
                </a:lnTo>
                <a:lnTo>
                  <a:pt x="178407" y="233780"/>
                </a:lnTo>
                <a:lnTo>
                  <a:pt x="182765" y="230313"/>
                </a:lnTo>
                <a:lnTo>
                  <a:pt x="225971" y="230313"/>
                </a:lnTo>
                <a:lnTo>
                  <a:pt x="224907" y="220600"/>
                </a:lnTo>
                <a:lnTo>
                  <a:pt x="224058" y="204207"/>
                </a:lnTo>
                <a:lnTo>
                  <a:pt x="223631" y="185821"/>
                </a:lnTo>
                <a:lnTo>
                  <a:pt x="223514" y="176635"/>
                </a:lnTo>
                <a:lnTo>
                  <a:pt x="223390" y="156389"/>
                </a:lnTo>
                <a:lnTo>
                  <a:pt x="223380" y="133728"/>
                </a:lnTo>
                <a:close/>
              </a:path>
              <a:path w="236855" h="267970">
                <a:moveTo>
                  <a:pt x="123659" y="0"/>
                </a:moveTo>
                <a:lnTo>
                  <a:pt x="78302" y="5117"/>
                </a:lnTo>
                <a:lnTo>
                  <a:pt x="42925" y="20121"/>
                </a:lnTo>
                <a:lnTo>
                  <a:pt x="15114" y="54493"/>
                </a:lnTo>
                <a:lnTo>
                  <a:pt x="7429" y="79246"/>
                </a:lnTo>
                <a:lnTo>
                  <a:pt x="50025" y="85190"/>
                </a:lnTo>
                <a:lnTo>
                  <a:pt x="54018" y="72497"/>
                </a:lnTo>
                <a:lnTo>
                  <a:pt x="58958" y="61900"/>
                </a:lnTo>
                <a:lnTo>
                  <a:pt x="90417" y="38871"/>
                </a:lnTo>
                <a:lnTo>
                  <a:pt x="117220" y="36158"/>
                </a:lnTo>
                <a:lnTo>
                  <a:pt x="213497" y="36158"/>
                </a:lnTo>
                <a:lnTo>
                  <a:pt x="212081" y="33508"/>
                </a:lnTo>
                <a:lnTo>
                  <a:pt x="177317" y="7757"/>
                </a:lnTo>
                <a:lnTo>
                  <a:pt x="139368" y="481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301619" y="6409240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90">
                <a:moveTo>
                  <a:pt x="39128" y="5445"/>
                </a:moveTo>
                <a:lnTo>
                  <a:pt x="0" y="5445"/>
                </a:lnTo>
                <a:lnTo>
                  <a:pt x="0" y="262507"/>
                </a:lnTo>
                <a:lnTo>
                  <a:pt x="43586" y="262507"/>
                </a:lnTo>
                <a:lnTo>
                  <a:pt x="43586" y="128198"/>
                </a:lnTo>
                <a:lnTo>
                  <a:pt x="44037" y="114672"/>
                </a:lnTo>
                <a:lnTo>
                  <a:pt x="53665" y="70233"/>
                </a:lnTo>
                <a:lnTo>
                  <a:pt x="85524" y="45611"/>
                </a:lnTo>
                <a:lnTo>
                  <a:pt x="92455" y="45071"/>
                </a:lnTo>
                <a:lnTo>
                  <a:pt x="127597" y="45071"/>
                </a:lnTo>
                <a:lnTo>
                  <a:pt x="127693" y="44823"/>
                </a:lnTo>
                <a:lnTo>
                  <a:pt x="39128" y="44823"/>
                </a:lnTo>
                <a:lnTo>
                  <a:pt x="39128" y="5445"/>
                </a:lnTo>
                <a:close/>
              </a:path>
              <a:path w="139700" h="262890">
                <a:moveTo>
                  <a:pt x="127597" y="45071"/>
                </a:moveTo>
                <a:lnTo>
                  <a:pt x="92455" y="45071"/>
                </a:lnTo>
                <a:lnTo>
                  <a:pt x="100380" y="45628"/>
                </a:lnTo>
                <a:lnTo>
                  <a:pt x="108305" y="47301"/>
                </a:lnTo>
                <a:lnTo>
                  <a:pt x="116230" y="50088"/>
                </a:lnTo>
                <a:lnTo>
                  <a:pt x="124155" y="53988"/>
                </a:lnTo>
                <a:lnTo>
                  <a:pt x="127597" y="45071"/>
                </a:lnTo>
                <a:close/>
              </a:path>
              <a:path w="139700" h="262890">
                <a:moveTo>
                  <a:pt x="94856" y="0"/>
                </a:moveTo>
                <a:lnTo>
                  <a:pt x="53559" y="22113"/>
                </a:lnTo>
                <a:lnTo>
                  <a:pt x="39128" y="44823"/>
                </a:lnTo>
                <a:lnTo>
                  <a:pt x="127693" y="44823"/>
                </a:lnTo>
                <a:lnTo>
                  <a:pt x="139674" y="13784"/>
                </a:lnTo>
                <a:lnTo>
                  <a:pt x="128330" y="7765"/>
                </a:lnTo>
                <a:lnTo>
                  <a:pt x="117079" y="3456"/>
                </a:lnTo>
                <a:lnTo>
                  <a:pt x="105922" y="865"/>
                </a:lnTo>
                <a:lnTo>
                  <a:pt x="9485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454171" y="6409240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79" y="0"/>
                </a:moveTo>
                <a:lnTo>
                  <a:pt x="70082" y="8776"/>
                </a:lnTo>
                <a:lnTo>
                  <a:pt x="31129" y="35021"/>
                </a:lnTo>
                <a:lnTo>
                  <a:pt x="7768" y="78481"/>
                </a:lnTo>
                <a:lnTo>
                  <a:pt x="0" y="134966"/>
                </a:lnTo>
                <a:lnTo>
                  <a:pt x="1997" y="165180"/>
                </a:lnTo>
                <a:lnTo>
                  <a:pt x="18002" y="214463"/>
                </a:lnTo>
                <a:lnTo>
                  <a:pt x="49301" y="248592"/>
                </a:lnTo>
                <a:lnTo>
                  <a:pt x="91613" y="265803"/>
                </a:lnTo>
                <a:lnTo>
                  <a:pt x="116636" y="267954"/>
                </a:lnTo>
                <a:lnTo>
                  <a:pt x="136822" y="266405"/>
                </a:lnTo>
                <a:lnTo>
                  <a:pt x="155381" y="261753"/>
                </a:lnTo>
                <a:lnTo>
                  <a:pt x="172297" y="253989"/>
                </a:lnTo>
                <a:lnTo>
                  <a:pt x="187553" y="243107"/>
                </a:lnTo>
                <a:lnTo>
                  <a:pt x="197910" y="232293"/>
                </a:lnTo>
                <a:lnTo>
                  <a:pt x="116154" y="232293"/>
                </a:lnTo>
                <a:lnTo>
                  <a:pt x="100982" y="230824"/>
                </a:lnTo>
                <a:lnTo>
                  <a:pt x="64388" y="208850"/>
                </a:lnTo>
                <a:lnTo>
                  <a:pt x="45815" y="157829"/>
                </a:lnTo>
                <a:lnTo>
                  <a:pt x="44576" y="133728"/>
                </a:lnTo>
                <a:lnTo>
                  <a:pt x="45862" y="109951"/>
                </a:lnTo>
                <a:lnTo>
                  <a:pt x="56139" y="72703"/>
                </a:lnTo>
                <a:lnTo>
                  <a:pt x="88853" y="41542"/>
                </a:lnTo>
                <a:lnTo>
                  <a:pt x="118706" y="35661"/>
                </a:lnTo>
                <a:lnTo>
                  <a:pt x="199417" y="35661"/>
                </a:lnTo>
                <a:lnTo>
                  <a:pt x="197440" y="32831"/>
                </a:lnTo>
                <a:lnTo>
                  <a:pt x="185318" y="21131"/>
                </a:lnTo>
                <a:lnTo>
                  <a:pt x="171098" y="11874"/>
                </a:lnTo>
                <a:lnTo>
                  <a:pt x="154954" y="5272"/>
                </a:lnTo>
                <a:lnTo>
                  <a:pt x="136906" y="1316"/>
                </a:lnTo>
                <a:lnTo>
                  <a:pt x="116979" y="0"/>
                </a:lnTo>
                <a:close/>
              </a:path>
              <a:path w="223520" h="267970">
                <a:moveTo>
                  <a:pt x="180784" y="168400"/>
                </a:moveTo>
                <a:lnTo>
                  <a:pt x="166811" y="207742"/>
                </a:lnTo>
                <a:lnTo>
                  <a:pt x="128483" y="231317"/>
                </a:lnTo>
                <a:lnTo>
                  <a:pt x="116154" y="232293"/>
                </a:lnTo>
                <a:lnTo>
                  <a:pt x="197910" y="232293"/>
                </a:lnTo>
                <a:lnTo>
                  <a:pt x="200600" y="229484"/>
                </a:lnTo>
                <a:lnTo>
                  <a:pt x="210910" y="213493"/>
                </a:lnTo>
                <a:lnTo>
                  <a:pt x="218498" y="195119"/>
                </a:lnTo>
                <a:lnTo>
                  <a:pt x="223380" y="174344"/>
                </a:lnTo>
                <a:lnTo>
                  <a:pt x="180784" y="168400"/>
                </a:lnTo>
                <a:close/>
              </a:path>
              <a:path w="223520" h="267970">
                <a:moveTo>
                  <a:pt x="199417" y="35661"/>
                </a:moveTo>
                <a:lnTo>
                  <a:pt x="118706" y="35661"/>
                </a:lnTo>
                <a:lnTo>
                  <a:pt x="129201" y="36480"/>
                </a:lnTo>
                <a:lnTo>
                  <a:pt x="138890" y="38932"/>
                </a:lnTo>
                <a:lnTo>
                  <a:pt x="168933" y="64998"/>
                </a:lnTo>
                <a:lnTo>
                  <a:pt x="177317" y="87666"/>
                </a:lnTo>
                <a:lnTo>
                  <a:pt x="219417" y="81230"/>
                </a:lnTo>
                <a:lnTo>
                  <a:pt x="214497" y="62888"/>
                </a:lnTo>
                <a:lnTo>
                  <a:pt x="207168" y="46752"/>
                </a:lnTo>
                <a:lnTo>
                  <a:pt x="199417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9840" y="6409240"/>
            <a:ext cx="236854" cy="267970"/>
          </a:xfrm>
          <a:custGeom>
            <a:avLst/>
            <a:gdLst/>
            <a:ahLst/>
            <a:cxnLst/>
            <a:rect l="l" t="t" r="r" b="b"/>
            <a:pathLst>
              <a:path w="236854" h="267970">
                <a:moveTo>
                  <a:pt x="213497" y="36158"/>
                </a:moveTo>
                <a:lnTo>
                  <a:pt x="117220" y="36158"/>
                </a:lnTo>
                <a:lnTo>
                  <a:pt x="132681" y="37072"/>
                </a:lnTo>
                <a:lnTo>
                  <a:pt x="146121" y="39819"/>
                </a:lnTo>
                <a:lnTo>
                  <a:pt x="176202" y="65647"/>
                </a:lnTo>
                <a:lnTo>
                  <a:pt x="179298" y="88245"/>
                </a:lnTo>
                <a:lnTo>
                  <a:pt x="179298" y="89811"/>
                </a:lnTo>
                <a:lnTo>
                  <a:pt x="125936" y="111233"/>
                </a:lnTo>
                <a:lnTo>
                  <a:pt x="89151" y="116108"/>
                </a:lnTo>
                <a:lnTo>
                  <a:pt x="78635" y="117726"/>
                </a:lnTo>
                <a:lnTo>
                  <a:pt x="38318" y="130872"/>
                </a:lnTo>
                <a:lnTo>
                  <a:pt x="8585" y="160228"/>
                </a:lnTo>
                <a:lnTo>
                  <a:pt x="0" y="194651"/>
                </a:lnTo>
                <a:lnTo>
                  <a:pt x="1423" y="209973"/>
                </a:lnTo>
                <a:lnTo>
                  <a:pt x="22795" y="247328"/>
                </a:lnTo>
                <a:lnTo>
                  <a:pt x="67959" y="266669"/>
                </a:lnTo>
                <a:lnTo>
                  <a:pt x="87909" y="267954"/>
                </a:lnTo>
                <a:lnTo>
                  <a:pt x="100577" y="267427"/>
                </a:lnTo>
                <a:lnTo>
                  <a:pt x="147368" y="254435"/>
                </a:lnTo>
                <a:lnTo>
                  <a:pt x="178407" y="233780"/>
                </a:lnTo>
                <a:lnTo>
                  <a:pt x="98399" y="233780"/>
                </a:lnTo>
                <a:lnTo>
                  <a:pt x="86462" y="233053"/>
                </a:lnTo>
                <a:lnTo>
                  <a:pt x="49847" y="209242"/>
                </a:lnTo>
                <a:lnTo>
                  <a:pt x="46671" y="185442"/>
                </a:lnTo>
                <a:lnTo>
                  <a:pt x="48615" y="178965"/>
                </a:lnTo>
                <a:lnTo>
                  <a:pt x="84943" y="154161"/>
                </a:lnTo>
                <a:lnTo>
                  <a:pt x="130263" y="146545"/>
                </a:lnTo>
                <a:lnTo>
                  <a:pt x="149580" y="142644"/>
                </a:lnTo>
                <a:lnTo>
                  <a:pt x="165925" y="138372"/>
                </a:lnTo>
                <a:lnTo>
                  <a:pt x="179298" y="133728"/>
                </a:lnTo>
                <a:lnTo>
                  <a:pt x="223380" y="133728"/>
                </a:lnTo>
                <a:lnTo>
                  <a:pt x="223241" y="83670"/>
                </a:lnTo>
                <a:lnTo>
                  <a:pt x="215844" y="40550"/>
                </a:lnTo>
                <a:lnTo>
                  <a:pt x="213497" y="36158"/>
                </a:lnTo>
                <a:close/>
              </a:path>
              <a:path w="236854" h="267970">
                <a:moveTo>
                  <a:pt x="225971" y="230313"/>
                </a:moveTo>
                <a:lnTo>
                  <a:pt x="182765" y="230313"/>
                </a:lnTo>
                <a:lnTo>
                  <a:pt x="183984" y="239244"/>
                </a:lnTo>
                <a:lnTo>
                  <a:pt x="185794" y="247587"/>
                </a:lnTo>
                <a:lnTo>
                  <a:pt x="188194" y="255342"/>
                </a:lnTo>
                <a:lnTo>
                  <a:pt x="191185" y="262507"/>
                </a:lnTo>
                <a:lnTo>
                  <a:pt x="236753" y="262507"/>
                </a:lnTo>
                <a:lnTo>
                  <a:pt x="233104" y="254999"/>
                </a:lnTo>
                <a:lnTo>
                  <a:pt x="230094" y="247319"/>
                </a:lnTo>
                <a:lnTo>
                  <a:pt x="227754" y="239487"/>
                </a:lnTo>
                <a:lnTo>
                  <a:pt x="226098" y="231468"/>
                </a:lnTo>
                <a:lnTo>
                  <a:pt x="225971" y="230313"/>
                </a:lnTo>
                <a:close/>
              </a:path>
              <a:path w="236854" h="267970">
                <a:moveTo>
                  <a:pt x="223380" y="133728"/>
                </a:moveTo>
                <a:lnTo>
                  <a:pt x="179298" y="133728"/>
                </a:lnTo>
                <a:lnTo>
                  <a:pt x="179044" y="149579"/>
                </a:lnTo>
                <a:lnTo>
                  <a:pt x="178610" y="163014"/>
                </a:lnTo>
                <a:lnTo>
                  <a:pt x="166788" y="201894"/>
                </a:lnTo>
                <a:lnTo>
                  <a:pt x="133036" y="227615"/>
                </a:lnTo>
                <a:lnTo>
                  <a:pt x="98399" y="233780"/>
                </a:lnTo>
                <a:lnTo>
                  <a:pt x="178407" y="233780"/>
                </a:lnTo>
                <a:lnTo>
                  <a:pt x="182765" y="230313"/>
                </a:lnTo>
                <a:lnTo>
                  <a:pt x="225971" y="230313"/>
                </a:lnTo>
                <a:lnTo>
                  <a:pt x="224907" y="220600"/>
                </a:lnTo>
                <a:lnTo>
                  <a:pt x="224058" y="204207"/>
                </a:lnTo>
                <a:lnTo>
                  <a:pt x="223631" y="185821"/>
                </a:lnTo>
                <a:lnTo>
                  <a:pt x="223514" y="176635"/>
                </a:lnTo>
                <a:lnTo>
                  <a:pt x="223390" y="156389"/>
                </a:lnTo>
                <a:lnTo>
                  <a:pt x="223380" y="133728"/>
                </a:lnTo>
                <a:close/>
              </a:path>
              <a:path w="236854" h="267970">
                <a:moveTo>
                  <a:pt x="123659" y="0"/>
                </a:moveTo>
                <a:lnTo>
                  <a:pt x="78302" y="5117"/>
                </a:lnTo>
                <a:lnTo>
                  <a:pt x="42925" y="20121"/>
                </a:lnTo>
                <a:lnTo>
                  <a:pt x="15114" y="54493"/>
                </a:lnTo>
                <a:lnTo>
                  <a:pt x="7429" y="79246"/>
                </a:lnTo>
                <a:lnTo>
                  <a:pt x="50025" y="85190"/>
                </a:lnTo>
                <a:lnTo>
                  <a:pt x="54018" y="72497"/>
                </a:lnTo>
                <a:lnTo>
                  <a:pt x="58958" y="61900"/>
                </a:lnTo>
                <a:lnTo>
                  <a:pt x="90417" y="38871"/>
                </a:lnTo>
                <a:lnTo>
                  <a:pt x="117220" y="36158"/>
                </a:lnTo>
                <a:lnTo>
                  <a:pt x="213497" y="36158"/>
                </a:lnTo>
                <a:lnTo>
                  <a:pt x="212081" y="33508"/>
                </a:lnTo>
                <a:lnTo>
                  <a:pt x="177317" y="7757"/>
                </a:lnTo>
                <a:lnTo>
                  <a:pt x="139368" y="481"/>
                </a:lnTo>
                <a:lnTo>
                  <a:pt x="1236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73821" y="6317115"/>
            <a:ext cx="222885" cy="360680"/>
          </a:xfrm>
          <a:custGeom>
            <a:avLst/>
            <a:gdLst/>
            <a:ahLst/>
            <a:cxnLst/>
            <a:rect l="l" t="t" r="r" b="b"/>
            <a:pathLst>
              <a:path w="222885" h="360679">
                <a:moveTo>
                  <a:pt x="108466" y="92124"/>
                </a:moveTo>
                <a:lnTo>
                  <a:pt x="64418" y="101492"/>
                </a:lnTo>
                <a:lnTo>
                  <a:pt x="28841" y="129086"/>
                </a:lnTo>
                <a:lnTo>
                  <a:pt x="7207" y="172777"/>
                </a:lnTo>
                <a:lnTo>
                  <a:pt x="0" y="226433"/>
                </a:lnTo>
                <a:lnTo>
                  <a:pt x="879" y="245466"/>
                </a:lnTo>
                <a:lnTo>
                  <a:pt x="14118" y="296020"/>
                </a:lnTo>
                <a:lnTo>
                  <a:pt x="41920" y="333889"/>
                </a:lnTo>
                <a:lnTo>
                  <a:pt x="80988" y="355859"/>
                </a:lnTo>
                <a:lnTo>
                  <a:pt x="110448" y="360079"/>
                </a:lnTo>
                <a:lnTo>
                  <a:pt x="132724" y="357697"/>
                </a:lnTo>
                <a:lnTo>
                  <a:pt x="152119" y="350555"/>
                </a:lnTo>
                <a:lnTo>
                  <a:pt x="168633" y="338661"/>
                </a:lnTo>
                <a:lnTo>
                  <a:pt x="180305" y="324417"/>
                </a:lnTo>
                <a:lnTo>
                  <a:pt x="114664" y="324417"/>
                </a:lnTo>
                <a:lnTo>
                  <a:pt x="100949" y="322899"/>
                </a:lnTo>
                <a:lnTo>
                  <a:pt x="65464" y="300066"/>
                </a:lnTo>
                <a:lnTo>
                  <a:pt x="45874" y="249511"/>
                </a:lnTo>
                <a:lnTo>
                  <a:pt x="44577" y="226349"/>
                </a:lnTo>
                <a:lnTo>
                  <a:pt x="45795" y="202688"/>
                </a:lnTo>
                <a:lnTo>
                  <a:pt x="55545" y="165417"/>
                </a:lnTo>
                <a:lnTo>
                  <a:pt x="85983" y="134174"/>
                </a:lnTo>
                <a:lnTo>
                  <a:pt x="112683" y="128282"/>
                </a:lnTo>
                <a:lnTo>
                  <a:pt x="222881" y="128282"/>
                </a:lnTo>
                <a:lnTo>
                  <a:pt x="222881" y="127537"/>
                </a:lnTo>
                <a:lnTo>
                  <a:pt x="179294" y="127537"/>
                </a:lnTo>
                <a:lnTo>
                  <a:pt x="173181" y="120033"/>
                </a:lnTo>
                <a:lnTo>
                  <a:pt x="166234" y="113256"/>
                </a:lnTo>
                <a:lnTo>
                  <a:pt x="130448" y="94590"/>
                </a:lnTo>
                <a:lnTo>
                  <a:pt x="119782" y="92742"/>
                </a:lnTo>
                <a:lnTo>
                  <a:pt x="108466" y="92124"/>
                </a:lnTo>
                <a:close/>
              </a:path>
              <a:path w="222885" h="360679">
                <a:moveTo>
                  <a:pt x="222881" y="322023"/>
                </a:moveTo>
                <a:lnTo>
                  <a:pt x="182266" y="322023"/>
                </a:lnTo>
                <a:lnTo>
                  <a:pt x="182266" y="354632"/>
                </a:lnTo>
                <a:lnTo>
                  <a:pt x="222881" y="354632"/>
                </a:lnTo>
                <a:lnTo>
                  <a:pt x="222881" y="322023"/>
                </a:lnTo>
                <a:close/>
              </a:path>
              <a:path w="222885" h="360679">
                <a:moveTo>
                  <a:pt x="222881" y="128282"/>
                </a:moveTo>
                <a:lnTo>
                  <a:pt x="112683" y="128282"/>
                </a:lnTo>
                <a:lnTo>
                  <a:pt x="127012" y="129816"/>
                </a:lnTo>
                <a:lnTo>
                  <a:pt x="140159" y="134421"/>
                </a:lnTo>
                <a:lnTo>
                  <a:pt x="171802" y="166948"/>
                </a:lnTo>
                <a:lnTo>
                  <a:pt x="181986" y="205548"/>
                </a:lnTo>
                <a:lnTo>
                  <a:pt x="183257" y="230065"/>
                </a:lnTo>
                <a:lnTo>
                  <a:pt x="182005" y="252430"/>
                </a:lnTo>
                <a:lnTo>
                  <a:pt x="163280" y="301139"/>
                </a:lnTo>
                <a:lnTo>
                  <a:pt x="128422" y="322962"/>
                </a:lnTo>
                <a:lnTo>
                  <a:pt x="114664" y="324417"/>
                </a:lnTo>
                <a:lnTo>
                  <a:pt x="180305" y="324417"/>
                </a:lnTo>
                <a:lnTo>
                  <a:pt x="182266" y="322023"/>
                </a:lnTo>
                <a:lnTo>
                  <a:pt x="222881" y="322023"/>
                </a:lnTo>
                <a:lnTo>
                  <a:pt x="222881" y="128282"/>
                </a:lnTo>
                <a:close/>
              </a:path>
              <a:path w="222885" h="360679">
                <a:moveTo>
                  <a:pt x="222881" y="0"/>
                </a:moveTo>
                <a:lnTo>
                  <a:pt x="179294" y="0"/>
                </a:lnTo>
                <a:lnTo>
                  <a:pt x="179294" y="127537"/>
                </a:lnTo>
                <a:lnTo>
                  <a:pt x="222881" y="127537"/>
                </a:lnTo>
                <a:lnTo>
                  <a:pt x="22288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49298" y="640924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3" y="7119"/>
                </a:lnTo>
                <a:lnTo>
                  <a:pt x="39694" y="28479"/>
                </a:lnTo>
                <a:lnTo>
                  <a:pt x="9909" y="72003"/>
                </a:lnTo>
                <a:lnTo>
                  <a:pt x="0" y="134059"/>
                </a:lnTo>
                <a:lnTo>
                  <a:pt x="2069" y="164530"/>
                </a:lnTo>
                <a:lnTo>
                  <a:pt x="18693" y="214274"/>
                </a:lnTo>
                <a:lnTo>
                  <a:pt x="51199" y="248557"/>
                </a:lnTo>
                <a:lnTo>
                  <a:pt x="94822" y="265802"/>
                </a:lnTo>
                <a:lnTo>
                  <a:pt x="120517" y="267954"/>
                </a:lnTo>
                <a:lnTo>
                  <a:pt x="136980" y="266978"/>
                </a:lnTo>
                <a:lnTo>
                  <a:pt x="182506" y="252272"/>
                </a:lnTo>
                <a:lnTo>
                  <a:pt x="208510" y="232293"/>
                </a:lnTo>
                <a:lnTo>
                  <a:pt x="120517" y="232293"/>
                </a:lnTo>
                <a:lnTo>
                  <a:pt x="104813" y="230759"/>
                </a:lnTo>
                <a:lnTo>
                  <a:pt x="66110" y="207777"/>
                </a:lnTo>
                <a:lnTo>
                  <a:pt x="45916" y="157151"/>
                </a:lnTo>
                <a:lnTo>
                  <a:pt x="44571" y="134059"/>
                </a:lnTo>
                <a:lnTo>
                  <a:pt x="45916" y="111028"/>
                </a:lnTo>
                <a:lnTo>
                  <a:pt x="56685" y="74252"/>
                </a:lnTo>
                <a:lnTo>
                  <a:pt x="90527" y="42235"/>
                </a:lnTo>
                <a:lnTo>
                  <a:pt x="120517" y="36158"/>
                </a:lnTo>
                <a:lnTo>
                  <a:pt x="208259" y="36158"/>
                </a:lnTo>
                <a:lnTo>
                  <a:pt x="207105" y="34671"/>
                </a:lnTo>
                <a:lnTo>
                  <a:pt x="189059" y="19501"/>
                </a:lnTo>
                <a:lnTo>
                  <a:pt x="168607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9" y="36158"/>
                </a:moveTo>
                <a:lnTo>
                  <a:pt x="120517" y="36158"/>
                </a:lnTo>
                <a:lnTo>
                  <a:pt x="135963" y="37690"/>
                </a:lnTo>
                <a:lnTo>
                  <a:pt x="150100" y="42286"/>
                </a:lnTo>
                <a:lnTo>
                  <a:pt x="183906" y="74323"/>
                </a:lnTo>
                <a:lnTo>
                  <a:pt x="195992" y="130345"/>
                </a:lnTo>
                <a:lnTo>
                  <a:pt x="196053" y="134059"/>
                </a:lnTo>
                <a:lnTo>
                  <a:pt x="194785" y="156245"/>
                </a:lnTo>
                <a:lnTo>
                  <a:pt x="184008" y="193764"/>
                </a:lnTo>
                <a:lnTo>
                  <a:pt x="150213" y="226163"/>
                </a:lnTo>
                <a:lnTo>
                  <a:pt x="120517" y="232293"/>
                </a:lnTo>
                <a:lnTo>
                  <a:pt x="208510" y="232293"/>
                </a:lnTo>
                <a:lnTo>
                  <a:pt x="232352" y="192695"/>
                </a:lnTo>
                <a:lnTo>
                  <a:pt x="239781" y="153780"/>
                </a:lnTo>
                <a:lnTo>
                  <a:pt x="240710" y="130345"/>
                </a:lnTo>
                <a:lnTo>
                  <a:pt x="238606" y="101466"/>
                </a:lnTo>
                <a:lnTo>
                  <a:pt x="232299" y="75883"/>
                </a:lnTo>
                <a:lnTo>
                  <a:pt x="221797" y="53612"/>
                </a:lnTo>
                <a:lnTo>
                  <a:pt x="208259" y="3615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523765" y="6409240"/>
            <a:ext cx="213995" cy="267970"/>
          </a:xfrm>
          <a:custGeom>
            <a:avLst/>
            <a:gdLst/>
            <a:ahLst/>
            <a:cxnLst/>
            <a:rect l="l" t="t" r="r" b="b"/>
            <a:pathLst>
              <a:path w="213995" h="267970">
                <a:moveTo>
                  <a:pt x="43091" y="178800"/>
                </a:moveTo>
                <a:lnTo>
                  <a:pt x="0" y="185737"/>
                </a:lnTo>
                <a:lnTo>
                  <a:pt x="4833" y="204854"/>
                </a:lnTo>
                <a:lnTo>
                  <a:pt x="12023" y="221471"/>
                </a:lnTo>
                <a:lnTo>
                  <a:pt x="48140" y="256289"/>
                </a:lnTo>
                <a:lnTo>
                  <a:pt x="86339" y="266655"/>
                </a:lnTo>
                <a:lnTo>
                  <a:pt x="109880" y="267954"/>
                </a:lnTo>
                <a:lnTo>
                  <a:pt x="124599" y="267303"/>
                </a:lnTo>
                <a:lnTo>
                  <a:pt x="164109" y="257472"/>
                </a:lnTo>
                <a:lnTo>
                  <a:pt x="197216" y="232293"/>
                </a:lnTo>
                <a:lnTo>
                  <a:pt x="109715" y="232293"/>
                </a:lnTo>
                <a:lnTo>
                  <a:pt x="95656" y="231427"/>
                </a:lnTo>
                <a:lnTo>
                  <a:pt x="55831" y="210830"/>
                </a:lnTo>
                <a:lnTo>
                  <a:pt x="45709" y="190984"/>
                </a:lnTo>
                <a:lnTo>
                  <a:pt x="43091" y="178800"/>
                </a:lnTo>
                <a:close/>
              </a:path>
              <a:path w="213995" h="267970">
                <a:moveTo>
                  <a:pt x="101866" y="0"/>
                </a:moveTo>
                <a:lnTo>
                  <a:pt x="56029" y="7940"/>
                </a:lnTo>
                <a:lnTo>
                  <a:pt x="19582" y="35105"/>
                </a:lnTo>
                <a:lnTo>
                  <a:pt x="7521" y="72312"/>
                </a:lnTo>
                <a:lnTo>
                  <a:pt x="7461" y="74375"/>
                </a:lnTo>
                <a:lnTo>
                  <a:pt x="8032" y="83090"/>
                </a:lnTo>
                <a:lnTo>
                  <a:pt x="28767" y="122110"/>
                </a:lnTo>
                <a:lnTo>
                  <a:pt x="70831" y="142253"/>
                </a:lnTo>
                <a:lnTo>
                  <a:pt x="127343" y="157765"/>
                </a:lnTo>
                <a:lnTo>
                  <a:pt x="140128" y="161653"/>
                </a:lnTo>
                <a:lnTo>
                  <a:pt x="168897" y="191433"/>
                </a:lnTo>
                <a:lnTo>
                  <a:pt x="167986" y="199403"/>
                </a:lnTo>
                <a:lnTo>
                  <a:pt x="135909" y="229250"/>
                </a:lnTo>
                <a:lnTo>
                  <a:pt x="109715" y="232293"/>
                </a:lnTo>
                <a:lnTo>
                  <a:pt x="197216" y="232293"/>
                </a:lnTo>
                <a:lnTo>
                  <a:pt x="213474" y="186893"/>
                </a:lnTo>
                <a:lnTo>
                  <a:pt x="212823" y="176211"/>
                </a:lnTo>
                <a:lnTo>
                  <a:pt x="190612" y="136505"/>
                </a:lnTo>
                <a:lnTo>
                  <a:pt x="149007" y="117922"/>
                </a:lnTo>
                <a:lnTo>
                  <a:pt x="84335" y="99616"/>
                </a:lnTo>
                <a:lnTo>
                  <a:pt x="76338" y="97217"/>
                </a:lnTo>
                <a:lnTo>
                  <a:pt x="71488" y="95594"/>
                </a:lnTo>
                <a:lnTo>
                  <a:pt x="63893" y="92537"/>
                </a:lnTo>
                <a:lnTo>
                  <a:pt x="58369" y="88656"/>
                </a:lnTo>
                <a:lnTo>
                  <a:pt x="54813" y="84034"/>
                </a:lnTo>
                <a:lnTo>
                  <a:pt x="51269" y="79494"/>
                </a:lnTo>
                <a:lnTo>
                  <a:pt x="49529" y="74375"/>
                </a:lnTo>
                <a:lnTo>
                  <a:pt x="49529" y="68762"/>
                </a:lnTo>
                <a:lnTo>
                  <a:pt x="79390" y="38137"/>
                </a:lnTo>
                <a:lnTo>
                  <a:pt x="105003" y="35661"/>
                </a:lnTo>
                <a:lnTo>
                  <a:pt x="190659" y="35661"/>
                </a:lnTo>
                <a:lnTo>
                  <a:pt x="188633" y="32359"/>
                </a:lnTo>
                <a:lnTo>
                  <a:pt x="154863" y="8751"/>
                </a:lnTo>
                <a:lnTo>
                  <a:pt x="116509" y="543"/>
                </a:lnTo>
                <a:lnTo>
                  <a:pt x="101866" y="0"/>
                </a:lnTo>
                <a:close/>
              </a:path>
              <a:path w="213995" h="267970">
                <a:moveTo>
                  <a:pt x="190659" y="35661"/>
                </a:moveTo>
                <a:lnTo>
                  <a:pt x="105003" y="35661"/>
                </a:lnTo>
                <a:lnTo>
                  <a:pt x="116971" y="36359"/>
                </a:lnTo>
                <a:lnTo>
                  <a:pt x="127488" y="38458"/>
                </a:lnTo>
                <a:lnTo>
                  <a:pt x="158856" y="68768"/>
                </a:lnTo>
                <a:lnTo>
                  <a:pt x="160972" y="78256"/>
                </a:lnTo>
                <a:lnTo>
                  <a:pt x="203568" y="72312"/>
                </a:lnTo>
                <a:lnTo>
                  <a:pt x="201076" y="60373"/>
                </a:lnTo>
                <a:lnTo>
                  <a:pt x="197772" y="49828"/>
                </a:lnTo>
                <a:lnTo>
                  <a:pt x="193611" y="40470"/>
                </a:lnTo>
                <a:lnTo>
                  <a:pt x="190659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913477" y="6409240"/>
            <a:ext cx="223520" cy="267970"/>
          </a:xfrm>
          <a:custGeom>
            <a:avLst/>
            <a:gdLst/>
            <a:ahLst/>
            <a:cxnLst/>
            <a:rect l="l" t="t" r="r" b="b"/>
            <a:pathLst>
              <a:path w="223520" h="267970">
                <a:moveTo>
                  <a:pt x="116979" y="0"/>
                </a:moveTo>
                <a:lnTo>
                  <a:pt x="70089" y="8776"/>
                </a:lnTo>
                <a:lnTo>
                  <a:pt x="31135" y="35021"/>
                </a:lnTo>
                <a:lnTo>
                  <a:pt x="7768" y="78481"/>
                </a:lnTo>
                <a:lnTo>
                  <a:pt x="0" y="134966"/>
                </a:lnTo>
                <a:lnTo>
                  <a:pt x="1998" y="165180"/>
                </a:lnTo>
                <a:lnTo>
                  <a:pt x="18007" y="214463"/>
                </a:lnTo>
                <a:lnTo>
                  <a:pt x="49301" y="248592"/>
                </a:lnTo>
                <a:lnTo>
                  <a:pt x="91618" y="265803"/>
                </a:lnTo>
                <a:lnTo>
                  <a:pt x="116649" y="267954"/>
                </a:lnTo>
                <a:lnTo>
                  <a:pt x="136827" y="266405"/>
                </a:lnTo>
                <a:lnTo>
                  <a:pt x="155382" y="261753"/>
                </a:lnTo>
                <a:lnTo>
                  <a:pt x="172297" y="253989"/>
                </a:lnTo>
                <a:lnTo>
                  <a:pt x="187553" y="243107"/>
                </a:lnTo>
                <a:lnTo>
                  <a:pt x="197910" y="232293"/>
                </a:lnTo>
                <a:lnTo>
                  <a:pt x="116154" y="232293"/>
                </a:lnTo>
                <a:lnTo>
                  <a:pt x="100982" y="230824"/>
                </a:lnTo>
                <a:lnTo>
                  <a:pt x="64389" y="208850"/>
                </a:lnTo>
                <a:lnTo>
                  <a:pt x="45815" y="157829"/>
                </a:lnTo>
                <a:lnTo>
                  <a:pt x="44577" y="133728"/>
                </a:lnTo>
                <a:lnTo>
                  <a:pt x="45862" y="109951"/>
                </a:lnTo>
                <a:lnTo>
                  <a:pt x="56144" y="72703"/>
                </a:lnTo>
                <a:lnTo>
                  <a:pt x="88855" y="41542"/>
                </a:lnTo>
                <a:lnTo>
                  <a:pt x="118706" y="35661"/>
                </a:lnTo>
                <a:lnTo>
                  <a:pt x="199417" y="35661"/>
                </a:lnTo>
                <a:lnTo>
                  <a:pt x="197440" y="32831"/>
                </a:lnTo>
                <a:lnTo>
                  <a:pt x="185318" y="21131"/>
                </a:lnTo>
                <a:lnTo>
                  <a:pt x="171098" y="11874"/>
                </a:lnTo>
                <a:lnTo>
                  <a:pt x="154954" y="5272"/>
                </a:lnTo>
                <a:lnTo>
                  <a:pt x="136906" y="1316"/>
                </a:lnTo>
                <a:lnTo>
                  <a:pt x="116979" y="0"/>
                </a:lnTo>
                <a:close/>
              </a:path>
              <a:path w="223520" h="267970">
                <a:moveTo>
                  <a:pt x="180784" y="168400"/>
                </a:moveTo>
                <a:lnTo>
                  <a:pt x="166811" y="207742"/>
                </a:lnTo>
                <a:lnTo>
                  <a:pt x="128489" y="231317"/>
                </a:lnTo>
                <a:lnTo>
                  <a:pt x="116154" y="232293"/>
                </a:lnTo>
                <a:lnTo>
                  <a:pt x="197910" y="232293"/>
                </a:lnTo>
                <a:lnTo>
                  <a:pt x="200600" y="229484"/>
                </a:lnTo>
                <a:lnTo>
                  <a:pt x="210910" y="213493"/>
                </a:lnTo>
                <a:lnTo>
                  <a:pt x="218498" y="195119"/>
                </a:lnTo>
                <a:lnTo>
                  <a:pt x="223380" y="174344"/>
                </a:lnTo>
                <a:lnTo>
                  <a:pt x="180784" y="168400"/>
                </a:lnTo>
                <a:close/>
              </a:path>
              <a:path w="223520" h="267970">
                <a:moveTo>
                  <a:pt x="199417" y="35661"/>
                </a:moveTo>
                <a:lnTo>
                  <a:pt x="118706" y="35661"/>
                </a:lnTo>
                <a:lnTo>
                  <a:pt x="129201" y="36480"/>
                </a:lnTo>
                <a:lnTo>
                  <a:pt x="138890" y="38932"/>
                </a:lnTo>
                <a:lnTo>
                  <a:pt x="168933" y="64998"/>
                </a:lnTo>
                <a:lnTo>
                  <a:pt x="177317" y="87666"/>
                </a:lnTo>
                <a:lnTo>
                  <a:pt x="219417" y="81230"/>
                </a:lnTo>
                <a:lnTo>
                  <a:pt x="214497" y="62888"/>
                </a:lnTo>
                <a:lnTo>
                  <a:pt x="207168" y="46752"/>
                </a:lnTo>
                <a:lnTo>
                  <a:pt x="199417" y="3566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157666" y="6409240"/>
            <a:ext cx="241300" cy="267970"/>
          </a:xfrm>
          <a:custGeom>
            <a:avLst/>
            <a:gdLst/>
            <a:ahLst/>
            <a:cxnLst/>
            <a:rect l="l" t="t" r="r" b="b"/>
            <a:pathLst>
              <a:path w="241300" h="267970">
                <a:moveTo>
                  <a:pt x="120517" y="0"/>
                </a:moveTo>
                <a:lnTo>
                  <a:pt x="76457" y="7119"/>
                </a:lnTo>
                <a:lnTo>
                  <a:pt x="39694" y="28479"/>
                </a:lnTo>
                <a:lnTo>
                  <a:pt x="9909" y="72003"/>
                </a:lnTo>
                <a:lnTo>
                  <a:pt x="0" y="134059"/>
                </a:lnTo>
                <a:lnTo>
                  <a:pt x="2069" y="164530"/>
                </a:lnTo>
                <a:lnTo>
                  <a:pt x="18693" y="214274"/>
                </a:lnTo>
                <a:lnTo>
                  <a:pt x="51199" y="248557"/>
                </a:lnTo>
                <a:lnTo>
                  <a:pt x="94822" y="265802"/>
                </a:lnTo>
                <a:lnTo>
                  <a:pt x="120517" y="267954"/>
                </a:lnTo>
                <a:lnTo>
                  <a:pt x="136980" y="266978"/>
                </a:lnTo>
                <a:lnTo>
                  <a:pt x="182506" y="252272"/>
                </a:lnTo>
                <a:lnTo>
                  <a:pt x="208510" y="232293"/>
                </a:lnTo>
                <a:lnTo>
                  <a:pt x="120517" y="232293"/>
                </a:lnTo>
                <a:lnTo>
                  <a:pt x="104813" y="230759"/>
                </a:lnTo>
                <a:lnTo>
                  <a:pt x="66110" y="207777"/>
                </a:lnTo>
                <a:lnTo>
                  <a:pt x="45916" y="157151"/>
                </a:lnTo>
                <a:lnTo>
                  <a:pt x="44571" y="134059"/>
                </a:lnTo>
                <a:lnTo>
                  <a:pt x="45916" y="111028"/>
                </a:lnTo>
                <a:lnTo>
                  <a:pt x="56685" y="74252"/>
                </a:lnTo>
                <a:lnTo>
                  <a:pt x="90527" y="42235"/>
                </a:lnTo>
                <a:lnTo>
                  <a:pt x="120517" y="36158"/>
                </a:lnTo>
                <a:lnTo>
                  <a:pt x="208259" y="36158"/>
                </a:lnTo>
                <a:lnTo>
                  <a:pt x="207105" y="34671"/>
                </a:lnTo>
                <a:lnTo>
                  <a:pt x="189059" y="19501"/>
                </a:lnTo>
                <a:lnTo>
                  <a:pt x="168607" y="8667"/>
                </a:lnTo>
                <a:lnTo>
                  <a:pt x="145757" y="2166"/>
                </a:lnTo>
                <a:lnTo>
                  <a:pt x="120517" y="0"/>
                </a:lnTo>
                <a:close/>
              </a:path>
              <a:path w="241300" h="267970">
                <a:moveTo>
                  <a:pt x="208259" y="36158"/>
                </a:moveTo>
                <a:lnTo>
                  <a:pt x="120517" y="36158"/>
                </a:lnTo>
                <a:lnTo>
                  <a:pt x="135963" y="37690"/>
                </a:lnTo>
                <a:lnTo>
                  <a:pt x="150100" y="42286"/>
                </a:lnTo>
                <a:lnTo>
                  <a:pt x="183906" y="74323"/>
                </a:lnTo>
                <a:lnTo>
                  <a:pt x="195992" y="130345"/>
                </a:lnTo>
                <a:lnTo>
                  <a:pt x="196053" y="134059"/>
                </a:lnTo>
                <a:lnTo>
                  <a:pt x="194785" y="156245"/>
                </a:lnTo>
                <a:lnTo>
                  <a:pt x="184008" y="193764"/>
                </a:lnTo>
                <a:lnTo>
                  <a:pt x="150213" y="226163"/>
                </a:lnTo>
                <a:lnTo>
                  <a:pt x="120517" y="232293"/>
                </a:lnTo>
                <a:lnTo>
                  <a:pt x="208510" y="232293"/>
                </a:lnTo>
                <a:lnTo>
                  <a:pt x="232352" y="192695"/>
                </a:lnTo>
                <a:lnTo>
                  <a:pt x="239781" y="153780"/>
                </a:lnTo>
                <a:lnTo>
                  <a:pt x="240710" y="130345"/>
                </a:lnTo>
                <a:lnTo>
                  <a:pt x="238606" y="101466"/>
                </a:lnTo>
                <a:lnTo>
                  <a:pt x="232299" y="75883"/>
                </a:lnTo>
                <a:lnTo>
                  <a:pt x="221797" y="53612"/>
                </a:lnTo>
                <a:lnTo>
                  <a:pt x="208259" y="3615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449468" y="6409240"/>
            <a:ext cx="349250" cy="262890"/>
          </a:xfrm>
          <a:custGeom>
            <a:avLst/>
            <a:gdLst/>
            <a:ahLst/>
            <a:cxnLst/>
            <a:rect l="l" t="t" r="r" b="b"/>
            <a:pathLst>
              <a:path w="349250" h="262890">
                <a:moveTo>
                  <a:pt x="39141" y="5445"/>
                </a:moveTo>
                <a:lnTo>
                  <a:pt x="0" y="5445"/>
                </a:lnTo>
                <a:lnTo>
                  <a:pt x="0" y="262507"/>
                </a:lnTo>
                <a:lnTo>
                  <a:pt x="43586" y="262507"/>
                </a:lnTo>
                <a:lnTo>
                  <a:pt x="43586" y="129272"/>
                </a:lnTo>
                <a:lnTo>
                  <a:pt x="44019" y="112774"/>
                </a:lnTo>
                <a:lnTo>
                  <a:pt x="54579" y="66837"/>
                </a:lnTo>
                <a:lnTo>
                  <a:pt x="84706" y="41770"/>
                </a:lnTo>
                <a:lnTo>
                  <a:pt x="39141" y="41770"/>
                </a:lnTo>
                <a:lnTo>
                  <a:pt x="39141" y="5445"/>
                </a:lnTo>
                <a:close/>
              </a:path>
              <a:path w="349250" h="262890">
                <a:moveTo>
                  <a:pt x="186116" y="37641"/>
                </a:moveTo>
                <a:lnTo>
                  <a:pt x="107073" y="37641"/>
                </a:lnTo>
                <a:lnTo>
                  <a:pt x="118306" y="38553"/>
                </a:lnTo>
                <a:lnTo>
                  <a:pt x="127863" y="41284"/>
                </a:lnTo>
                <a:lnTo>
                  <a:pt x="151887" y="82085"/>
                </a:lnTo>
                <a:lnTo>
                  <a:pt x="152552" y="262507"/>
                </a:lnTo>
                <a:lnTo>
                  <a:pt x="196138" y="262507"/>
                </a:lnTo>
                <a:lnTo>
                  <a:pt x="196173" y="112774"/>
                </a:lnTo>
                <a:lnTo>
                  <a:pt x="206206" y="66024"/>
                </a:lnTo>
                <a:lnTo>
                  <a:pt x="229066" y="44905"/>
                </a:lnTo>
                <a:lnTo>
                  <a:pt x="189293" y="44905"/>
                </a:lnTo>
                <a:lnTo>
                  <a:pt x="186116" y="37641"/>
                </a:lnTo>
                <a:close/>
              </a:path>
              <a:path w="349250" h="262890">
                <a:moveTo>
                  <a:pt x="338987" y="37641"/>
                </a:moveTo>
                <a:lnTo>
                  <a:pt x="259207" y="37641"/>
                </a:lnTo>
                <a:lnTo>
                  <a:pt x="266468" y="38076"/>
                </a:lnTo>
                <a:lnTo>
                  <a:pt x="273256" y="39385"/>
                </a:lnTo>
                <a:lnTo>
                  <a:pt x="302666" y="69819"/>
                </a:lnTo>
                <a:lnTo>
                  <a:pt x="305104" y="262507"/>
                </a:lnTo>
                <a:lnTo>
                  <a:pt x="348691" y="262507"/>
                </a:lnTo>
                <a:lnTo>
                  <a:pt x="348670" y="85937"/>
                </a:lnTo>
                <a:lnTo>
                  <a:pt x="347392" y="65707"/>
                </a:lnTo>
                <a:lnTo>
                  <a:pt x="343501" y="48001"/>
                </a:lnTo>
                <a:lnTo>
                  <a:pt x="338987" y="37641"/>
                </a:lnTo>
                <a:close/>
              </a:path>
              <a:path w="349250" h="262890">
                <a:moveTo>
                  <a:pt x="268947" y="0"/>
                </a:moveTo>
                <a:lnTo>
                  <a:pt x="245589" y="2802"/>
                </a:lnTo>
                <a:lnTo>
                  <a:pt x="224539" y="11215"/>
                </a:lnTo>
                <a:lnTo>
                  <a:pt x="205779" y="25247"/>
                </a:lnTo>
                <a:lnTo>
                  <a:pt x="189293" y="44905"/>
                </a:lnTo>
                <a:lnTo>
                  <a:pt x="229066" y="44905"/>
                </a:lnTo>
                <a:lnTo>
                  <a:pt x="234308" y="42150"/>
                </a:lnTo>
                <a:lnTo>
                  <a:pt x="246173" y="38770"/>
                </a:lnTo>
                <a:lnTo>
                  <a:pt x="259207" y="37641"/>
                </a:lnTo>
                <a:lnTo>
                  <a:pt x="338987" y="37641"/>
                </a:lnTo>
                <a:lnTo>
                  <a:pt x="337027" y="33142"/>
                </a:lnTo>
                <a:lnTo>
                  <a:pt x="327977" y="21131"/>
                </a:lnTo>
                <a:lnTo>
                  <a:pt x="316571" y="11874"/>
                </a:lnTo>
                <a:lnTo>
                  <a:pt x="302920" y="5272"/>
                </a:lnTo>
                <a:lnTo>
                  <a:pt x="287040" y="1316"/>
                </a:lnTo>
                <a:lnTo>
                  <a:pt x="268947" y="0"/>
                </a:lnTo>
                <a:close/>
              </a:path>
              <a:path w="349250" h="262890">
                <a:moveTo>
                  <a:pt x="116890" y="0"/>
                </a:moveTo>
                <a:lnTo>
                  <a:pt x="71247" y="11473"/>
                </a:lnTo>
                <a:lnTo>
                  <a:pt x="39141" y="41770"/>
                </a:lnTo>
                <a:lnTo>
                  <a:pt x="84706" y="41770"/>
                </a:lnTo>
                <a:lnTo>
                  <a:pt x="89425" y="40057"/>
                </a:lnTo>
                <a:lnTo>
                  <a:pt x="98079" y="38245"/>
                </a:lnTo>
                <a:lnTo>
                  <a:pt x="107073" y="37641"/>
                </a:lnTo>
                <a:lnTo>
                  <a:pt x="186116" y="37641"/>
                </a:lnTo>
                <a:lnTo>
                  <a:pt x="184898" y="34858"/>
                </a:lnTo>
                <a:lnTo>
                  <a:pt x="153866" y="6651"/>
                </a:lnTo>
                <a:lnTo>
                  <a:pt x="130495" y="741"/>
                </a:lnTo>
                <a:lnTo>
                  <a:pt x="1168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976886" y="6317115"/>
            <a:ext cx="280670" cy="354965"/>
          </a:xfrm>
          <a:custGeom>
            <a:avLst/>
            <a:gdLst/>
            <a:ahLst/>
            <a:cxnLst/>
            <a:rect l="l" t="t" r="r" b="b"/>
            <a:pathLst>
              <a:path w="280670" h="354965">
                <a:moveTo>
                  <a:pt x="274396" y="0"/>
                </a:moveTo>
                <a:lnTo>
                  <a:pt x="20802" y="0"/>
                </a:lnTo>
                <a:lnTo>
                  <a:pt x="20802" y="41605"/>
                </a:lnTo>
                <a:lnTo>
                  <a:pt x="218503" y="41605"/>
                </a:lnTo>
                <a:lnTo>
                  <a:pt x="209665" y="51122"/>
                </a:lnTo>
                <a:lnTo>
                  <a:pt x="200585" y="61353"/>
                </a:lnTo>
                <a:lnTo>
                  <a:pt x="191241" y="72296"/>
                </a:lnTo>
                <a:lnTo>
                  <a:pt x="181610" y="83952"/>
                </a:lnTo>
                <a:lnTo>
                  <a:pt x="0" y="311292"/>
                </a:lnTo>
                <a:lnTo>
                  <a:pt x="0" y="354632"/>
                </a:lnTo>
                <a:lnTo>
                  <a:pt x="280339" y="354632"/>
                </a:lnTo>
                <a:lnTo>
                  <a:pt x="280339" y="313027"/>
                </a:lnTo>
                <a:lnTo>
                  <a:pt x="53898" y="313027"/>
                </a:lnTo>
                <a:lnTo>
                  <a:pt x="75196" y="287600"/>
                </a:lnTo>
                <a:lnTo>
                  <a:pt x="274396" y="41605"/>
                </a:lnTo>
                <a:lnTo>
                  <a:pt x="2743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333661" y="6510985"/>
            <a:ext cx="0" cy="161290"/>
          </a:xfrm>
          <a:custGeom>
            <a:avLst/>
            <a:gdLst/>
            <a:ahLst/>
            <a:cxnLst/>
            <a:rect l="l" t="t" r="r" b="b"/>
            <a:pathLst>
              <a:path h="161290">
                <a:moveTo>
                  <a:pt x="0" y="0"/>
                </a:moveTo>
                <a:lnTo>
                  <a:pt x="0" y="161290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310134" y="649003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474" y="0"/>
                </a:lnTo>
              </a:path>
            </a:pathLst>
          </a:custGeom>
          <a:ln w="4190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333661" y="6358585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90"/>
                </a:lnTo>
              </a:path>
            </a:pathLst>
          </a:custGeom>
          <a:ln w="4705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310134" y="633763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29" y="0"/>
                </a:lnTo>
              </a:path>
            </a:pathLst>
          </a:custGeom>
          <a:ln w="4190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562242" y="662221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0" y="49528"/>
                </a:moveTo>
                <a:lnTo>
                  <a:pt x="0" y="0"/>
                </a:lnTo>
                <a:lnTo>
                  <a:pt x="49529" y="0"/>
                </a:lnTo>
                <a:lnTo>
                  <a:pt x="49529" y="49528"/>
                </a:lnTo>
                <a:lnTo>
                  <a:pt x="0" y="4952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28355"/>
            <a:ext cx="10692130" cy="3503295"/>
          </a:xfrm>
          <a:custGeom>
            <a:avLst/>
            <a:gdLst/>
            <a:ahLst/>
            <a:cxnLst/>
            <a:rect l="l" t="t" r="r" b="b"/>
            <a:pathLst>
              <a:path w="10692130" h="3503295">
                <a:moveTo>
                  <a:pt x="0" y="0"/>
                </a:moveTo>
                <a:lnTo>
                  <a:pt x="10692003" y="0"/>
                </a:lnTo>
                <a:lnTo>
                  <a:pt x="10692003" y="3503295"/>
                </a:lnTo>
                <a:lnTo>
                  <a:pt x="0" y="3503295"/>
                </a:lnTo>
                <a:lnTo>
                  <a:pt x="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612" y="3875735"/>
            <a:ext cx="276225" cy="944880"/>
          </a:xfrm>
          <a:custGeom>
            <a:avLst/>
            <a:gdLst/>
            <a:ahLst/>
            <a:cxnLst/>
            <a:rect l="l" t="t" r="r" b="b"/>
            <a:pathLst>
              <a:path w="276225" h="944879">
                <a:moveTo>
                  <a:pt x="0" y="944880"/>
                </a:moveTo>
                <a:lnTo>
                  <a:pt x="276059" y="944880"/>
                </a:lnTo>
                <a:lnTo>
                  <a:pt x="276059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612" y="3631895"/>
            <a:ext cx="1252855" cy="243840"/>
          </a:xfrm>
          <a:custGeom>
            <a:avLst/>
            <a:gdLst/>
            <a:ahLst/>
            <a:cxnLst/>
            <a:rect l="l" t="t" r="r" b="b"/>
            <a:pathLst>
              <a:path w="1252854" h="243839">
                <a:moveTo>
                  <a:pt x="0" y="243839"/>
                </a:moveTo>
                <a:lnTo>
                  <a:pt x="1252448" y="243839"/>
                </a:lnTo>
                <a:lnTo>
                  <a:pt x="1252448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612" y="2984195"/>
            <a:ext cx="276225" cy="647700"/>
          </a:xfrm>
          <a:custGeom>
            <a:avLst/>
            <a:gdLst/>
            <a:ahLst/>
            <a:cxnLst/>
            <a:rect l="l" t="t" r="r" b="b"/>
            <a:pathLst>
              <a:path w="276225" h="647700">
                <a:moveTo>
                  <a:pt x="0" y="647700"/>
                </a:moveTo>
                <a:lnTo>
                  <a:pt x="276059" y="647700"/>
                </a:lnTo>
                <a:lnTo>
                  <a:pt x="276059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2612" y="2739085"/>
            <a:ext cx="1403985" cy="245110"/>
          </a:xfrm>
          <a:custGeom>
            <a:avLst/>
            <a:gdLst/>
            <a:ahLst/>
            <a:cxnLst/>
            <a:rect l="l" t="t" r="r" b="b"/>
            <a:pathLst>
              <a:path w="1403985" h="245110">
                <a:moveTo>
                  <a:pt x="0" y="245110"/>
                </a:moveTo>
                <a:lnTo>
                  <a:pt x="1403553" y="245110"/>
                </a:lnTo>
                <a:lnTo>
                  <a:pt x="1403553" y="0"/>
                </a:lnTo>
                <a:lnTo>
                  <a:pt x="0" y="0"/>
                </a:lnTo>
                <a:lnTo>
                  <a:pt x="0" y="245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606" y="2739694"/>
            <a:ext cx="276225" cy="2080895"/>
          </a:xfrm>
          <a:custGeom>
            <a:avLst/>
            <a:gdLst/>
            <a:ahLst/>
            <a:cxnLst/>
            <a:rect l="l" t="t" r="r" b="b"/>
            <a:pathLst>
              <a:path w="276225" h="2080895">
                <a:moveTo>
                  <a:pt x="0" y="2080615"/>
                </a:moveTo>
                <a:lnTo>
                  <a:pt x="0" y="0"/>
                </a:lnTo>
                <a:lnTo>
                  <a:pt x="276047" y="0"/>
                </a:lnTo>
                <a:lnTo>
                  <a:pt x="276047" y="2080615"/>
                </a:lnTo>
                <a:lnTo>
                  <a:pt x="0" y="2080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4647" y="2739694"/>
            <a:ext cx="1985010" cy="2080895"/>
          </a:xfrm>
          <a:custGeom>
            <a:avLst/>
            <a:gdLst/>
            <a:ahLst/>
            <a:cxnLst/>
            <a:rect l="l" t="t" r="r" b="b"/>
            <a:pathLst>
              <a:path w="1985009" h="2080895">
                <a:moveTo>
                  <a:pt x="412635" y="0"/>
                </a:moveTo>
                <a:lnTo>
                  <a:pt x="0" y="0"/>
                </a:lnTo>
                <a:lnTo>
                  <a:pt x="0" y="2080615"/>
                </a:lnTo>
                <a:lnTo>
                  <a:pt x="264439" y="2080615"/>
                </a:lnTo>
                <a:lnTo>
                  <a:pt x="264439" y="308025"/>
                </a:lnTo>
                <a:lnTo>
                  <a:pt x="515549" y="308025"/>
                </a:lnTo>
                <a:lnTo>
                  <a:pt x="412635" y="0"/>
                </a:lnTo>
                <a:close/>
              </a:path>
              <a:path w="1985009" h="2080895">
                <a:moveTo>
                  <a:pt x="515549" y="308025"/>
                </a:moveTo>
                <a:lnTo>
                  <a:pt x="264439" y="308025"/>
                </a:lnTo>
                <a:lnTo>
                  <a:pt x="864984" y="2080615"/>
                </a:lnTo>
                <a:lnTo>
                  <a:pt x="1112964" y="2080615"/>
                </a:lnTo>
                <a:lnTo>
                  <a:pt x="1217562" y="1780832"/>
                </a:lnTo>
                <a:lnTo>
                  <a:pt x="1003985" y="1780832"/>
                </a:lnTo>
                <a:lnTo>
                  <a:pt x="992560" y="1743822"/>
                </a:lnTo>
                <a:lnTo>
                  <a:pt x="979105" y="1701080"/>
                </a:lnTo>
                <a:lnTo>
                  <a:pt x="963606" y="1652608"/>
                </a:lnTo>
                <a:lnTo>
                  <a:pt x="946049" y="1598404"/>
                </a:lnTo>
                <a:lnTo>
                  <a:pt x="926421" y="1538470"/>
                </a:lnTo>
                <a:lnTo>
                  <a:pt x="904709" y="1472806"/>
                </a:lnTo>
                <a:lnTo>
                  <a:pt x="515549" y="308025"/>
                </a:lnTo>
                <a:close/>
              </a:path>
              <a:path w="1985009" h="2080895">
                <a:moveTo>
                  <a:pt x="1984730" y="339991"/>
                </a:moveTo>
                <a:lnTo>
                  <a:pt x="1720291" y="339991"/>
                </a:lnTo>
                <a:lnTo>
                  <a:pt x="1720291" y="2080615"/>
                </a:lnTo>
                <a:lnTo>
                  <a:pt x="1984730" y="2080615"/>
                </a:lnTo>
                <a:lnTo>
                  <a:pt x="1984730" y="339991"/>
                </a:lnTo>
                <a:close/>
              </a:path>
              <a:path w="1985009" h="2080895">
                <a:moveTo>
                  <a:pt x="1984730" y="0"/>
                </a:moveTo>
                <a:lnTo>
                  <a:pt x="1616163" y="0"/>
                </a:lnTo>
                <a:lnTo>
                  <a:pt x="1115390" y="1447139"/>
                </a:lnTo>
                <a:lnTo>
                  <a:pt x="1094601" y="1507865"/>
                </a:lnTo>
                <a:lnTo>
                  <a:pt x="1075423" y="1564253"/>
                </a:lnTo>
                <a:lnTo>
                  <a:pt x="1057865" y="1616295"/>
                </a:lnTo>
                <a:lnTo>
                  <a:pt x="1041934" y="1663983"/>
                </a:lnTo>
                <a:lnTo>
                  <a:pt x="1027639" y="1707307"/>
                </a:lnTo>
                <a:lnTo>
                  <a:pt x="1014986" y="1746259"/>
                </a:lnTo>
                <a:lnTo>
                  <a:pt x="1003985" y="1780832"/>
                </a:lnTo>
                <a:lnTo>
                  <a:pt x="1217562" y="1780832"/>
                </a:lnTo>
                <a:lnTo>
                  <a:pt x="1720291" y="339991"/>
                </a:lnTo>
                <a:lnTo>
                  <a:pt x="1984730" y="339991"/>
                </a:lnTo>
                <a:lnTo>
                  <a:pt x="1984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2612" y="2739694"/>
            <a:ext cx="1403985" cy="2080895"/>
          </a:xfrm>
          <a:custGeom>
            <a:avLst/>
            <a:gdLst/>
            <a:ahLst/>
            <a:cxnLst/>
            <a:rect l="l" t="t" r="r" b="b"/>
            <a:pathLst>
              <a:path w="1403985" h="2080895">
                <a:moveTo>
                  <a:pt x="0" y="2080615"/>
                </a:moveTo>
                <a:lnTo>
                  <a:pt x="0" y="0"/>
                </a:lnTo>
                <a:lnTo>
                  <a:pt x="1403553" y="0"/>
                </a:lnTo>
                <a:lnTo>
                  <a:pt x="1403553" y="244094"/>
                </a:lnTo>
                <a:lnTo>
                  <a:pt x="276059" y="244094"/>
                </a:lnTo>
                <a:lnTo>
                  <a:pt x="276059" y="892111"/>
                </a:lnTo>
                <a:lnTo>
                  <a:pt x="1252448" y="892111"/>
                </a:lnTo>
                <a:lnTo>
                  <a:pt x="1252448" y="1136205"/>
                </a:lnTo>
                <a:lnTo>
                  <a:pt x="276059" y="1136205"/>
                </a:lnTo>
                <a:lnTo>
                  <a:pt x="276059" y="2080615"/>
                </a:lnTo>
                <a:lnTo>
                  <a:pt x="0" y="2080615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9606" y="2739694"/>
            <a:ext cx="276225" cy="2080895"/>
          </a:xfrm>
          <a:custGeom>
            <a:avLst/>
            <a:gdLst/>
            <a:ahLst/>
            <a:cxnLst/>
            <a:rect l="l" t="t" r="r" b="b"/>
            <a:pathLst>
              <a:path w="276225" h="2080895">
                <a:moveTo>
                  <a:pt x="0" y="2080615"/>
                </a:moveTo>
                <a:lnTo>
                  <a:pt x="0" y="0"/>
                </a:lnTo>
                <a:lnTo>
                  <a:pt x="276047" y="0"/>
                </a:lnTo>
                <a:lnTo>
                  <a:pt x="276047" y="2080615"/>
                </a:lnTo>
                <a:lnTo>
                  <a:pt x="0" y="2080615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4647" y="2739694"/>
            <a:ext cx="1985010" cy="2080895"/>
          </a:xfrm>
          <a:custGeom>
            <a:avLst/>
            <a:gdLst/>
            <a:ahLst/>
            <a:cxnLst/>
            <a:rect l="l" t="t" r="r" b="b"/>
            <a:pathLst>
              <a:path w="1985009" h="2080895">
                <a:moveTo>
                  <a:pt x="0" y="2080615"/>
                </a:moveTo>
                <a:lnTo>
                  <a:pt x="0" y="0"/>
                </a:lnTo>
                <a:lnTo>
                  <a:pt x="412635" y="0"/>
                </a:lnTo>
                <a:lnTo>
                  <a:pt x="904709" y="1472806"/>
                </a:lnTo>
                <a:lnTo>
                  <a:pt x="926421" y="1538470"/>
                </a:lnTo>
                <a:lnTo>
                  <a:pt x="946049" y="1598404"/>
                </a:lnTo>
                <a:lnTo>
                  <a:pt x="963606" y="1652608"/>
                </a:lnTo>
                <a:lnTo>
                  <a:pt x="979105" y="1701080"/>
                </a:lnTo>
                <a:lnTo>
                  <a:pt x="992560" y="1743822"/>
                </a:lnTo>
                <a:lnTo>
                  <a:pt x="1003985" y="1780832"/>
                </a:lnTo>
                <a:lnTo>
                  <a:pt x="1014986" y="1746259"/>
                </a:lnTo>
                <a:lnTo>
                  <a:pt x="1027639" y="1707307"/>
                </a:lnTo>
                <a:lnTo>
                  <a:pt x="1041934" y="1663983"/>
                </a:lnTo>
                <a:lnTo>
                  <a:pt x="1057865" y="1616295"/>
                </a:lnTo>
                <a:lnTo>
                  <a:pt x="1075423" y="1564253"/>
                </a:lnTo>
                <a:lnTo>
                  <a:pt x="1094601" y="1507865"/>
                </a:lnTo>
                <a:lnTo>
                  <a:pt x="1115390" y="1447139"/>
                </a:lnTo>
                <a:lnTo>
                  <a:pt x="1616163" y="0"/>
                </a:lnTo>
                <a:lnTo>
                  <a:pt x="1984730" y="0"/>
                </a:lnTo>
                <a:lnTo>
                  <a:pt x="1984730" y="2080615"/>
                </a:lnTo>
                <a:lnTo>
                  <a:pt x="1720291" y="2080615"/>
                </a:lnTo>
                <a:lnTo>
                  <a:pt x="1720291" y="339991"/>
                </a:lnTo>
                <a:lnTo>
                  <a:pt x="1112964" y="2080615"/>
                </a:lnTo>
                <a:lnTo>
                  <a:pt x="864984" y="2080615"/>
                </a:lnTo>
                <a:lnTo>
                  <a:pt x="264439" y="308025"/>
                </a:lnTo>
                <a:lnTo>
                  <a:pt x="264439" y="2080615"/>
                </a:lnTo>
                <a:lnTo>
                  <a:pt x="0" y="2080615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643" y="1467815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22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1532" y="143162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3021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643" y="1202385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22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1532" y="1166190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5">
                <a:moveTo>
                  <a:pt x="0" y="0"/>
                </a:moveTo>
                <a:lnTo>
                  <a:pt x="418025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7594" y="1129741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274650" y="0"/>
                </a:moveTo>
                <a:lnTo>
                  <a:pt x="0" y="0"/>
                </a:lnTo>
                <a:lnTo>
                  <a:pt x="0" y="619683"/>
                </a:lnTo>
                <a:lnTo>
                  <a:pt x="82232" y="619683"/>
                </a:lnTo>
                <a:lnTo>
                  <a:pt x="82232" y="344462"/>
                </a:lnTo>
                <a:lnTo>
                  <a:pt x="334295" y="344462"/>
                </a:lnTo>
                <a:lnTo>
                  <a:pt x="320662" y="337540"/>
                </a:lnTo>
                <a:lnTo>
                  <a:pt x="362319" y="329342"/>
                </a:lnTo>
                <a:lnTo>
                  <a:pt x="398146" y="317058"/>
                </a:lnTo>
                <a:lnTo>
                  <a:pt x="428156" y="300664"/>
                </a:lnTo>
                <a:lnTo>
                  <a:pt x="452361" y="280136"/>
                </a:lnTo>
                <a:lnTo>
                  <a:pt x="457545" y="273494"/>
                </a:lnTo>
                <a:lnTo>
                  <a:pt x="82232" y="273494"/>
                </a:lnTo>
                <a:lnTo>
                  <a:pt x="82232" y="68376"/>
                </a:lnTo>
                <a:lnTo>
                  <a:pt x="464218" y="68376"/>
                </a:lnTo>
                <a:lnTo>
                  <a:pt x="455427" y="56088"/>
                </a:lnTo>
                <a:lnTo>
                  <a:pt x="421028" y="26661"/>
                </a:lnTo>
                <a:lnTo>
                  <a:pt x="376561" y="9435"/>
                </a:lnTo>
                <a:lnTo>
                  <a:pt x="313595" y="1052"/>
                </a:lnTo>
                <a:lnTo>
                  <a:pt x="274650" y="0"/>
                </a:lnTo>
                <a:close/>
              </a:path>
              <a:path w="545464" h="619760">
                <a:moveTo>
                  <a:pt x="334295" y="344462"/>
                </a:moveTo>
                <a:lnTo>
                  <a:pt x="177139" y="344462"/>
                </a:lnTo>
                <a:lnTo>
                  <a:pt x="191910" y="344650"/>
                </a:lnTo>
                <a:lnTo>
                  <a:pt x="204420" y="345205"/>
                </a:lnTo>
                <a:lnTo>
                  <a:pt x="241620" y="353841"/>
                </a:lnTo>
                <a:lnTo>
                  <a:pt x="279680" y="380058"/>
                </a:lnTo>
                <a:lnTo>
                  <a:pt x="314152" y="421642"/>
                </a:lnTo>
                <a:lnTo>
                  <a:pt x="343680" y="464384"/>
                </a:lnTo>
                <a:lnTo>
                  <a:pt x="442696" y="619683"/>
                </a:lnTo>
                <a:lnTo>
                  <a:pt x="545109" y="619683"/>
                </a:lnTo>
                <a:lnTo>
                  <a:pt x="437934" y="450926"/>
                </a:lnTo>
                <a:lnTo>
                  <a:pt x="405066" y="405498"/>
                </a:lnTo>
                <a:lnTo>
                  <a:pt x="370141" y="368414"/>
                </a:lnTo>
                <a:lnTo>
                  <a:pt x="335999" y="345327"/>
                </a:lnTo>
                <a:lnTo>
                  <a:pt x="334295" y="344462"/>
                </a:lnTo>
                <a:close/>
              </a:path>
              <a:path w="545464" h="619760">
                <a:moveTo>
                  <a:pt x="464218" y="68376"/>
                </a:moveTo>
                <a:lnTo>
                  <a:pt x="278117" y="68376"/>
                </a:lnTo>
                <a:lnTo>
                  <a:pt x="310109" y="70136"/>
                </a:lnTo>
                <a:lnTo>
                  <a:pt x="337505" y="75425"/>
                </a:lnTo>
                <a:lnTo>
                  <a:pt x="378510" y="96647"/>
                </a:lnTo>
                <a:lnTo>
                  <a:pt x="402321" y="128958"/>
                </a:lnTo>
                <a:lnTo>
                  <a:pt x="410235" y="169062"/>
                </a:lnTo>
                <a:lnTo>
                  <a:pt x="409208" y="183805"/>
                </a:lnTo>
                <a:lnTo>
                  <a:pt x="393801" y="224599"/>
                </a:lnTo>
                <a:lnTo>
                  <a:pt x="360754" y="255185"/>
                </a:lnTo>
                <a:lnTo>
                  <a:pt x="308224" y="270576"/>
                </a:lnTo>
                <a:lnTo>
                  <a:pt x="258203" y="273494"/>
                </a:lnTo>
                <a:lnTo>
                  <a:pt x="457545" y="273494"/>
                </a:lnTo>
                <a:lnTo>
                  <a:pt x="471023" y="256226"/>
                </a:lnTo>
                <a:lnTo>
                  <a:pt x="484368" y="229720"/>
                </a:lnTo>
                <a:lnTo>
                  <a:pt x="492384" y="200619"/>
                </a:lnTo>
                <a:lnTo>
                  <a:pt x="495058" y="168922"/>
                </a:lnTo>
                <a:lnTo>
                  <a:pt x="493460" y="143931"/>
                </a:lnTo>
                <a:lnTo>
                  <a:pt x="488657" y="120037"/>
                </a:lnTo>
                <a:lnTo>
                  <a:pt x="480635" y="97253"/>
                </a:lnTo>
                <a:lnTo>
                  <a:pt x="469379" y="75590"/>
                </a:lnTo>
                <a:lnTo>
                  <a:pt x="464218" y="68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952" y="1129741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327863" y="0"/>
                </a:moveTo>
                <a:lnTo>
                  <a:pt x="237718" y="0"/>
                </a:lnTo>
                <a:lnTo>
                  <a:pt x="0" y="619683"/>
                </a:lnTo>
                <a:lnTo>
                  <a:pt x="86982" y="619683"/>
                </a:lnTo>
                <a:lnTo>
                  <a:pt x="154190" y="431876"/>
                </a:lnTo>
                <a:lnTo>
                  <a:pt x="503697" y="431876"/>
                </a:lnTo>
                <a:lnTo>
                  <a:pt x="476566" y="365239"/>
                </a:lnTo>
                <a:lnTo>
                  <a:pt x="178282" y="365239"/>
                </a:lnTo>
                <a:lnTo>
                  <a:pt x="246227" y="183337"/>
                </a:lnTo>
                <a:lnTo>
                  <a:pt x="256395" y="153826"/>
                </a:lnTo>
                <a:lnTo>
                  <a:pt x="265483" y="124125"/>
                </a:lnTo>
                <a:lnTo>
                  <a:pt x="273491" y="94206"/>
                </a:lnTo>
                <a:lnTo>
                  <a:pt x="280415" y="64046"/>
                </a:lnTo>
                <a:lnTo>
                  <a:pt x="353938" y="64046"/>
                </a:lnTo>
                <a:lnTo>
                  <a:pt x="327863" y="0"/>
                </a:lnTo>
                <a:close/>
              </a:path>
              <a:path w="580389" h="619760">
                <a:moveTo>
                  <a:pt x="503697" y="431876"/>
                </a:moveTo>
                <a:lnTo>
                  <a:pt x="415137" y="431876"/>
                </a:lnTo>
                <a:lnTo>
                  <a:pt x="486829" y="619683"/>
                </a:lnTo>
                <a:lnTo>
                  <a:pt x="580161" y="619683"/>
                </a:lnTo>
                <a:lnTo>
                  <a:pt x="503697" y="431876"/>
                </a:lnTo>
                <a:close/>
              </a:path>
              <a:path w="580389" h="619760">
                <a:moveTo>
                  <a:pt x="353938" y="64046"/>
                </a:moveTo>
                <a:lnTo>
                  <a:pt x="280415" y="64046"/>
                </a:lnTo>
                <a:lnTo>
                  <a:pt x="288937" y="91285"/>
                </a:lnTo>
                <a:lnTo>
                  <a:pt x="299165" y="121931"/>
                </a:lnTo>
                <a:lnTo>
                  <a:pt x="311125" y="155984"/>
                </a:lnTo>
                <a:lnTo>
                  <a:pt x="324840" y="193446"/>
                </a:lnTo>
                <a:lnTo>
                  <a:pt x="389458" y="365239"/>
                </a:lnTo>
                <a:lnTo>
                  <a:pt x="476566" y="365239"/>
                </a:lnTo>
                <a:lnTo>
                  <a:pt x="353938" y="64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6436" y="1129741"/>
            <a:ext cx="591185" cy="619760"/>
          </a:xfrm>
          <a:custGeom>
            <a:avLst/>
            <a:gdLst/>
            <a:ahLst/>
            <a:cxnLst/>
            <a:rect l="l" t="t" r="r" b="b"/>
            <a:pathLst>
              <a:path w="591185" h="619760">
                <a:moveTo>
                  <a:pt x="122897" y="0"/>
                </a:moveTo>
                <a:lnTo>
                  <a:pt x="0" y="0"/>
                </a:lnTo>
                <a:lnTo>
                  <a:pt x="0" y="619683"/>
                </a:lnTo>
                <a:lnTo>
                  <a:pt x="78752" y="619683"/>
                </a:lnTo>
                <a:lnTo>
                  <a:pt x="78752" y="91744"/>
                </a:lnTo>
                <a:lnTo>
                  <a:pt x="153547" y="91744"/>
                </a:lnTo>
                <a:lnTo>
                  <a:pt x="122897" y="0"/>
                </a:lnTo>
                <a:close/>
              </a:path>
              <a:path w="591185" h="619760">
                <a:moveTo>
                  <a:pt x="153547" y="91744"/>
                </a:moveTo>
                <a:lnTo>
                  <a:pt x="78752" y="91744"/>
                </a:lnTo>
                <a:lnTo>
                  <a:pt x="257619" y="619683"/>
                </a:lnTo>
                <a:lnTo>
                  <a:pt x="331470" y="619683"/>
                </a:lnTo>
                <a:lnTo>
                  <a:pt x="362622" y="530402"/>
                </a:lnTo>
                <a:lnTo>
                  <a:pt x="299021" y="530402"/>
                </a:lnTo>
                <a:lnTo>
                  <a:pt x="293687" y="513224"/>
                </a:lnTo>
                <a:lnTo>
                  <a:pt x="286989" y="492207"/>
                </a:lnTo>
                <a:lnTo>
                  <a:pt x="278913" y="467352"/>
                </a:lnTo>
                <a:lnTo>
                  <a:pt x="269443" y="438658"/>
                </a:lnTo>
                <a:lnTo>
                  <a:pt x="153547" y="91744"/>
                </a:lnTo>
                <a:close/>
              </a:path>
              <a:path w="591185" h="619760">
                <a:moveTo>
                  <a:pt x="591121" y="101269"/>
                </a:moveTo>
                <a:lnTo>
                  <a:pt x="512356" y="101269"/>
                </a:lnTo>
                <a:lnTo>
                  <a:pt x="512356" y="619683"/>
                </a:lnTo>
                <a:lnTo>
                  <a:pt x="591121" y="619683"/>
                </a:lnTo>
                <a:lnTo>
                  <a:pt x="591121" y="101269"/>
                </a:lnTo>
                <a:close/>
              </a:path>
              <a:path w="591185" h="619760">
                <a:moveTo>
                  <a:pt x="591121" y="0"/>
                </a:moveTo>
                <a:lnTo>
                  <a:pt x="481342" y="0"/>
                </a:lnTo>
                <a:lnTo>
                  <a:pt x="332193" y="431012"/>
                </a:lnTo>
                <a:lnTo>
                  <a:pt x="321676" y="461819"/>
                </a:lnTo>
                <a:lnTo>
                  <a:pt x="312631" y="488661"/>
                </a:lnTo>
                <a:lnTo>
                  <a:pt x="305074" y="511526"/>
                </a:lnTo>
                <a:lnTo>
                  <a:pt x="299021" y="530402"/>
                </a:lnTo>
                <a:lnTo>
                  <a:pt x="362622" y="530402"/>
                </a:lnTo>
                <a:lnTo>
                  <a:pt x="512356" y="101269"/>
                </a:lnTo>
                <a:lnTo>
                  <a:pt x="591121" y="101269"/>
                </a:lnTo>
                <a:lnTo>
                  <a:pt x="591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0831" y="171356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2165" y="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1947" y="146527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0831" y="142908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091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91947" y="120238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0831" y="116619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9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0121" y="1129741"/>
            <a:ext cx="797560" cy="619760"/>
          </a:xfrm>
          <a:custGeom>
            <a:avLst/>
            <a:gdLst/>
            <a:ahLst/>
            <a:cxnLst/>
            <a:rect l="l" t="t" r="r" b="b"/>
            <a:pathLst>
              <a:path w="797560" h="619760">
                <a:moveTo>
                  <a:pt x="85102" y="0"/>
                </a:moveTo>
                <a:lnTo>
                  <a:pt x="0" y="0"/>
                </a:lnTo>
                <a:lnTo>
                  <a:pt x="163144" y="619683"/>
                </a:lnTo>
                <a:lnTo>
                  <a:pt x="248831" y="619683"/>
                </a:lnTo>
                <a:lnTo>
                  <a:pt x="272686" y="532993"/>
                </a:lnTo>
                <a:lnTo>
                  <a:pt x="204685" y="532993"/>
                </a:lnTo>
                <a:lnTo>
                  <a:pt x="198711" y="501541"/>
                </a:lnTo>
                <a:lnTo>
                  <a:pt x="192263" y="469942"/>
                </a:lnTo>
                <a:lnTo>
                  <a:pt x="185356" y="438208"/>
                </a:lnTo>
                <a:lnTo>
                  <a:pt x="178003" y="406349"/>
                </a:lnTo>
                <a:lnTo>
                  <a:pt x="85102" y="0"/>
                </a:lnTo>
                <a:close/>
              </a:path>
              <a:path w="797560" h="619760">
                <a:moveTo>
                  <a:pt x="470387" y="74866"/>
                </a:moveTo>
                <a:lnTo>
                  <a:pt x="397687" y="74866"/>
                </a:lnTo>
                <a:lnTo>
                  <a:pt x="404523" y="99752"/>
                </a:lnTo>
                <a:lnTo>
                  <a:pt x="417741" y="147574"/>
                </a:lnTo>
                <a:lnTo>
                  <a:pt x="547712" y="619683"/>
                </a:lnTo>
                <a:lnTo>
                  <a:pt x="627481" y="619683"/>
                </a:lnTo>
                <a:lnTo>
                  <a:pt x="651210" y="532993"/>
                </a:lnTo>
                <a:lnTo>
                  <a:pt x="586358" y="532993"/>
                </a:lnTo>
                <a:lnTo>
                  <a:pt x="577495" y="480906"/>
                </a:lnTo>
                <a:lnTo>
                  <a:pt x="566478" y="426991"/>
                </a:lnTo>
                <a:lnTo>
                  <a:pt x="553320" y="371264"/>
                </a:lnTo>
                <a:lnTo>
                  <a:pt x="538035" y="313740"/>
                </a:lnTo>
                <a:lnTo>
                  <a:pt x="470387" y="74866"/>
                </a:lnTo>
                <a:close/>
              </a:path>
              <a:path w="797560" h="619760">
                <a:moveTo>
                  <a:pt x="449186" y="0"/>
                </a:moveTo>
                <a:lnTo>
                  <a:pt x="350380" y="0"/>
                </a:lnTo>
                <a:lnTo>
                  <a:pt x="233248" y="418757"/>
                </a:lnTo>
                <a:lnTo>
                  <a:pt x="229921" y="431575"/>
                </a:lnTo>
                <a:lnTo>
                  <a:pt x="224053" y="454887"/>
                </a:lnTo>
                <a:lnTo>
                  <a:pt x="215642" y="488692"/>
                </a:lnTo>
                <a:lnTo>
                  <a:pt x="204685" y="532993"/>
                </a:lnTo>
                <a:lnTo>
                  <a:pt x="272686" y="532993"/>
                </a:lnTo>
                <a:lnTo>
                  <a:pt x="378790" y="147421"/>
                </a:lnTo>
                <a:lnTo>
                  <a:pt x="392527" y="95309"/>
                </a:lnTo>
                <a:lnTo>
                  <a:pt x="397687" y="74866"/>
                </a:lnTo>
                <a:lnTo>
                  <a:pt x="470387" y="74866"/>
                </a:lnTo>
                <a:lnTo>
                  <a:pt x="449186" y="0"/>
                </a:lnTo>
                <a:close/>
              </a:path>
              <a:path w="797560" h="619760">
                <a:moveTo>
                  <a:pt x="797102" y="0"/>
                </a:moveTo>
                <a:lnTo>
                  <a:pt x="714743" y="0"/>
                </a:lnTo>
                <a:lnTo>
                  <a:pt x="617956" y="398411"/>
                </a:lnTo>
                <a:lnTo>
                  <a:pt x="608760" y="435304"/>
                </a:lnTo>
                <a:lnTo>
                  <a:pt x="600429" y="470031"/>
                </a:lnTo>
                <a:lnTo>
                  <a:pt x="592962" y="502594"/>
                </a:lnTo>
                <a:lnTo>
                  <a:pt x="586358" y="532993"/>
                </a:lnTo>
                <a:lnTo>
                  <a:pt x="651210" y="532993"/>
                </a:lnTo>
                <a:lnTo>
                  <a:pt x="797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8151" y="1119365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296862" y="0"/>
                </a:moveTo>
                <a:lnTo>
                  <a:pt x="246351" y="3480"/>
                </a:lnTo>
                <a:lnTo>
                  <a:pt x="199710" y="13926"/>
                </a:lnTo>
                <a:lnTo>
                  <a:pt x="156933" y="31343"/>
                </a:lnTo>
                <a:lnTo>
                  <a:pt x="118013" y="55740"/>
                </a:lnTo>
                <a:lnTo>
                  <a:pt x="82943" y="87122"/>
                </a:lnTo>
                <a:lnTo>
                  <a:pt x="53103" y="124681"/>
                </a:lnTo>
                <a:lnTo>
                  <a:pt x="29881" y="167600"/>
                </a:lnTo>
                <a:lnTo>
                  <a:pt x="13285" y="215873"/>
                </a:lnTo>
                <a:lnTo>
                  <a:pt x="3322" y="269491"/>
                </a:lnTo>
                <a:lnTo>
                  <a:pt x="0" y="328447"/>
                </a:lnTo>
                <a:lnTo>
                  <a:pt x="2217" y="368692"/>
                </a:lnTo>
                <a:lnTo>
                  <a:pt x="8869" y="407855"/>
                </a:lnTo>
                <a:lnTo>
                  <a:pt x="19957" y="445935"/>
                </a:lnTo>
                <a:lnTo>
                  <a:pt x="35483" y="482930"/>
                </a:lnTo>
                <a:lnTo>
                  <a:pt x="55332" y="517551"/>
                </a:lnTo>
                <a:lnTo>
                  <a:pt x="79370" y="548290"/>
                </a:lnTo>
                <a:lnTo>
                  <a:pt x="107573" y="575163"/>
                </a:lnTo>
                <a:lnTo>
                  <a:pt x="139915" y="598182"/>
                </a:lnTo>
                <a:lnTo>
                  <a:pt x="175567" y="616654"/>
                </a:lnTo>
                <a:lnTo>
                  <a:pt x="213518" y="629864"/>
                </a:lnTo>
                <a:lnTo>
                  <a:pt x="253794" y="637800"/>
                </a:lnTo>
                <a:lnTo>
                  <a:pt x="296417" y="640448"/>
                </a:lnTo>
                <a:lnTo>
                  <a:pt x="336098" y="638066"/>
                </a:lnTo>
                <a:lnTo>
                  <a:pt x="374426" y="630912"/>
                </a:lnTo>
                <a:lnTo>
                  <a:pt x="411398" y="618968"/>
                </a:lnTo>
                <a:lnTo>
                  <a:pt x="447014" y="602221"/>
                </a:lnTo>
                <a:lnTo>
                  <a:pt x="479880" y="580909"/>
                </a:lnTo>
                <a:lnTo>
                  <a:pt x="491695" y="570344"/>
                </a:lnTo>
                <a:lnTo>
                  <a:pt x="295986" y="570344"/>
                </a:lnTo>
                <a:lnTo>
                  <a:pt x="252471" y="566317"/>
                </a:lnTo>
                <a:lnTo>
                  <a:pt x="212796" y="554243"/>
                </a:lnTo>
                <a:lnTo>
                  <a:pt x="176962" y="534136"/>
                </a:lnTo>
                <a:lnTo>
                  <a:pt x="144970" y="506006"/>
                </a:lnTo>
                <a:lnTo>
                  <a:pt x="118650" y="470901"/>
                </a:lnTo>
                <a:lnTo>
                  <a:pt x="99850" y="429845"/>
                </a:lnTo>
                <a:lnTo>
                  <a:pt x="88570" y="382838"/>
                </a:lnTo>
                <a:lnTo>
                  <a:pt x="84810" y="329882"/>
                </a:lnTo>
                <a:lnTo>
                  <a:pt x="88732" y="265105"/>
                </a:lnTo>
                <a:lnTo>
                  <a:pt x="100498" y="210323"/>
                </a:lnTo>
                <a:lnTo>
                  <a:pt x="120107" y="165520"/>
                </a:lnTo>
                <a:lnTo>
                  <a:pt x="147561" y="130683"/>
                </a:lnTo>
                <a:lnTo>
                  <a:pt x="180451" y="104555"/>
                </a:lnTo>
                <a:lnTo>
                  <a:pt x="216369" y="85894"/>
                </a:lnTo>
                <a:lnTo>
                  <a:pt x="255317" y="74699"/>
                </a:lnTo>
                <a:lnTo>
                  <a:pt x="297294" y="70967"/>
                </a:lnTo>
                <a:lnTo>
                  <a:pt x="492045" y="70967"/>
                </a:lnTo>
                <a:lnTo>
                  <a:pt x="484010" y="63434"/>
                </a:lnTo>
                <a:lnTo>
                  <a:pt x="451637" y="40957"/>
                </a:lnTo>
                <a:lnTo>
                  <a:pt x="416089" y="23060"/>
                </a:lnTo>
                <a:lnTo>
                  <a:pt x="378464" y="10258"/>
                </a:lnTo>
                <a:lnTo>
                  <a:pt x="338732" y="2566"/>
                </a:lnTo>
                <a:lnTo>
                  <a:pt x="296862" y="0"/>
                </a:lnTo>
                <a:close/>
              </a:path>
              <a:path w="593089" h="640714">
                <a:moveTo>
                  <a:pt x="492045" y="70967"/>
                </a:moveTo>
                <a:lnTo>
                  <a:pt x="297294" y="70967"/>
                </a:lnTo>
                <a:lnTo>
                  <a:pt x="327152" y="72911"/>
                </a:lnTo>
                <a:lnTo>
                  <a:pt x="355511" y="78735"/>
                </a:lnTo>
                <a:lnTo>
                  <a:pt x="407784" y="101980"/>
                </a:lnTo>
                <a:lnTo>
                  <a:pt x="451037" y="139282"/>
                </a:lnTo>
                <a:lnTo>
                  <a:pt x="482498" y="189242"/>
                </a:lnTo>
                <a:lnTo>
                  <a:pt x="501654" y="250347"/>
                </a:lnTo>
                <a:lnTo>
                  <a:pt x="508038" y="321081"/>
                </a:lnTo>
                <a:lnTo>
                  <a:pt x="504304" y="377395"/>
                </a:lnTo>
                <a:lnTo>
                  <a:pt x="493106" y="426893"/>
                </a:lnTo>
                <a:lnTo>
                  <a:pt x="474444" y="469573"/>
                </a:lnTo>
                <a:lnTo>
                  <a:pt x="448322" y="505434"/>
                </a:lnTo>
                <a:lnTo>
                  <a:pt x="416342" y="533830"/>
                </a:lnTo>
                <a:lnTo>
                  <a:pt x="380322" y="554115"/>
                </a:lnTo>
                <a:lnTo>
                  <a:pt x="340218" y="566286"/>
                </a:lnTo>
                <a:lnTo>
                  <a:pt x="295986" y="570344"/>
                </a:lnTo>
                <a:lnTo>
                  <a:pt x="491695" y="570344"/>
                </a:lnTo>
                <a:lnTo>
                  <a:pt x="533759" y="524654"/>
                </a:lnTo>
                <a:lnTo>
                  <a:pt x="554774" y="489712"/>
                </a:lnTo>
                <a:lnTo>
                  <a:pt x="571433" y="451337"/>
                </a:lnTo>
                <a:lnTo>
                  <a:pt x="583331" y="410449"/>
                </a:lnTo>
                <a:lnTo>
                  <a:pt x="590469" y="367073"/>
                </a:lnTo>
                <a:lnTo>
                  <a:pt x="592848" y="321233"/>
                </a:lnTo>
                <a:lnTo>
                  <a:pt x="590579" y="276039"/>
                </a:lnTo>
                <a:lnTo>
                  <a:pt x="583779" y="233295"/>
                </a:lnTo>
                <a:lnTo>
                  <a:pt x="572462" y="193014"/>
                </a:lnTo>
                <a:lnTo>
                  <a:pt x="556640" y="155206"/>
                </a:lnTo>
                <a:lnTo>
                  <a:pt x="536526" y="120556"/>
                </a:lnTo>
                <a:lnTo>
                  <a:pt x="512311" y="89966"/>
                </a:lnTo>
                <a:lnTo>
                  <a:pt x="492045" y="70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8175" y="1129741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274650" y="0"/>
                </a:moveTo>
                <a:lnTo>
                  <a:pt x="0" y="0"/>
                </a:lnTo>
                <a:lnTo>
                  <a:pt x="0" y="619683"/>
                </a:lnTo>
                <a:lnTo>
                  <a:pt x="82232" y="619683"/>
                </a:lnTo>
                <a:lnTo>
                  <a:pt x="82232" y="344462"/>
                </a:lnTo>
                <a:lnTo>
                  <a:pt x="334295" y="344462"/>
                </a:lnTo>
                <a:lnTo>
                  <a:pt x="320662" y="337540"/>
                </a:lnTo>
                <a:lnTo>
                  <a:pt x="362319" y="329342"/>
                </a:lnTo>
                <a:lnTo>
                  <a:pt x="398146" y="317058"/>
                </a:lnTo>
                <a:lnTo>
                  <a:pt x="428156" y="300664"/>
                </a:lnTo>
                <a:lnTo>
                  <a:pt x="452361" y="280136"/>
                </a:lnTo>
                <a:lnTo>
                  <a:pt x="457545" y="273494"/>
                </a:lnTo>
                <a:lnTo>
                  <a:pt x="82232" y="273494"/>
                </a:lnTo>
                <a:lnTo>
                  <a:pt x="82232" y="68376"/>
                </a:lnTo>
                <a:lnTo>
                  <a:pt x="464218" y="68376"/>
                </a:lnTo>
                <a:lnTo>
                  <a:pt x="455427" y="56088"/>
                </a:lnTo>
                <a:lnTo>
                  <a:pt x="421028" y="26661"/>
                </a:lnTo>
                <a:lnTo>
                  <a:pt x="376561" y="9435"/>
                </a:lnTo>
                <a:lnTo>
                  <a:pt x="313595" y="1052"/>
                </a:lnTo>
                <a:lnTo>
                  <a:pt x="274650" y="0"/>
                </a:lnTo>
                <a:close/>
              </a:path>
              <a:path w="545464" h="619760">
                <a:moveTo>
                  <a:pt x="334295" y="344462"/>
                </a:moveTo>
                <a:lnTo>
                  <a:pt x="177139" y="344462"/>
                </a:lnTo>
                <a:lnTo>
                  <a:pt x="191910" y="344650"/>
                </a:lnTo>
                <a:lnTo>
                  <a:pt x="204420" y="345205"/>
                </a:lnTo>
                <a:lnTo>
                  <a:pt x="241620" y="353841"/>
                </a:lnTo>
                <a:lnTo>
                  <a:pt x="279680" y="380058"/>
                </a:lnTo>
                <a:lnTo>
                  <a:pt x="314152" y="421642"/>
                </a:lnTo>
                <a:lnTo>
                  <a:pt x="343680" y="464384"/>
                </a:lnTo>
                <a:lnTo>
                  <a:pt x="442696" y="619683"/>
                </a:lnTo>
                <a:lnTo>
                  <a:pt x="545109" y="619683"/>
                </a:lnTo>
                <a:lnTo>
                  <a:pt x="437934" y="450926"/>
                </a:lnTo>
                <a:lnTo>
                  <a:pt x="405071" y="405498"/>
                </a:lnTo>
                <a:lnTo>
                  <a:pt x="370141" y="368414"/>
                </a:lnTo>
                <a:lnTo>
                  <a:pt x="335999" y="345327"/>
                </a:lnTo>
                <a:lnTo>
                  <a:pt x="334295" y="344462"/>
                </a:lnTo>
                <a:close/>
              </a:path>
              <a:path w="545464" h="619760">
                <a:moveTo>
                  <a:pt x="464218" y="68376"/>
                </a:moveTo>
                <a:lnTo>
                  <a:pt x="278117" y="68376"/>
                </a:lnTo>
                <a:lnTo>
                  <a:pt x="310109" y="70136"/>
                </a:lnTo>
                <a:lnTo>
                  <a:pt x="337505" y="75425"/>
                </a:lnTo>
                <a:lnTo>
                  <a:pt x="378510" y="96647"/>
                </a:lnTo>
                <a:lnTo>
                  <a:pt x="402321" y="128958"/>
                </a:lnTo>
                <a:lnTo>
                  <a:pt x="410235" y="169062"/>
                </a:lnTo>
                <a:lnTo>
                  <a:pt x="409208" y="183805"/>
                </a:lnTo>
                <a:lnTo>
                  <a:pt x="393801" y="224599"/>
                </a:lnTo>
                <a:lnTo>
                  <a:pt x="360754" y="255185"/>
                </a:lnTo>
                <a:lnTo>
                  <a:pt x="308224" y="270576"/>
                </a:lnTo>
                <a:lnTo>
                  <a:pt x="258203" y="273494"/>
                </a:lnTo>
                <a:lnTo>
                  <a:pt x="457545" y="273494"/>
                </a:lnTo>
                <a:lnTo>
                  <a:pt x="471023" y="256226"/>
                </a:lnTo>
                <a:lnTo>
                  <a:pt x="484368" y="229720"/>
                </a:lnTo>
                <a:lnTo>
                  <a:pt x="492384" y="200619"/>
                </a:lnTo>
                <a:lnTo>
                  <a:pt x="495058" y="168922"/>
                </a:lnTo>
                <a:lnTo>
                  <a:pt x="493460" y="143931"/>
                </a:lnTo>
                <a:lnTo>
                  <a:pt x="488657" y="120037"/>
                </a:lnTo>
                <a:lnTo>
                  <a:pt x="480635" y="97253"/>
                </a:lnTo>
                <a:lnTo>
                  <a:pt x="469379" y="75590"/>
                </a:lnTo>
                <a:lnTo>
                  <a:pt x="464218" y="68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8011" y="1129741"/>
            <a:ext cx="512445" cy="619760"/>
          </a:xfrm>
          <a:custGeom>
            <a:avLst/>
            <a:gdLst/>
            <a:ahLst/>
            <a:cxnLst/>
            <a:rect l="l" t="t" r="r" b="b"/>
            <a:pathLst>
              <a:path w="512445" h="619760">
                <a:moveTo>
                  <a:pt x="82219" y="0"/>
                </a:moveTo>
                <a:lnTo>
                  <a:pt x="0" y="0"/>
                </a:lnTo>
                <a:lnTo>
                  <a:pt x="0" y="619683"/>
                </a:lnTo>
                <a:lnTo>
                  <a:pt x="82219" y="619683"/>
                </a:lnTo>
                <a:lnTo>
                  <a:pt x="82219" y="405053"/>
                </a:lnTo>
                <a:lnTo>
                  <a:pt x="183314" y="307251"/>
                </a:lnTo>
                <a:lnTo>
                  <a:pt x="82219" y="307251"/>
                </a:lnTo>
                <a:lnTo>
                  <a:pt x="82219" y="0"/>
                </a:lnTo>
                <a:close/>
              </a:path>
              <a:path w="512445" h="619760">
                <a:moveTo>
                  <a:pt x="282157" y="306959"/>
                </a:moveTo>
                <a:lnTo>
                  <a:pt x="183616" y="306959"/>
                </a:lnTo>
                <a:lnTo>
                  <a:pt x="404177" y="619683"/>
                </a:lnTo>
                <a:lnTo>
                  <a:pt x="512356" y="619683"/>
                </a:lnTo>
                <a:lnTo>
                  <a:pt x="282157" y="306959"/>
                </a:lnTo>
                <a:close/>
              </a:path>
              <a:path w="512445" h="619760">
                <a:moveTo>
                  <a:pt x="501103" y="0"/>
                </a:moveTo>
                <a:lnTo>
                  <a:pt x="390042" y="0"/>
                </a:lnTo>
                <a:lnTo>
                  <a:pt x="82219" y="307251"/>
                </a:lnTo>
                <a:lnTo>
                  <a:pt x="183314" y="307251"/>
                </a:lnTo>
                <a:lnTo>
                  <a:pt x="183616" y="306959"/>
                </a:lnTo>
                <a:lnTo>
                  <a:pt x="282157" y="306959"/>
                </a:lnTo>
                <a:lnTo>
                  <a:pt x="241173" y="251282"/>
                </a:lnTo>
                <a:lnTo>
                  <a:pt x="501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1532" y="1129741"/>
            <a:ext cx="418465" cy="619760"/>
          </a:xfrm>
          <a:custGeom>
            <a:avLst/>
            <a:gdLst/>
            <a:ahLst/>
            <a:cxnLst/>
            <a:rect l="l" t="t" r="r" b="b"/>
            <a:pathLst>
              <a:path w="418465" h="619760">
                <a:moveTo>
                  <a:pt x="0" y="619683"/>
                </a:moveTo>
                <a:lnTo>
                  <a:pt x="0" y="0"/>
                </a:lnTo>
                <a:lnTo>
                  <a:pt x="418025" y="0"/>
                </a:lnTo>
                <a:lnTo>
                  <a:pt x="418025" y="72707"/>
                </a:lnTo>
                <a:lnTo>
                  <a:pt x="82221" y="72707"/>
                </a:lnTo>
                <a:lnTo>
                  <a:pt x="82221" y="265709"/>
                </a:lnTo>
                <a:lnTo>
                  <a:pt x="373021" y="265709"/>
                </a:lnTo>
                <a:lnTo>
                  <a:pt x="373021" y="338404"/>
                </a:lnTo>
                <a:lnTo>
                  <a:pt x="82221" y="338404"/>
                </a:lnTo>
                <a:lnTo>
                  <a:pt x="82221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7594" y="1129741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0" y="619683"/>
                </a:moveTo>
                <a:lnTo>
                  <a:pt x="0" y="0"/>
                </a:lnTo>
                <a:lnTo>
                  <a:pt x="274650" y="0"/>
                </a:lnTo>
                <a:lnTo>
                  <a:pt x="313595" y="1052"/>
                </a:lnTo>
                <a:lnTo>
                  <a:pt x="376561" y="9435"/>
                </a:lnTo>
                <a:lnTo>
                  <a:pt x="421028" y="26661"/>
                </a:lnTo>
                <a:lnTo>
                  <a:pt x="455427" y="56088"/>
                </a:lnTo>
                <a:lnTo>
                  <a:pt x="480635" y="97253"/>
                </a:lnTo>
                <a:lnTo>
                  <a:pt x="493460" y="143931"/>
                </a:lnTo>
                <a:lnTo>
                  <a:pt x="495058" y="168922"/>
                </a:lnTo>
                <a:lnTo>
                  <a:pt x="492384" y="200619"/>
                </a:lnTo>
                <a:lnTo>
                  <a:pt x="471023" y="256226"/>
                </a:lnTo>
                <a:lnTo>
                  <a:pt x="428156" y="300664"/>
                </a:lnTo>
                <a:lnTo>
                  <a:pt x="362319" y="329342"/>
                </a:lnTo>
                <a:lnTo>
                  <a:pt x="320662" y="337540"/>
                </a:lnTo>
                <a:lnTo>
                  <a:pt x="335999" y="345327"/>
                </a:lnTo>
                <a:lnTo>
                  <a:pt x="370141" y="368414"/>
                </a:lnTo>
                <a:lnTo>
                  <a:pt x="405066" y="405498"/>
                </a:lnTo>
                <a:lnTo>
                  <a:pt x="437934" y="450926"/>
                </a:lnTo>
                <a:lnTo>
                  <a:pt x="545109" y="619683"/>
                </a:lnTo>
                <a:lnTo>
                  <a:pt x="442696" y="619683"/>
                </a:lnTo>
                <a:lnTo>
                  <a:pt x="360768" y="490727"/>
                </a:lnTo>
                <a:lnTo>
                  <a:pt x="343680" y="464384"/>
                </a:lnTo>
                <a:lnTo>
                  <a:pt x="314152" y="421642"/>
                </a:lnTo>
                <a:lnTo>
                  <a:pt x="290406" y="391503"/>
                </a:lnTo>
                <a:lnTo>
                  <a:pt x="260083" y="363791"/>
                </a:lnTo>
                <a:lnTo>
                  <a:pt x="222719" y="347357"/>
                </a:lnTo>
                <a:lnTo>
                  <a:pt x="177139" y="344462"/>
                </a:lnTo>
                <a:lnTo>
                  <a:pt x="82232" y="344462"/>
                </a:lnTo>
                <a:lnTo>
                  <a:pt x="8223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9827" y="1198118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4" h="205740">
                <a:moveTo>
                  <a:pt x="0" y="205117"/>
                </a:moveTo>
                <a:lnTo>
                  <a:pt x="175971" y="205117"/>
                </a:lnTo>
                <a:lnTo>
                  <a:pt x="202535" y="204388"/>
                </a:lnTo>
                <a:lnTo>
                  <a:pt x="246363" y="198549"/>
                </a:lnTo>
                <a:lnTo>
                  <a:pt x="291461" y="178400"/>
                </a:lnTo>
                <a:lnTo>
                  <a:pt x="318760" y="143180"/>
                </a:lnTo>
                <a:lnTo>
                  <a:pt x="328002" y="100685"/>
                </a:lnTo>
                <a:lnTo>
                  <a:pt x="326026" y="79673"/>
                </a:lnTo>
                <a:lnTo>
                  <a:pt x="310177" y="43439"/>
                </a:lnTo>
                <a:lnTo>
                  <a:pt x="278073" y="15880"/>
                </a:lnTo>
                <a:lnTo>
                  <a:pt x="227876" y="1759"/>
                </a:lnTo>
                <a:lnTo>
                  <a:pt x="195884" y="0"/>
                </a:lnTo>
                <a:lnTo>
                  <a:pt x="0" y="0"/>
                </a:lnTo>
                <a:lnTo>
                  <a:pt x="0" y="20511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2952" y="1129741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0" y="619683"/>
                </a:moveTo>
                <a:lnTo>
                  <a:pt x="237718" y="0"/>
                </a:lnTo>
                <a:lnTo>
                  <a:pt x="327863" y="0"/>
                </a:lnTo>
                <a:lnTo>
                  <a:pt x="580161" y="619683"/>
                </a:lnTo>
                <a:lnTo>
                  <a:pt x="486829" y="619683"/>
                </a:lnTo>
                <a:lnTo>
                  <a:pt x="415137" y="431876"/>
                </a:lnTo>
                <a:lnTo>
                  <a:pt x="154190" y="431876"/>
                </a:lnTo>
                <a:lnTo>
                  <a:pt x="8698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1235" y="1193787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5" h="301625">
                <a:moveTo>
                  <a:pt x="0" y="301193"/>
                </a:moveTo>
                <a:lnTo>
                  <a:pt x="211175" y="301193"/>
                </a:lnTo>
                <a:lnTo>
                  <a:pt x="146558" y="129400"/>
                </a:lnTo>
                <a:lnTo>
                  <a:pt x="132842" y="91938"/>
                </a:lnTo>
                <a:lnTo>
                  <a:pt x="120883" y="57885"/>
                </a:lnTo>
                <a:lnTo>
                  <a:pt x="110655" y="27239"/>
                </a:lnTo>
                <a:lnTo>
                  <a:pt x="102133" y="0"/>
                </a:lnTo>
                <a:lnTo>
                  <a:pt x="95209" y="30160"/>
                </a:lnTo>
                <a:lnTo>
                  <a:pt x="87201" y="60078"/>
                </a:lnTo>
                <a:lnTo>
                  <a:pt x="78112" y="89780"/>
                </a:lnTo>
                <a:lnTo>
                  <a:pt x="67944" y="119291"/>
                </a:lnTo>
                <a:lnTo>
                  <a:pt x="0" y="30119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6436" y="1129741"/>
            <a:ext cx="591185" cy="619760"/>
          </a:xfrm>
          <a:custGeom>
            <a:avLst/>
            <a:gdLst/>
            <a:ahLst/>
            <a:cxnLst/>
            <a:rect l="l" t="t" r="r" b="b"/>
            <a:pathLst>
              <a:path w="591185" h="619760">
                <a:moveTo>
                  <a:pt x="0" y="619683"/>
                </a:moveTo>
                <a:lnTo>
                  <a:pt x="0" y="0"/>
                </a:lnTo>
                <a:lnTo>
                  <a:pt x="122897" y="0"/>
                </a:lnTo>
                <a:lnTo>
                  <a:pt x="269443" y="438658"/>
                </a:lnTo>
                <a:lnTo>
                  <a:pt x="286989" y="492207"/>
                </a:lnTo>
                <a:lnTo>
                  <a:pt x="299021" y="530402"/>
                </a:lnTo>
                <a:lnTo>
                  <a:pt x="305074" y="511526"/>
                </a:lnTo>
                <a:lnTo>
                  <a:pt x="312631" y="488661"/>
                </a:lnTo>
                <a:lnTo>
                  <a:pt x="321676" y="461819"/>
                </a:lnTo>
                <a:lnTo>
                  <a:pt x="332193" y="431012"/>
                </a:lnTo>
                <a:lnTo>
                  <a:pt x="481342" y="0"/>
                </a:lnTo>
                <a:lnTo>
                  <a:pt x="591121" y="0"/>
                </a:lnTo>
                <a:lnTo>
                  <a:pt x="591121" y="619683"/>
                </a:lnTo>
                <a:lnTo>
                  <a:pt x="512356" y="619683"/>
                </a:lnTo>
                <a:lnTo>
                  <a:pt x="512356" y="101269"/>
                </a:lnTo>
                <a:lnTo>
                  <a:pt x="331470" y="619683"/>
                </a:lnTo>
                <a:lnTo>
                  <a:pt x="257619" y="619683"/>
                </a:lnTo>
                <a:lnTo>
                  <a:pt x="78752" y="91744"/>
                </a:lnTo>
                <a:lnTo>
                  <a:pt x="7875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50831" y="1129741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79" h="619760">
                <a:moveTo>
                  <a:pt x="0" y="619683"/>
                </a:moveTo>
                <a:lnTo>
                  <a:pt x="0" y="0"/>
                </a:lnTo>
                <a:lnTo>
                  <a:pt x="447459" y="0"/>
                </a:lnTo>
                <a:lnTo>
                  <a:pt x="447459" y="72707"/>
                </a:lnTo>
                <a:lnTo>
                  <a:pt x="82232" y="72707"/>
                </a:lnTo>
                <a:lnTo>
                  <a:pt x="82232" y="263105"/>
                </a:lnTo>
                <a:lnTo>
                  <a:pt x="424091" y="263105"/>
                </a:lnTo>
                <a:lnTo>
                  <a:pt x="424091" y="335813"/>
                </a:lnTo>
                <a:lnTo>
                  <a:pt x="82232" y="335813"/>
                </a:lnTo>
                <a:lnTo>
                  <a:pt x="82232" y="546988"/>
                </a:lnTo>
                <a:lnTo>
                  <a:pt x="462165" y="546988"/>
                </a:lnTo>
                <a:lnTo>
                  <a:pt x="4621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0121" y="1129741"/>
            <a:ext cx="797560" cy="619760"/>
          </a:xfrm>
          <a:custGeom>
            <a:avLst/>
            <a:gdLst/>
            <a:ahLst/>
            <a:cxnLst/>
            <a:rect l="l" t="t" r="r" b="b"/>
            <a:pathLst>
              <a:path w="797560" h="619760">
                <a:moveTo>
                  <a:pt x="163144" y="619683"/>
                </a:moveTo>
                <a:lnTo>
                  <a:pt x="0" y="0"/>
                </a:lnTo>
                <a:lnTo>
                  <a:pt x="85102" y="0"/>
                </a:lnTo>
                <a:lnTo>
                  <a:pt x="178003" y="406349"/>
                </a:lnTo>
                <a:lnTo>
                  <a:pt x="185356" y="438208"/>
                </a:lnTo>
                <a:lnTo>
                  <a:pt x="192263" y="469942"/>
                </a:lnTo>
                <a:lnTo>
                  <a:pt x="198711" y="501541"/>
                </a:lnTo>
                <a:lnTo>
                  <a:pt x="204685" y="532993"/>
                </a:lnTo>
                <a:lnTo>
                  <a:pt x="215642" y="488692"/>
                </a:lnTo>
                <a:lnTo>
                  <a:pt x="224053" y="454887"/>
                </a:lnTo>
                <a:lnTo>
                  <a:pt x="229921" y="431575"/>
                </a:lnTo>
                <a:lnTo>
                  <a:pt x="233248" y="418757"/>
                </a:lnTo>
                <a:lnTo>
                  <a:pt x="350380" y="0"/>
                </a:lnTo>
                <a:lnTo>
                  <a:pt x="449186" y="0"/>
                </a:lnTo>
                <a:lnTo>
                  <a:pt x="538035" y="313740"/>
                </a:lnTo>
                <a:lnTo>
                  <a:pt x="553320" y="371264"/>
                </a:lnTo>
                <a:lnTo>
                  <a:pt x="566478" y="426991"/>
                </a:lnTo>
                <a:lnTo>
                  <a:pt x="577495" y="480906"/>
                </a:lnTo>
                <a:lnTo>
                  <a:pt x="586358" y="532993"/>
                </a:lnTo>
                <a:lnTo>
                  <a:pt x="592962" y="502594"/>
                </a:lnTo>
                <a:lnTo>
                  <a:pt x="600429" y="470031"/>
                </a:lnTo>
                <a:lnTo>
                  <a:pt x="608760" y="435304"/>
                </a:lnTo>
                <a:lnTo>
                  <a:pt x="617956" y="398411"/>
                </a:lnTo>
                <a:lnTo>
                  <a:pt x="714743" y="0"/>
                </a:lnTo>
                <a:lnTo>
                  <a:pt x="797102" y="0"/>
                </a:lnTo>
                <a:lnTo>
                  <a:pt x="627481" y="619683"/>
                </a:lnTo>
                <a:lnTo>
                  <a:pt x="547712" y="619683"/>
                </a:lnTo>
                <a:lnTo>
                  <a:pt x="417741" y="147574"/>
                </a:lnTo>
                <a:lnTo>
                  <a:pt x="410328" y="120793"/>
                </a:lnTo>
                <a:lnTo>
                  <a:pt x="404523" y="99752"/>
                </a:lnTo>
                <a:lnTo>
                  <a:pt x="400313" y="84444"/>
                </a:lnTo>
                <a:lnTo>
                  <a:pt x="397687" y="74866"/>
                </a:lnTo>
                <a:lnTo>
                  <a:pt x="392527" y="95309"/>
                </a:lnTo>
                <a:lnTo>
                  <a:pt x="387648" y="114225"/>
                </a:lnTo>
                <a:lnTo>
                  <a:pt x="383064" y="131600"/>
                </a:lnTo>
                <a:lnTo>
                  <a:pt x="378790" y="147421"/>
                </a:lnTo>
                <a:lnTo>
                  <a:pt x="248831" y="619683"/>
                </a:lnTo>
                <a:lnTo>
                  <a:pt x="16314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8151" y="1119365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0" y="328447"/>
                </a:moveTo>
                <a:lnTo>
                  <a:pt x="3322" y="269491"/>
                </a:lnTo>
                <a:lnTo>
                  <a:pt x="13285" y="215873"/>
                </a:lnTo>
                <a:lnTo>
                  <a:pt x="29881" y="167600"/>
                </a:lnTo>
                <a:lnTo>
                  <a:pt x="53103" y="124681"/>
                </a:lnTo>
                <a:lnTo>
                  <a:pt x="82943" y="87122"/>
                </a:lnTo>
                <a:lnTo>
                  <a:pt x="118013" y="55740"/>
                </a:lnTo>
                <a:lnTo>
                  <a:pt x="156933" y="31343"/>
                </a:lnTo>
                <a:lnTo>
                  <a:pt x="199710" y="13926"/>
                </a:lnTo>
                <a:lnTo>
                  <a:pt x="246351" y="3480"/>
                </a:lnTo>
                <a:lnTo>
                  <a:pt x="296862" y="0"/>
                </a:lnTo>
                <a:lnTo>
                  <a:pt x="338732" y="2566"/>
                </a:lnTo>
                <a:lnTo>
                  <a:pt x="378464" y="10258"/>
                </a:lnTo>
                <a:lnTo>
                  <a:pt x="416089" y="23060"/>
                </a:lnTo>
                <a:lnTo>
                  <a:pt x="451637" y="40957"/>
                </a:lnTo>
                <a:lnTo>
                  <a:pt x="484010" y="63434"/>
                </a:lnTo>
                <a:lnTo>
                  <a:pt x="512311" y="89966"/>
                </a:lnTo>
                <a:lnTo>
                  <a:pt x="536526" y="120556"/>
                </a:lnTo>
                <a:lnTo>
                  <a:pt x="556640" y="155206"/>
                </a:lnTo>
                <a:lnTo>
                  <a:pt x="572462" y="193014"/>
                </a:lnTo>
                <a:lnTo>
                  <a:pt x="583779" y="233295"/>
                </a:lnTo>
                <a:lnTo>
                  <a:pt x="590579" y="276039"/>
                </a:lnTo>
                <a:lnTo>
                  <a:pt x="592848" y="321233"/>
                </a:lnTo>
                <a:lnTo>
                  <a:pt x="590469" y="367073"/>
                </a:lnTo>
                <a:lnTo>
                  <a:pt x="583331" y="410449"/>
                </a:lnTo>
                <a:lnTo>
                  <a:pt x="571433" y="451337"/>
                </a:lnTo>
                <a:lnTo>
                  <a:pt x="554774" y="489712"/>
                </a:lnTo>
                <a:lnTo>
                  <a:pt x="533759" y="524654"/>
                </a:lnTo>
                <a:lnTo>
                  <a:pt x="508795" y="555053"/>
                </a:lnTo>
                <a:lnTo>
                  <a:pt x="479880" y="580909"/>
                </a:lnTo>
                <a:lnTo>
                  <a:pt x="447014" y="602221"/>
                </a:lnTo>
                <a:lnTo>
                  <a:pt x="411398" y="618968"/>
                </a:lnTo>
                <a:lnTo>
                  <a:pt x="374426" y="630912"/>
                </a:lnTo>
                <a:lnTo>
                  <a:pt x="336098" y="638066"/>
                </a:lnTo>
                <a:lnTo>
                  <a:pt x="296417" y="640448"/>
                </a:lnTo>
                <a:lnTo>
                  <a:pt x="253794" y="637800"/>
                </a:lnTo>
                <a:lnTo>
                  <a:pt x="213518" y="629864"/>
                </a:lnTo>
                <a:lnTo>
                  <a:pt x="175567" y="616654"/>
                </a:lnTo>
                <a:lnTo>
                  <a:pt x="139915" y="598182"/>
                </a:lnTo>
                <a:lnTo>
                  <a:pt x="107573" y="575163"/>
                </a:lnTo>
                <a:lnTo>
                  <a:pt x="79370" y="548290"/>
                </a:lnTo>
                <a:lnTo>
                  <a:pt x="55332" y="517551"/>
                </a:lnTo>
                <a:lnTo>
                  <a:pt x="35483" y="482930"/>
                </a:lnTo>
                <a:lnTo>
                  <a:pt x="19957" y="445935"/>
                </a:lnTo>
                <a:lnTo>
                  <a:pt x="8869" y="407855"/>
                </a:lnTo>
                <a:lnTo>
                  <a:pt x="2217" y="368692"/>
                </a:lnTo>
                <a:lnTo>
                  <a:pt x="0" y="32844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02962" y="1190332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4">
                <a:moveTo>
                  <a:pt x="0" y="258914"/>
                </a:moveTo>
                <a:lnTo>
                  <a:pt x="3759" y="311871"/>
                </a:lnTo>
                <a:lnTo>
                  <a:pt x="15039" y="358878"/>
                </a:lnTo>
                <a:lnTo>
                  <a:pt x="33839" y="399934"/>
                </a:lnTo>
                <a:lnTo>
                  <a:pt x="60159" y="435038"/>
                </a:lnTo>
                <a:lnTo>
                  <a:pt x="92151" y="463168"/>
                </a:lnTo>
                <a:lnTo>
                  <a:pt x="127985" y="483276"/>
                </a:lnTo>
                <a:lnTo>
                  <a:pt x="167660" y="495349"/>
                </a:lnTo>
                <a:lnTo>
                  <a:pt x="211175" y="499376"/>
                </a:lnTo>
                <a:lnTo>
                  <a:pt x="255407" y="495319"/>
                </a:lnTo>
                <a:lnTo>
                  <a:pt x="295511" y="483147"/>
                </a:lnTo>
                <a:lnTo>
                  <a:pt x="331531" y="462863"/>
                </a:lnTo>
                <a:lnTo>
                  <a:pt x="363512" y="434466"/>
                </a:lnTo>
                <a:lnTo>
                  <a:pt x="389634" y="398605"/>
                </a:lnTo>
                <a:lnTo>
                  <a:pt x="408295" y="355925"/>
                </a:lnTo>
                <a:lnTo>
                  <a:pt x="419494" y="306427"/>
                </a:lnTo>
                <a:lnTo>
                  <a:pt x="423227" y="250113"/>
                </a:lnTo>
                <a:lnTo>
                  <a:pt x="421631" y="213549"/>
                </a:lnTo>
                <a:lnTo>
                  <a:pt x="408863" y="147617"/>
                </a:lnTo>
                <a:lnTo>
                  <a:pt x="383438" y="91719"/>
                </a:lnTo>
                <a:lnTo>
                  <a:pt x="346067" y="48075"/>
                </a:lnTo>
                <a:lnTo>
                  <a:pt x="297572" y="17461"/>
                </a:lnTo>
                <a:lnTo>
                  <a:pt x="242342" y="1943"/>
                </a:lnTo>
                <a:lnTo>
                  <a:pt x="212483" y="0"/>
                </a:lnTo>
                <a:lnTo>
                  <a:pt x="170507" y="3731"/>
                </a:lnTo>
                <a:lnTo>
                  <a:pt x="131559" y="14927"/>
                </a:lnTo>
                <a:lnTo>
                  <a:pt x="95640" y="33588"/>
                </a:lnTo>
                <a:lnTo>
                  <a:pt x="62750" y="59715"/>
                </a:lnTo>
                <a:lnTo>
                  <a:pt x="35297" y="94553"/>
                </a:lnTo>
                <a:lnTo>
                  <a:pt x="15687" y="139355"/>
                </a:lnTo>
                <a:lnTo>
                  <a:pt x="3921" y="194137"/>
                </a:lnTo>
                <a:lnTo>
                  <a:pt x="0" y="258914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8175" y="1129741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0" y="619683"/>
                </a:moveTo>
                <a:lnTo>
                  <a:pt x="0" y="0"/>
                </a:lnTo>
                <a:lnTo>
                  <a:pt x="274650" y="0"/>
                </a:lnTo>
                <a:lnTo>
                  <a:pt x="313595" y="1052"/>
                </a:lnTo>
                <a:lnTo>
                  <a:pt x="376561" y="9435"/>
                </a:lnTo>
                <a:lnTo>
                  <a:pt x="421028" y="26661"/>
                </a:lnTo>
                <a:lnTo>
                  <a:pt x="455427" y="56088"/>
                </a:lnTo>
                <a:lnTo>
                  <a:pt x="480635" y="97253"/>
                </a:lnTo>
                <a:lnTo>
                  <a:pt x="493460" y="143931"/>
                </a:lnTo>
                <a:lnTo>
                  <a:pt x="495058" y="168922"/>
                </a:lnTo>
                <a:lnTo>
                  <a:pt x="492384" y="200619"/>
                </a:lnTo>
                <a:lnTo>
                  <a:pt x="471023" y="256226"/>
                </a:lnTo>
                <a:lnTo>
                  <a:pt x="428156" y="300664"/>
                </a:lnTo>
                <a:lnTo>
                  <a:pt x="362319" y="329342"/>
                </a:lnTo>
                <a:lnTo>
                  <a:pt x="320662" y="337540"/>
                </a:lnTo>
                <a:lnTo>
                  <a:pt x="335999" y="345327"/>
                </a:lnTo>
                <a:lnTo>
                  <a:pt x="370141" y="368414"/>
                </a:lnTo>
                <a:lnTo>
                  <a:pt x="405071" y="405498"/>
                </a:lnTo>
                <a:lnTo>
                  <a:pt x="437934" y="450926"/>
                </a:lnTo>
                <a:lnTo>
                  <a:pt x="545109" y="619683"/>
                </a:lnTo>
                <a:lnTo>
                  <a:pt x="442696" y="619683"/>
                </a:lnTo>
                <a:lnTo>
                  <a:pt x="360768" y="490727"/>
                </a:lnTo>
                <a:lnTo>
                  <a:pt x="343680" y="464384"/>
                </a:lnTo>
                <a:lnTo>
                  <a:pt x="314152" y="421642"/>
                </a:lnTo>
                <a:lnTo>
                  <a:pt x="290406" y="391503"/>
                </a:lnTo>
                <a:lnTo>
                  <a:pt x="260083" y="363791"/>
                </a:lnTo>
                <a:lnTo>
                  <a:pt x="222719" y="347357"/>
                </a:lnTo>
                <a:lnTo>
                  <a:pt x="177139" y="344462"/>
                </a:lnTo>
                <a:lnTo>
                  <a:pt x="82232" y="344462"/>
                </a:lnTo>
                <a:lnTo>
                  <a:pt x="8223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00408" y="1198118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5" h="205740">
                <a:moveTo>
                  <a:pt x="0" y="205117"/>
                </a:moveTo>
                <a:lnTo>
                  <a:pt x="175971" y="205117"/>
                </a:lnTo>
                <a:lnTo>
                  <a:pt x="202535" y="204388"/>
                </a:lnTo>
                <a:lnTo>
                  <a:pt x="246363" y="198549"/>
                </a:lnTo>
                <a:lnTo>
                  <a:pt x="291461" y="178400"/>
                </a:lnTo>
                <a:lnTo>
                  <a:pt x="318760" y="143180"/>
                </a:lnTo>
                <a:lnTo>
                  <a:pt x="328002" y="100685"/>
                </a:lnTo>
                <a:lnTo>
                  <a:pt x="326026" y="79673"/>
                </a:lnTo>
                <a:lnTo>
                  <a:pt x="310177" y="43439"/>
                </a:lnTo>
                <a:lnTo>
                  <a:pt x="278073" y="15880"/>
                </a:lnTo>
                <a:lnTo>
                  <a:pt x="227876" y="1759"/>
                </a:lnTo>
                <a:lnTo>
                  <a:pt x="195884" y="0"/>
                </a:lnTo>
                <a:lnTo>
                  <a:pt x="0" y="0"/>
                </a:lnTo>
                <a:lnTo>
                  <a:pt x="0" y="20511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38011" y="1129741"/>
            <a:ext cx="512445" cy="619760"/>
          </a:xfrm>
          <a:custGeom>
            <a:avLst/>
            <a:gdLst/>
            <a:ahLst/>
            <a:cxnLst/>
            <a:rect l="l" t="t" r="r" b="b"/>
            <a:pathLst>
              <a:path w="512445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307251"/>
                </a:lnTo>
                <a:lnTo>
                  <a:pt x="390042" y="0"/>
                </a:lnTo>
                <a:lnTo>
                  <a:pt x="501103" y="0"/>
                </a:lnTo>
                <a:lnTo>
                  <a:pt x="241173" y="251282"/>
                </a:lnTo>
                <a:lnTo>
                  <a:pt x="512356" y="619683"/>
                </a:lnTo>
                <a:lnTo>
                  <a:pt x="404177" y="619683"/>
                </a:lnTo>
                <a:lnTo>
                  <a:pt x="183616" y="306959"/>
                </a:lnTo>
                <a:lnTo>
                  <a:pt x="82219" y="405053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1536" y="3735044"/>
            <a:ext cx="321310" cy="416559"/>
          </a:xfrm>
          <a:custGeom>
            <a:avLst/>
            <a:gdLst/>
            <a:ahLst/>
            <a:cxnLst/>
            <a:rect l="l" t="t" r="r" b="b"/>
            <a:pathLst>
              <a:path w="321309" h="416560">
                <a:moveTo>
                  <a:pt x="54295" y="0"/>
                </a:moveTo>
                <a:lnTo>
                  <a:pt x="0" y="0"/>
                </a:lnTo>
                <a:lnTo>
                  <a:pt x="0" y="236321"/>
                </a:lnTo>
                <a:lnTo>
                  <a:pt x="3916" y="294468"/>
                </a:lnTo>
                <a:lnTo>
                  <a:pt x="15619" y="338899"/>
                </a:lnTo>
                <a:lnTo>
                  <a:pt x="36421" y="372003"/>
                </a:lnTo>
                <a:lnTo>
                  <a:pt x="67722" y="396239"/>
                </a:lnTo>
                <a:lnTo>
                  <a:pt x="109419" y="411113"/>
                </a:lnTo>
                <a:lnTo>
                  <a:pt x="161546" y="416051"/>
                </a:lnTo>
                <a:lnTo>
                  <a:pt x="189678" y="414624"/>
                </a:lnTo>
                <a:lnTo>
                  <a:pt x="237371" y="403236"/>
                </a:lnTo>
                <a:lnTo>
                  <a:pt x="273737" y="381077"/>
                </a:lnTo>
                <a:lnTo>
                  <a:pt x="287395" y="367474"/>
                </a:lnTo>
                <a:lnTo>
                  <a:pt x="156876" y="367474"/>
                </a:lnTo>
                <a:lnTo>
                  <a:pt x="140180" y="366617"/>
                </a:lnTo>
                <a:lnTo>
                  <a:pt x="98107" y="353758"/>
                </a:lnTo>
                <a:lnTo>
                  <a:pt x="70006" y="326731"/>
                </a:lnTo>
                <a:lnTo>
                  <a:pt x="56783" y="282552"/>
                </a:lnTo>
                <a:lnTo>
                  <a:pt x="54297" y="236321"/>
                </a:lnTo>
                <a:lnTo>
                  <a:pt x="54295" y="0"/>
                </a:lnTo>
                <a:close/>
              </a:path>
              <a:path w="321309" h="416560">
                <a:moveTo>
                  <a:pt x="321184" y="0"/>
                </a:moveTo>
                <a:lnTo>
                  <a:pt x="266893" y="0"/>
                </a:lnTo>
                <a:lnTo>
                  <a:pt x="266888" y="236321"/>
                </a:lnTo>
                <a:lnTo>
                  <a:pt x="265319" y="271655"/>
                </a:lnTo>
                <a:lnTo>
                  <a:pt x="252706" y="323739"/>
                </a:lnTo>
                <a:lnTo>
                  <a:pt x="226863" y="352247"/>
                </a:lnTo>
                <a:lnTo>
                  <a:pt x="184468" y="365780"/>
                </a:lnTo>
                <a:lnTo>
                  <a:pt x="156876" y="367474"/>
                </a:lnTo>
                <a:lnTo>
                  <a:pt x="287395" y="367474"/>
                </a:lnTo>
                <a:lnTo>
                  <a:pt x="307277" y="334327"/>
                </a:lnTo>
                <a:lnTo>
                  <a:pt x="317695" y="291682"/>
                </a:lnTo>
                <a:lnTo>
                  <a:pt x="321184" y="236321"/>
                </a:lnTo>
                <a:lnTo>
                  <a:pt x="3211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6827" y="3841343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3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86" y="302894"/>
                </a:lnTo>
                <a:lnTo>
                  <a:pt x="50286" y="149161"/>
                </a:lnTo>
                <a:lnTo>
                  <a:pt x="50786" y="130127"/>
                </a:lnTo>
                <a:lnTo>
                  <a:pt x="58287" y="87249"/>
                </a:lnTo>
                <a:lnTo>
                  <a:pt x="84386" y="54584"/>
                </a:lnTo>
                <a:lnTo>
                  <a:pt x="97745" y="48196"/>
                </a:lnTo>
                <a:lnTo>
                  <a:pt x="45143" y="48196"/>
                </a:lnTo>
                <a:lnTo>
                  <a:pt x="45143" y="6286"/>
                </a:lnTo>
                <a:close/>
              </a:path>
              <a:path w="402589" h="302895">
                <a:moveTo>
                  <a:pt x="214743" y="43434"/>
                </a:moveTo>
                <a:lnTo>
                  <a:pt x="123540" y="43434"/>
                </a:lnTo>
                <a:lnTo>
                  <a:pt x="136502" y="44487"/>
                </a:lnTo>
                <a:lnTo>
                  <a:pt x="147529" y="47639"/>
                </a:lnTo>
                <a:lnTo>
                  <a:pt x="172948" y="81122"/>
                </a:lnTo>
                <a:lnTo>
                  <a:pt x="176016" y="302894"/>
                </a:lnTo>
                <a:lnTo>
                  <a:pt x="226308" y="302894"/>
                </a:lnTo>
                <a:lnTo>
                  <a:pt x="226348" y="130127"/>
                </a:lnTo>
                <a:lnTo>
                  <a:pt x="231465" y="91276"/>
                </a:lnTo>
                <a:lnTo>
                  <a:pt x="258001" y="55130"/>
                </a:lnTo>
                <a:lnTo>
                  <a:pt x="264307" y="51815"/>
                </a:lnTo>
                <a:lnTo>
                  <a:pt x="218409" y="51815"/>
                </a:lnTo>
                <a:lnTo>
                  <a:pt x="214743" y="43434"/>
                </a:lnTo>
                <a:close/>
              </a:path>
              <a:path w="402589" h="302895">
                <a:moveTo>
                  <a:pt x="391132" y="43434"/>
                </a:moveTo>
                <a:lnTo>
                  <a:pt x="299079" y="43434"/>
                </a:lnTo>
                <a:lnTo>
                  <a:pt x="307458" y="43935"/>
                </a:lnTo>
                <a:lnTo>
                  <a:pt x="315289" y="45446"/>
                </a:lnTo>
                <a:lnTo>
                  <a:pt x="347085" y="72872"/>
                </a:lnTo>
                <a:lnTo>
                  <a:pt x="351976" y="113457"/>
                </a:lnTo>
                <a:lnTo>
                  <a:pt x="352038" y="302894"/>
                </a:lnTo>
                <a:lnTo>
                  <a:pt x="402330" y="302894"/>
                </a:lnTo>
                <a:lnTo>
                  <a:pt x="402306" y="99160"/>
                </a:lnTo>
                <a:lnTo>
                  <a:pt x="400832" y="75822"/>
                </a:lnTo>
                <a:lnTo>
                  <a:pt x="396342" y="55391"/>
                </a:lnTo>
                <a:lnTo>
                  <a:pt x="391132" y="43434"/>
                </a:lnTo>
                <a:close/>
              </a:path>
              <a:path w="402589" h="302895">
                <a:moveTo>
                  <a:pt x="310319" y="0"/>
                </a:moveTo>
                <a:lnTo>
                  <a:pt x="283367" y="3234"/>
                </a:lnTo>
                <a:lnTo>
                  <a:pt x="259078" y="12944"/>
                </a:lnTo>
                <a:lnTo>
                  <a:pt x="237431" y="29135"/>
                </a:lnTo>
                <a:lnTo>
                  <a:pt x="218409" y="51815"/>
                </a:lnTo>
                <a:lnTo>
                  <a:pt x="264307" y="51815"/>
                </a:lnTo>
                <a:lnTo>
                  <a:pt x="270350" y="48639"/>
                </a:lnTo>
                <a:lnTo>
                  <a:pt x="284040" y="44737"/>
                </a:lnTo>
                <a:lnTo>
                  <a:pt x="299079" y="43434"/>
                </a:lnTo>
                <a:lnTo>
                  <a:pt x="391132" y="43434"/>
                </a:lnTo>
                <a:lnTo>
                  <a:pt x="388872" y="38245"/>
                </a:lnTo>
                <a:lnTo>
                  <a:pt x="378429" y="24384"/>
                </a:lnTo>
                <a:lnTo>
                  <a:pt x="365269" y="13705"/>
                </a:lnTo>
                <a:lnTo>
                  <a:pt x="349517" y="6086"/>
                </a:lnTo>
                <a:lnTo>
                  <a:pt x="331195" y="1520"/>
                </a:lnTo>
                <a:lnTo>
                  <a:pt x="310319" y="0"/>
                </a:lnTo>
                <a:close/>
              </a:path>
              <a:path w="402589" h="302895">
                <a:moveTo>
                  <a:pt x="134868" y="0"/>
                </a:moveTo>
                <a:lnTo>
                  <a:pt x="94169" y="7436"/>
                </a:lnTo>
                <a:lnTo>
                  <a:pt x="61353" y="28578"/>
                </a:lnTo>
                <a:lnTo>
                  <a:pt x="45143" y="48196"/>
                </a:lnTo>
                <a:lnTo>
                  <a:pt x="97745" y="48196"/>
                </a:lnTo>
                <a:lnTo>
                  <a:pt x="103177" y="46223"/>
                </a:lnTo>
                <a:lnTo>
                  <a:pt x="113163" y="44131"/>
                </a:lnTo>
                <a:lnTo>
                  <a:pt x="123540" y="43434"/>
                </a:lnTo>
                <a:lnTo>
                  <a:pt x="214743" y="43434"/>
                </a:lnTo>
                <a:lnTo>
                  <a:pt x="213338" y="40223"/>
                </a:lnTo>
                <a:lnTo>
                  <a:pt x="177533" y="7677"/>
                </a:lnTo>
                <a:lnTo>
                  <a:pt x="150566" y="855"/>
                </a:lnTo>
                <a:lnTo>
                  <a:pt x="13486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9094" y="3728186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5" h="416560">
                <a:moveTo>
                  <a:pt x="94868" y="158305"/>
                </a:moveTo>
                <a:lnTo>
                  <a:pt x="44576" y="158305"/>
                </a:lnTo>
                <a:lnTo>
                  <a:pt x="44576" y="416051"/>
                </a:lnTo>
                <a:lnTo>
                  <a:pt x="94868" y="416051"/>
                </a:lnTo>
                <a:lnTo>
                  <a:pt x="94868" y="158305"/>
                </a:lnTo>
                <a:close/>
              </a:path>
              <a:path w="173355" h="416560">
                <a:moveTo>
                  <a:pt x="152019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019" y="158305"/>
                </a:lnTo>
                <a:lnTo>
                  <a:pt x="152019" y="119443"/>
                </a:lnTo>
                <a:close/>
              </a:path>
              <a:path w="173355" h="416560">
                <a:moveTo>
                  <a:pt x="126301" y="0"/>
                </a:moveTo>
                <a:lnTo>
                  <a:pt x="85244" y="6793"/>
                </a:lnTo>
                <a:lnTo>
                  <a:pt x="54121" y="34457"/>
                </a:lnTo>
                <a:lnTo>
                  <a:pt x="44899" y="74047"/>
                </a:lnTo>
                <a:lnTo>
                  <a:pt x="44576" y="88011"/>
                </a:lnTo>
                <a:lnTo>
                  <a:pt x="44576" y="119443"/>
                </a:lnTo>
                <a:lnTo>
                  <a:pt x="94297" y="119443"/>
                </a:lnTo>
                <a:lnTo>
                  <a:pt x="94297" y="92303"/>
                </a:lnTo>
                <a:lnTo>
                  <a:pt x="94885" y="80068"/>
                </a:lnTo>
                <a:lnTo>
                  <a:pt x="116593" y="48720"/>
                </a:lnTo>
                <a:lnTo>
                  <a:pt x="136105" y="46291"/>
                </a:lnTo>
                <a:lnTo>
                  <a:pt x="166208" y="46291"/>
                </a:lnTo>
                <a:lnTo>
                  <a:pt x="173253" y="5054"/>
                </a:lnTo>
                <a:lnTo>
                  <a:pt x="160679" y="2855"/>
                </a:lnTo>
                <a:lnTo>
                  <a:pt x="148667" y="1274"/>
                </a:lnTo>
                <a:lnTo>
                  <a:pt x="137211" y="320"/>
                </a:lnTo>
                <a:lnTo>
                  <a:pt x="126301" y="0"/>
                </a:lnTo>
                <a:close/>
              </a:path>
              <a:path w="173355" h="416560">
                <a:moveTo>
                  <a:pt x="166208" y="46291"/>
                </a:moveTo>
                <a:lnTo>
                  <a:pt x="136105" y="46291"/>
                </a:lnTo>
                <a:lnTo>
                  <a:pt x="143200" y="46468"/>
                </a:lnTo>
                <a:lnTo>
                  <a:pt x="150491" y="46994"/>
                </a:lnTo>
                <a:lnTo>
                  <a:pt x="157997" y="47861"/>
                </a:lnTo>
                <a:lnTo>
                  <a:pt x="165734" y="49060"/>
                </a:lnTo>
                <a:lnTo>
                  <a:pt x="166208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39873" y="3841343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29"/>
                </a:lnTo>
                <a:lnTo>
                  <a:pt x="50812" y="132317"/>
                </a:lnTo>
                <a:lnTo>
                  <a:pt x="58674" y="89344"/>
                </a:lnTo>
                <a:lnTo>
                  <a:pt x="83966" y="57594"/>
                </a:lnTo>
                <a:lnTo>
                  <a:pt x="106680" y="52006"/>
                </a:lnTo>
                <a:lnTo>
                  <a:pt x="147227" y="52006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7" y="52006"/>
                </a:moveTo>
                <a:lnTo>
                  <a:pt x="106680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7" y="52006"/>
                </a:lnTo>
                <a:close/>
              </a:path>
              <a:path w="161289" h="302895">
                <a:moveTo>
                  <a:pt x="109448" y="0"/>
                </a:moveTo>
                <a:lnTo>
                  <a:pt x="69637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3" y="8963"/>
                </a:lnTo>
                <a:lnTo>
                  <a:pt x="135091" y="3989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13610" y="384134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8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7" y="75750"/>
                </a:lnTo>
                <a:lnTo>
                  <a:pt x="206895" y="101828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1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0" y="223177"/>
                </a:lnTo>
                <a:lnTo>
                  <a:pt x="53720" y="214414"/>
                </a:lnTo>
                <a:lnTo>
                  <a:pt x="80581" y="183172"/>
                </a:lnTo>
                <a:lnTo>
                  <a:pt x="150306" y="169092"/>
                </a:lnTo>
                <a:lnTo>
                  <a:pt x="172599" y="164591"/>
                </a:lnTo>
                <a:lnTo>
                  <a:pt x="191463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8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3" y="285368"/>
                </a:lnTo>
                <a:lnTo>
                  <a:pt x="262798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9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91" y="13728"/>
                </a:lnTo>
                <a:lnTo>
                  <a:pt x="177180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48610" y="3841343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5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22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5"/>
                </a:lnTo>
                <a:lnTo>
                  <a:pt x="218401" y="51815"/>
                </a:lnTo>
                <a:lnTo>
                  <a:pt x="214735" y="43434"/>
                </a:lnTo>
                <a:close/>
              </a:path>
              <a:path w="402589" h="302895">
                <a:moveTo>
                  <a:pt x="391133" y="43434"/>
                </a:moveTo>
                <a:lnTo>
                  <a:pt x="299085" y="43434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6" y="55391"/>
                </a:lnTo>
                <a:lnTo>
                  <a:pt x="391133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4"/>
                </a:lnTo>
                <a:lnTo>
                  <a:pt x="259076" y="12944"/>
                </a:lnTo>
                <a:lnTo>
                  <a:pt x="237426" y="29135"/>
                </a:lnTo>
                <a:lnTo>
                  <a:pt x="218401" y="51815"/>
                </a:lnTo>
                <a:lnTo>
                  <a:pt x="264308" y="51815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5" y="43434"/>
                </a:lnTo>
                <a:lnTo>
                  <a:pt x="391133" y="43434"/>
                </a:lnTo>
                <a:lnTo>
                  <a:pt x="388871" y="38245"/>
                </a:lnTo>
                <a:lnTo>
                  <a:pt x="378421" y="24384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1" y="7436"/>
                </a:lnTo>
                <a:lnTo>
                  <a:pt x="61347" y="28578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08096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89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6229" y="3847630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5" h="297179">
                <a:moveTo>
                  <a:pt x="52577" y="0"/>
                </a:moveTo>
                <a:lnTo>
                  <a:pt x="0" y="0"/>
                </a:lnTo>
                <a:lnTo>
                  <a:pt x="89623" y="296608"/>
                </a:lnTo>
                <a:lnTo>
                  <a:pt x="142875" y="296608"/>
                </a:lnTo>
                <a:lnTo>
                  <a:pt x="159104" y="234886"/>
                </a:lnTo>
                <a:lnTo>
                  <a:pt x="116674" y="234886"/>
                </a:lnTo>
                <a:lnTo>
                  <a:pt x="99910" y="171170"/>
                </a:lnTo>
                <a:lnTo>
                  <a:pt x="52577" y="0"/>
                </a:lnTo>
                <a:close/>
              </a:path>
              <a:path w="407035" h="297179">
                <a:moveTo>
                  <a:pt x="248242" y="68389"/>
                </a:moveTo>
                <a:lnTo>
                  <a:pt x="202882" y="68389"/>
                </a:lnTo>
                <a:lnTo>
                  <a:pt x="214782" y="119164"/>
                </a:lnTo>
                <a:lnTo>
                  <a:pt x="261835" y="296608"/>
                </a:lnTo>
                <a:lnTo>
                  <a:pt x="313842" y="296608"/>
                </a:lnTo>
                <a:lnTo>
                  <a:pt x="335149" y="228701"/>
                </a:lnTo>
                <a:lnTo>
                  <a:pt x="289750" y="228701"/>
                </a:lnTo>
                <a:lnTo>
                  <a:pt x="274900" y="171170"/>
                </a:lnTo>
                <a:lnTo>
                  <a:pt x="248242" y="68389"/>
                </a:lnTo>
                <a:close/>
              </a:path>
              <a:path w="407035" h="297179">
                <a:moveTo>
                  <a:pt x="230504" y="0"/>
                </a:moveTo>
                <a:lnTo>
                  <a:pt x="178968" y="0"/>
                </a:lnTo>
                <a:lnTo>
                  <a:pt x="132016" y="173736"/>
                </a:lnTo>
                <a:lnTo>
                  <a:pt x="121026" y="217246"/>
                </a:lnTo>
                <a:lnTo>
                  <a:pt x="118016" y="229300"/>
                </a:lnTo>
                <a:lnTo>
                  <a:pt x="116674" y="234886"/>
                </a:lnTo>
                <a:lnTo>
                  <a:pt x="159104" y="234886"/>
                </a:lnTo>
                <a:lnTo>
                  <a:pt x="202882" y="68389"/>
                </a:lnTo>
                <a:lnTo>
                  <a:pt x="248242" y="68389"/>
                </a:lnTo>
                <a:lnTo>
                  <a:pt x="230504" y="0"/>
                </a:lnTo>
                <a:close/>
              </a:path>
              <a:path w="407035" h="297179">
                <a:moveTo>
                  <a:pt x="406907" y="0"/>
                </a:moveTo>
                <a:lnTo>
                  <a:pt x="358038" y="0"/>
                </a:lnTo>
                <a:lnTo>
                  <a:pt x="306793" y="171450"/>
                </a:lnTo>
                <a:lnTo>
                  <a:pt x="289750" y="228701"/>
                </a:lnTo>
                <a:lnTo>
                  <a:pt x="335149" y="228701"/>
                </a:lnTo>
                <a:lnTo>
                  <a:pt x="40690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36383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2509" y="3841343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29"/>
                </a:lnTo>
                <a:lnTo>
                  <a:pt x="50812" y="132317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7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2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5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2" y="8963"/>
                </a:lnTo>
                <a:lnTo>
                  <a:pt x="135089" y="3989"/>
                </a:lnTo>
                <a:lnTo>
                  <a:pt x="122211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63580" y="3735044"/>
            <a:ext cx="245745" cy="409575"/>
          </a:xfrm>
          <a:custGeom>
            <a:avLst/>
            <a:gdLst/>
            <a:ahLst/>
            <a:cxnLst/>
            <a:rect l="l" t="t" r="r" b="b"/>
            <a:pathLst>
              <a:path w="245745" h="409575">
                <a:moveTo>
                  <a:pt x="50292" y="0"/>
                </a:moveTo>
                <a:lnTo>
                  <a:pt x="0" y="0"/>
                </a:lnTo>
                <a:lnTo>
                  <a:pt x="0" y="409193"/>
                </a:lnTo>
                <a:lnTo>
                  <a:pt x="50292" y="409193"/>
                </a:lnTo>
                <a:lnTo>
                  <a:pt x="50292" y="291566"/>
                </a:lnTo>
                <a:lnTo>
                  <a:pt x="85153" y="257657"/>
                </a:lnTo>
                <a:lnTo>
                  <a:pt x="144268" y="257657"/>
                </a:lnTo>
                <a:lnTo>
                  <a:pt x="127843" y="233083"/>
                </a:lnTo>
                <a:lnTo>
                  <a:pt x="50292" y="233083"/>
                </a:lnTo>
                <a:lnTo>
                  <a:pt x="50292" y="0"/>
                </a:lnTo>
                <a:close/>
              </a:path>
              <a:path w="245745" h="409575">
                <a:moveTo>
                  <a:pt x="144268" y="257657"/>
                </a:moveTo>
                <a:lnTo>
                  <a:pt x="85153" y="257657"/>
                </a:lnTo>
                <a:lnTo>
                  <a:pt x="183642" y="409193"/>
                </a:lnTo>
                <a:lnTo>
                  <a:pt x="245554" y="409193"/>
                </a:lnTo>
                <a:lnTo>
                  <a:pt x="144268" y="257657"/>
                </a:lnTo>
                <a:close/>
              </a:path>
              <a:path w="245745" h="409575">
                <a:moveTo>
                  <a:pt x="234124" y="112585"/>
                </a:moveTo>
                <a:lnTo>
                  <a:pt x="169164" y="112585"/>
                </a:lnTo>
                <a:lnTo>
                  <a:pt x="50292" y="233083"/>
                </a:lnTo>
                <a:lnTo>
                  <a:pt x="127843" y="233083"/>
                </a:lnTo>
                <a:lnTo>
                  <a:pt x="120967" y="222796"/>
                </a:lnTo>
                <a:lnTo>
                  <a:pt x="234124" y="11258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91354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4" y="270349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16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1" y="10086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4" y="245089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5" y="254011"/>
                </a:lnTo>
                <a:lnTo>
                  <a:pt x="263494" y="235136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771" y="3841343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2" y="130127"/>
                </a:lnTo>
                <a:lnTo>
                  <a:pt x="58292" y="87249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5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51" y="81122"/>
                </a:lnTo>
                <a:lnTo>
                  <a:pt x="176021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5"/>
                </a:lnTo>
                <a:lnTo>
                  <a:pt x="218401" y="51815"/>
                </a:lnTo>
                <a:lnTo>
                  <a:pt x="214735" y="43434"/>
                </a:lnTo>
                <a:close/>
              </a:path>
              <a:path w="402589" h="302895">
                <a:moveTo>
                  <a:pt x="391133" y="43434"/>
                </a:moveTo>
                <a:lnTo>
                  <a:pt x="299084" y="43434"/>
                </a:lnTo>
                <a:lnTo>
                  <a:pt x="307463" y="43935"/>
                </a:lnTo>
                <a:lnTo>
                  <a:pt x="315294" y="45446"/>
                </a:lnTo>
                <a:lnTo>
                  <a:pt x="347090" y="72872"/>
                </a:lnTo>
                <a:lnTo>
                  <a:pt x="351981" y="113457"/>
                </a:lnTo>
                <a:lnTo>
                  <a:pt x="352043" y="302894"/>
                </a:lnTo>
                <a:lnTo>
                  <a:pt x="402336" y="302894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6" y="55391"/>
                </a:lnTo>
                <a:lnTo>
                  <a:pt x="391133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4"/>
                </a:lnTo>
                <a:lnTo>
                  <a:pt x="259076" y="12944"/>
                </a:lnTo>
                <a:lnTo>
                  <a:pt x="237426" y="29135"/>
                </a:lnTo>
                <a:lnTo>
                  <a:pt x="218401" y="51815"/>
                </a:lnTo>
                <a:lnTo>
                  <a:pt x="264308" y="51815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4" y="43434"/>
                </a:lnTo>
                <a:lnTo>
                  <a:pt x="391133" y="43434"/>
                </a:lnTo>
                <a:lnTo>
                  <a:pt x="388871" y="38245"/>
                </a:lnTo>
                <a:lnTo>
                  <a:pt x="378421" y="24384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3" y="7436"/>
                </a:lnTo>
                <a:lnTo>
                  <a:pt x="61352" y="28578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41763" y="373504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2" y="283234"/>
                </a:lnTo>
                <a:lnTo>
                  <a:pt x="9151" y="323422"/>
                </a:lnTo>
                <a:lnTo>
                  <a:pt x="25317" y="358048"/>
                </a:lnTo>
                <a:lnTo>
                  <a:pt x="62377" y="395960"/>
                </a:lnTo>
                <a:lnTo>
                  <a:pt x="110076" y="414264"/>
                </a:lnTo>
                <a:lnTo>
                  <a:pt x="127439" y="415480"/>
                </a:lnTo>
                <a:lnTo>
                  <a:pt x="153135" y="412731"/>
                </a:lnTo>
                <a:lnTo>
                  <a:pt x="175512" y="404491"/>
                </a:lnTo>
                <a:lnTo>
                  <a:pt x="194569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66" y="372580"/>
                </a:lnTo>
                <a:lnTo>
                  <a:pt x="75522" y="346240"/>
                </a:lnTo>
                <a:lnTo>
                  <a:pt x="57435" y="310935"/>
                </a:lnTo>
                <a:lnTo>
                  <a:pt x="51422" y="261175"/>
                </a:lnTo>
                <a:lnTo>
                  <a:pt x="52827" y="233878"/>
                </a:lnTo>
                <a:lnTo>
                  <a:pt x="64078" y="190871"/>
                </a:lnTo>
                <a:lnTo>
                  <a:pt x="99207" y="154819"/>
                </a:lnTo>
                <a:lnTo>
                  <a:pt x="130005" y="148018"/>
                </a:lnTo>
                <a:lnTo>
                  <a:pt x="257157" y="148018"/>
                </a:lnTo>
                <a:lnTo>
                  <a:pt x="257157" y="147167"/>
                </a:lnTo>
                <a:lnTo>
                  <a:pt x="206865" y="147167"/>
                </a:lnTo>
                <a:lnTo>
                  <a:pt x="199812" y="138505"/>
                </a:lnTo>
                <a:lnTo>
                  <a:pt x="191795" y="130684"/>
                </a:lnTo>
                <a:lnTo>
                  <a:pt x="150506" y="109145"/>
                </a:lnTo>
                <a:lnTo>
                  <a:pt x="138202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57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57" y="409193"/>
                </a:lnTo>
                <a:lnTo>
                  <a:pt x="257157" y="371576"/>
                </a:lnTo>
                <a:close/>
              </a:path>
              <a:path w="257175" h="415925">
                <a:moveTo>
                  <a:pt x="257157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5" y="192639"/>
                </a:lnTo>
                <a:lnTo>
                  <a:pt x="209973" y="237180"/>
                </a:lnTo>
                <a:lnTo>
                  <a:pt x="211437" y="265468"/>
                </a:lnTo>
                <a:lnTo>
                  <a:pt x="209993" y="291273"/>
                </a:lnTo>
                <a:lnTo>
                  <a:pt x="198460" y="332274"/>
                </a:lnTo>
                <a:lnTo>
                  <a:pt x="162801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57" y="371576"/>
                </a:lnTo>
                <a:lnTo>
                  <a:pt x="257157" y="148018"/>
                </a:lnTo>
                <a:close/>
              </a:path>
              <a:path w="257175" h="415925">
                <a:moveTo>
                  <a:pt x="257157" y="0"/>
                </a:moveTo>
                <a:lnTo>
                  <a:pt x="206865" y="0"/>
                </a:lnTo>
                <a:lnTo>
                  <a:pt x="206865" y="147167"/>
                </a:lnTo>
                <a:lnTo>
                  <a:pt x="257157" y="147167"/>
                </a:lnTo>
                <a:lnTo>
                  <a:pt x="2571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61888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86" y="286678"/>
                </a:lnTo>
                <a:lnTo>
                  <a:pt x="110121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89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1" y="48423"/>
                </a:lnTo>
                <a:lnTo>
                  <a:pt x="207536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76301" y="3841343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73"/>
                </a:lnTo>
                <a:lnTo>
                  <a:pt x="13873" y="255549"/>
                </a:lnTo>
                <a:lnTo>
                  <a:pt x="38671" y="285280"/>
                </a:lnTo>
                <a:lnTo>
                  <a:pt x="75869" y="303193"/>
                </a:lnTo>
                <a:lnTo>
                  <a:pt x="126784" y="309181"/>
                </a:lnTo>
                <a:lnTo>
                  <a:pt x="143767" y="308430"/>
                </a:lnTo>
                <a:lnTo>
                  <a:pt x="189357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33"/>
                </a:lnTo>
                <a:lnTo>
                  <a:pt x="52740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6007"/>
                </a:lnTo>
                <a:lnTo>
                  <a:pt x="34917" y="26503"/>
                </a:lnTo>
                <a:lnTo>
                  <a:pt x="10847" y="66163"/>
                </a:lnTo>
                <a:lnTo>
                  <a:pt x="8609" y="85826"/>
                </a:lnTo>
                <a:lnTo>
                  <a:pt x="9268" y="95879"/>
                </a:lnTo>
                <a:lnTo>
                  <a:pt x="25767" y="133383"/>
                </a:lnTo>
                <a:lnTo>
                  <a:pt x="64724" y="158373"/>
                </a:lnTo>
                <a:lnTo>
                  <a:pt x="102945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7" y="212834"/>
                </a:lnTo>
                <a:lnTo>
                  <a:pt x="194881" y="220891"/>
                </a:lnTo>
                <a:lnTo>
                  <a:pt x="193830" y="230083"/>
                </a:lnTo>
                <a:lnTo>
                  <a:pt x="168579" y="260120"/>
                </a:lnTo>
                <a:lnTo>
                  <a:pt x="126593" y="268033"/>
                </a:lnTo>
                <a:lnTo>
                  <a:pt x="227560" y="268033"/>
                </a:lnTo>
                <a:lnTo>
                  <a:pt x="245405" y="227971"/>
                </a:lnTo>
                <a:lnTo>
                  <a:pt x="246316" y="215646"/>
                </a:lnTo>
                <a:lnTo>
                  <a:pt x="245565" y="203321"/>
                </a:lnTo>
                <a:lnTo>
                  <a:pt x="227653" y="16460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5" y="114946"/>
                </a:lnTo>
                <a:lnTo>
                  <a:pt x="88084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48" y="102298"/>
                </a:lnTo>
                <a:lnTo>
                  <a:pt x="63246" y="96964"/>
                </a:lnTo>
                <a:lnTo>
                  <a:pt x="59156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22" y="47577"/>
                </a:lnTo>
                <a:lnTo>
                  <a:pt x="121158" y="41148"/>
                </a:lnTo>
                <a:lnTo>
                  <a:pt x="219990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8" y="41148"/>
                </a:lnTo>
                <a:lnTo>
                  <a:pt x="134968" y="41954"/>
                </a:lnTo>
                <a:lnTo>
                  <a:pt x="147107" y="44376"/>
                </a:lnTo>
                <a:lnTo>
                  <a:pt x="179254" y="69665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11" y="69665"/>
                </a:lnTo>
                <a:lnTo>
                  <a:pt x="228198" y="57497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65480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99909" y="3841343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71"/>
                </a:lnTo>
                <a:lnTo>
                  <a:pt x="51739" y="114909"/>
                </a:lnTo>
                <a:lnTo>
                  <a:pt x="63348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1" y="43434"/>
                </a:moveTo>
                <a:lnTo>
                  <a:pt x="128778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8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86891" y="3847630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299" y="296608"/>
                </a:lnTo>
                <a:lnTo>
                  <a:pt x="182731" y="237362"/>
                </a:lnTo>
                <a:lnTo>
                  <a:pt x="136309" y="237362"/>
                </a:lnTo>
                <a:lnTo>
                  <a:pt x="131841" y="222006"/>
                </a:lnTo>
                <a:lnTo>
                  <a:pt x="127168" y="206933"/>
                </a:lnTo>
                <a:lnTo>
                  <a:pt x="122300" y="192146"/>
                </a:lnTo>
                <a:lnTo>
                  <a:pt x="117246" y="177647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6" y="180975"/>
                </a:lnTo>
                <a:lnTo>
                  <a:pt x="149346" y="196874"/>
                </a:lnTo>
                <a:lnTo>
                  <a:pt x="144325" y="211564"/>
                </a:lnTo>
                <a:lnTo>
                  <a:pt x="139986" y="225057"/>
                </a:lnTo>
                <a:lnTo>
                  <a:pt x="136309" y="237362"/>
                </a:lnTo>
                <a:lnTo>
                  <a:pt x="18273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84649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6" y="268033"/>
                </a:lnTo>
                <a:lnTo>
                  <a:pt x="139058" y="268033"/>
                </a:lnTo>
                <a:lnTo>
                  <a:pt x="120939" y="266264"/>
                </a:lnTo>
                <a:lnTo>
                  <a:pt x="76295" y="239750"/>
                </a:lnTo>
                <a:lnTo>
                  <a:pt x="57642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12" y="85680"/>
                </a:lnTo>
                <a:lnTo>
                  <a:pt x="104457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9" y="22502"/>
                </a:lnTo>
                <a:lnTo>
                  <a:pt x="194559" y="10001"/>
                </a:lnTo>
                <a:lnTo>
                  <a:pt x="168189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4" y="48794"/>
                </a:lnTo>
                <a:lnTo>
                  <a:pt x="212206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5" y="180288"/>
                </a:lnTo>
                <a:lnTo>
                  <a:pt x="212329" y="223578"/>
                </a:lnTo>
                <a:lnTo>
                  <a:pt x="173322" y="260964"/>
                </a:lnTo>
                <a:lnTo>
                  <a:pt x="139058" y="268033"/>
                </a:lnTo>
                <a:lnTo>
                  <a:pt x="240596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45349" y="3735044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17459" y="3847630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09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299" y="296608"/>
                </a:lnTo>
                <a:lnTo>
                  <a:pt x="182731" y="237362"/>
                </a:lnTo>
                <a:lnTo>
                  <a:pt x="136296" y="237362"/>
                </a:lnTo>
                <a:lnTo>
                  <a:pt x="131835" y="222006"/>
                </a:lnTo>
                <a:lnTo>
                  <a:pt x="127166" y="206933"/>
                </a:lnTo>
                <a:lnTo>
                  <a:pt x="122300" y="192146"/>
                </a:lnTo>
                <a:lnTo>
                  <a:pt x="117246" y="177647"/>
                </a:lnTo>
                <a:lnTo>
                  <a:pt x="53809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6" y="180975"/>
                </a:lnTo>
                <a:lnTo>
                  <a:pt x="149346" y="196874"/>
                </a:lnTo>
                <a:lnTo>
                  <a:pt x="144324" y="211564"/>
                </a:lnTo>
                <a:lnTo>
                  <a:pt x="139981" y="225057"/>
                </a:lnTo>
                <a:lnTo>
                  <a:pt x="136296" y="237362"/>
                </a:lnTo>
                <a:lnTo>
                  <a:pt x="18273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34070" y="373504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59216" y="384763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61044" y="3841343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0" y="130127"/>
                </a:lnTo>
                <a:lnTo>
                  <a:pt x="58280" y="87249"/>
                </a:lnTo>
                <a:lnTo>
                  <a:pt x="84391" y="54584"/>
                </a:lnTo>
                <a:lnTo>
                  <a:pt x="97741" y="48196"/>
                </a:lnTo>
                <a:lnTo>
                  <a:pt x="45135" y="48196"/>
                </a:lnTo>
                <a:lnTo>
                  <a:pt x="45135" y="6286"/>
                </a:lnTo>
                <a:close/>
              </a:path>
              <a:path w="402590" h="302895">
                <a:moveTo>
                  <a:pt x="214735" y="43434"/>
                </a:moveTo>
                <a:lnTo>
                  <a:pt x="123532" y="43434"/>
                </a:lnTo>
                <a:lnTo>
                  <a:pt x="136494" y="44487"/>
                </a:lnTo>
                <a:lnTo>
                  <a:pt x="147521" y="47639"/>
                </a:lnTo>
                <a:lnTo>
                  <a:pt x="172947" y="81122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7995" y="55130"/>
                </a:lnTo>
                <a:lnTo>
                  <a:pt x="264302" y="51815"/>
                </a:lnTo>
                <a:lnTo>
                  <a:pt x="218401" y="51815"/>
                </a:lnTo>
                <a:lnTo>
                  <a:pt x="214735" y="43434"/>
                </a:lnTo>
                <a:close/>
              </a:path>
              <a:path w="402590" h="302895">
                <a:moveTo>
                  <a:pt x="391128" y="43434"/>
                </a:moveTo>
                <a:lnTo>
                  <a:pt x="299072" y="43434"/>
                </a:lnTo>
                <a:lnTo>
                  <a:pt x="307450" y="43935"/>
                </a:lnTo>
                <a:lnTo>
                  <a:pt x="315282" y="45446"/>
                </a:lnTo>
                <a:lnTo>
                  <a:pt x="347090" y="72872"/>
                </a:lnTo>
                <a:lnTo>
                  <a:pt x="351980" y="113457"/>
                </a:lnTo>
                <a:lnTo>
                  <a:pt x="352044" y="302894"/>
                </a:lnTo>
                <a:lnTo>
                  <a:pt x="402335" y="302894"/>
                </a:lnTo>
                <a:lnTo>
                  <a:pt x="402311" y="99160"/>
                </a:lnTo>
                <a:lnTo>
                  <a:pt x="400835" y="75822"/>
                </a:lnTo>
                <a:lnTo>
                  <a:pt x="396341" y="55391"/>
                </a:lnTo>
                <a:lnTo>
                  <a:pt x="391128" y="43434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65" y="3234"/>
                </a:lnTo>
                <a:lnTo>
                  <a:pt x="259072" y="12944"/>
                </a:lnTo>
                <a:lnTo>
                  <a:pt x="237424" y="29135"/>
                </a:lnTo>
                <a:lnTo>
                  <a:pt x="218401" y="51815"/>
                </a:lnTo>
                <a:lnTo>
                  <a:pt x="264302" y="51815"/>
                </a:lnTo>
                <a:lnTo>
                  <a:pt x="270348" y="48639"/>
                </a:lnTo>
                <a:lnTo>
                  <a:pt x="284038" y="44737"/>
                </a:lnTo>
                <a:lnTo>
                  <a:pt x="299072" y="43434"/>
                </a:lnTo>
                <a:lnTo>
                  <a:pt x="391128" y="43434"/>
                </a:lnTo>
                <a:lnTo>
                  <a:pt x="388866" y="38245"/>
                </a:lnTo>
                <a:lnTo>
                  <a:pt x="378421" y="24384"/>
                </a:lnTo>
                <a:lnTo>
                  <a:pt x="365261" y="13705"/>
                </a:lnTo>
                <a:lnTo>
                  <a:pt x="349511" y="6086"/>
                </a:lnTo>
                <a:lnTo>
                  <a:pt x="331192" y="1520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1" y="7436"/>
                </a:lnTo>
                <a:lnTo>
                  <a:pt x="61345" y="28578"/>
                </a:lnTo>
                <a:lnTo>
                  <a:pt x="45135" y="48196"/>
                </a:lnTo>
                <a:lnTo>
                  <a:pt x="97741" y="48196"/>
                </a:lnTo>
                <a:lnTo>
                  <a:pt x="103171" y="46223"/>
                </a:lnTo>
                <a:lnTo>
                  <a:pt x="113155" y="44131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27" y="7677"/>
                </a:lnTo>
                <a:lnTo>
                  <a:pt x="150569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20531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78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6" y="307611"/>
                </a:lnTo>
                <a:lnTo>
                  <a:pt x="207832" y="295079"/>
                </a:lnTo>
                <a:lnTo>
                  <a:pt x="240813" y="270349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79" y="126301"/>
                </a:lnTo>
                <a:lnTo>
                  <a:pt x="56870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27" y="22706"/>
                </a:lnTo>
                <a:lnTo>
                  <a:pt x="191966" y="10086"/>
                </a:lnTo>
                <a:lnTo>
                  <a:pt x="166391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3"/>
                </a:moveTo>
                <a:lnTo>
                  <a:pt x="197194" y="245089"/>
                </a:lnTo>
                <a:lnTo>
                  <a:pt x="154151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3" y="254011"/>
                </a:lnTo>
                <a:lnTo>
                  <a:pt x="263488" y="235136"/>
                </a:lnTo>
                <a:lnTo>
                  <a:pt x="270878" y="213740"/>
                </a:lnTo>
                <a:lnTo>
                  <a:pt x="218871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84" y="42968"/>
                </a:lnTo>
                <a:lnTo>
                  <a:pt x="17301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54947" y="3841343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71"/>
                </a:lnTo>
                <a:lnTo>
                  <a:pt x="51739" y="114909"/>
                </a:lnTo>
                <a:lnTo>
                  <a:pt x="63348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1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44215" y="3744099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5" y="363691"/>
                </a:lnTo>
                <a:lnTo>
                  <a:pt x="64388" y="395477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8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89" y="356615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12724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5253" y="437351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2" y="106298"/>
                </a:moveTo>
                <a:lnTo>
                  <a:pt x="74320" y="117111"/>
                </a:lnTo>
                <a:lnTo>
                  <a:pt x="33272" y="148947"/>
                </a:lnTo>
                <a:lnTo>
                  <a:pt x="8313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3" y="283232"/>
                </a:lnTo>
                <a:lnTo>
                  <a:pt x="9156" y="323417"/>
                </a:lnTo>
                <a:lnTo>
                  <a:pt x="25321" y="358048"/>
                </a:lnTo>
                <a:lnTo>
                  <a:pt x="62384" y="395947"/>
                </a:lnTo>
                <a:lnTo>
                  <a:pt x="110080" y="414264"/>
                </a:lnTo>
                <a:lnTo>
                  <a:pt x="127438" y="415480"/>
                </a:lnTo>
                <a:lnTo>
                  <a:pt x="153139" y="412731"/>
                </a:lnTo>
                <a:lnTo>
                  <a:pt x="175516" y="404491"/>
                </a:lnTo>
                <a:lnTo>
                  <a:pt x="194572" y="390770"/>
                </a:lnTo>
                <a:lnTo>
                  <a:pt x="208048" y="374332"/>
                </a:lnTo>
                <a:lnTo>
                  <a:pt x="132295" y="374332"/>
                </a:lnTo>
                <a:lnTo>
                  <a:pt x="116473" y="372580"/>
                </a:lnTo>
                <a:lnTo>
                  <a:pt x="75527" y="346240"/>
                </a:lnTo>
                <a:lnTo>
                  <a:pt x="57442" y="310935"/>
                </a:lnTo>
                <a:lnTo>
                  <a:pt x="51434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9" y="148018"/>
                </a:lnTo>
                <a:lnTo>
                  <a:pt x="257169" y="148018"/>
                </a:lnTo>
                <a:lnTo>
                  <a:pt x="257169" y="147167"/>
                </a:lnTo>
                <a:lnTo>
                  <a:pt x="206877" y="147167"/>
                </a:lnTo>
                <a:lnTo>
                  <a:pt x="199822" y="138505"/>
                </a:lnTo>
                <a:lnTo>
                  <a:pt x="191804" y="130684"/>
                </a:lnTo>
                <a:lnTo>
                  <a:pt x="150513" y="109145"/>
                </a:lnTo>
                <a:lnTo>
                  <a:pt x="138207" y="107011"/>
                </a:lnTo>
                <a:lnTo>
                  <a:pt x="125152" y="106298"/>
                </a:lnTo>
                <a:close/>
              </a:path>
              <a:path w="257175" h="415925">
                <a:moveTo>
                  <a:pt x="257169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69" y="409193"/>
                </a:lnTo>
                <a:lnTo>
                  <a:pt x="257169" y="371576"/>
                </a:lnTo>
                <a:close/>
              </a:path>
              <a:path w="257175" h="415925">
                <a:moveTo>
                  <a:pt x="257169" y="148018"/>
                </a:moveTo>
                <a:lnTo>
                  <a:pt x="130009" y="148018"/>
                </a:lnTo>
                <a:lnTo>
                  <a:pt x="146546" y="149788"/>
                </a:lnTo>
                <a:lnTo>
                  <a:pt x="161717" y="155105"/>
                </a:lnTo>
                <a:lnTo>
                  <a:pt x="198229" y="192637"/>
                </a:lnTo>
                <a:lnTo>
                  <a:pt x="209983" y="237169"/>
                </a:lnTo>
                <a:lnTo>
                  <a:pt x="211449" y="265455"/>
                </a:lnTo>
                <a:lnTo>
                  <a:pt x="210003" y="291263"/>
                </a:lnTo>
                <a:lnTo>
                  <a:pt x="198469" y="332272"/>
                </a:lnTo>
                <a:lnTo>
                  <a:pt x="162811" y="367617"/>
                </a:lnTo>
                <a:lnTo>
                  <a:pt x="132295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69" y="371576"/>
                </a:lnTo>
                <a:lnTo>
                  <a:pt x="257169" y="148018"/>
                </a:lnTo>
                <a:close/>
              </a:path>
              <a:path w="257175" h="415925">
                <a:moveTo>
                  <a:pt x="257169" y="0"/>
                </a:moveTo>
                <a:lnTo>
                  <a:pt x="206877" y="0"/>
                </a:lnTo>
                <a:lnTo>
                  <a:pt x="206877" y="147167"/>
                </a:lnTo>
                <a:lnTo>
                  <a:pt x="257169" y="147167"/>
                </a:lnTo>
                <a:lnTo>
                  <a:pt x="25716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35382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09" y="0"/>
                </a:moveTo>
                <a:lnTo>
                  <a:pt x="82533" y="10299"/>
                </a:lnTo>
                <a:lnTo>
                  <a:pt x="38383" y="41249"/>
                </a:lnTo>
                <a:lnTo>
                  <a:pt x="9583" y="90801"/>
                </a:lnTo>
                <a:lnTo>
                  <a:pt x="0" y="157060"/>
                </a:lnTo>
                <a:lnTo>
                  <a:pt x="2375" y="191138"/>
                </a:lnTo>
                <a:lnTo>
                  <a:pt x="21377" y="247215"/>
                </a:lnTo>
                <a:lnTo>
                  <a:pt x="58685" y="286678"/>
                </a:lnTo>
                <a:lnTo>
                  <a:pt x="110122" y="306681"/>
                </a:lnTo>
                <a:lnTo>
                  <a:pt x="140878" y="309181"/>
                </a:lnTo>
                <a:lnTo>
                  <a:pt x="165504" y="307611"/>
                </a:lnTo>
                <a:lnTo>
                  <a:pt x="207831" y="295079"/>
                </a:lnTo>
                <a:lnTo>
                  <a:pt x="240816" y="270348"/>
                </a:lnTo>
                <a:lnTo>
                  <a:pt x="242608" y="268033"/>
                </a:lnTo>
                <a:lnTo>
                  <a:pt x="140878" y="268033"/>
                </a:lnTo>
                <a:lnTo>
                  <a:pt x="123126" y="266410"/>
                </a:lnTo>
                <a:lnTo>
                  <a:pt x="79056" y="242125"/>
                </a:lnTo>
                <a:lnTo>
                  <a:pt x="54221" y="190399"/>
                </a:lnTo>
                <a:lnTo>
                  <a:pt x="51432" y="167449"/>
                </a:lnTo>
                <a:lnTo>
                  <a:pt x="272323" y="167449"/>
                </a:lnTo>
                <a:lnTo>
                  <a:pt x="272514" y="161543"/>
                </a:lnTo>
                <a:lnTo>
                  <a:pt x="272602" y="154114"/>
                </a:lnTo>
                <a:lnTo>
                  <a:pt x="270708" y="126301"/>
                </a:lnTo>
                <a:lnTo>
                  <a:pt x="54291" y="126301"/>
                </a:lnTo>
                <a:lnTo>
                  <a:pt x="56880" y="107853"/>
                </a:lnTo>
                <a:lnTo>
                  <a:pt x="80294" y="64300"/>
                </a:lnTo>
                <a:lnTo>
                  <a:pt x="121806" y="42595"/>
                </a:lnTo>
                <a:lnTo>
                  <a:pt x="138402" y="41147"/>
                </a:lnTo>
                <a:lnTo>
                  <a:pt x="235548" y="41147"/>
                </a:lnTo>
                <a:lnTo>
                  <a:pt x="234985" y="40385"/>
                </a:lnTo>
                <a:lnTo>
                  <a:pt x="214837" y="22706"/>
                </a:lnTo>
                <a:lnTo>
                  <a:pt x="191977" y="10086"/>
                </a:lnTo>
                <a:lnTo>
                  <a:pt x="166401" y="2520"/>
                </a:lnTo>
                <a:lnTo>
                  <a:pt x="138109" y="0"/>
                </a:lnTo>
                <a:close/>
              </a:path>
              <a:path w="273050" h="309245">
                <a:moveTo>
                  <a:pt x="218881" y="206882"/>
                </a:moveTo>
                <a:lnTo>
                  <a:pt x="197198" y="245084"/>
                </a:lnTo>
                <a:lnTo>
                  <a:pt x="154161" y="267123"/>
                </a:lnTo>
                <a:lnTo>
                  <a:pt x="140878" y="268033"/>
                </a:lnTo>
                <a:lnTo>
                  <a:pt x="242608" y="268033"/>
                </a:lnTo>
                <a:lnTo>
                  <a:pt x="253467" y="254006"/>
                </a:lnTo>
                <a:lnTo>
                  <a:pt x="263493" y="235130"/>
                </a:lnTo>
                <a:lnTo>
                  <a:pt x="270888" y="213740"/>
                </a:lnTo>
                <a:lnTo>
                  <a:pt x="218881" y="206882"/>
                </a:lnTo>
                <a:close/>
              </a:path>
              <a:path w="273050" h="309245">
                <a:moveTo>
                  <a:pt x="235548" y="41147"/>
                </a:moveTo>
                <a:lnTo>
                  <a:pt x="138402" y="41147"/>
                </a:lnTo>
                <a:lnTo>
                  <a:pt x="156594" y="42968"/>
                </a:lnTo>
                <a:lnTo>
                  <a:pt x="173020" y="48421"/>
                </a:lnTo>
                <a:lnTo>
                  <a:pt x="207535" y="80717"/>
                </a:lnTo>
                <a:lnTo>
                  <a:pt x="219453" y="126301"/>
                </a:lnTo>
                <a:lnTo>
                  <a:pt x="270708" y="126301"/>
                </a:lnTo>
                <a:lnTo>
                  <a:pt x="270247" y="119524"/>
                </a:lnTo>
                <a:lnTo>
                  <a:pt x="263185" y="89039"/>
                </a:lnTo>
                <a:lnTo>
                  <a:pt x="251428" y="62660"/>
                </a:lnTo>
                <a:lnTo>
                  <a:pt x="23554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03387" y="447981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33" y="206311"/>
                </a:moveTo>
                <a:lnTo>
                  <a:pt x="0" y="214312"/>
                </a:lnTo>
                <a:lnTo>
                  <a:pt x="5576" y="236372"/>
                </a:lnTo>
                <a:lnTo>
                  <a:pt x="13873" y="255544"/>
                </a:lnTo>
                <a:lnTo>
                  <a:pt x="38671" y="285280"/>
                </a:lnTo>
                <a:lnTo>
                  <a:pt x="75874" y="303193"/>
                </a:lnTo>
                <a:lnTo>
                  <a:pt x="126784" y="309181"/>
                </a:lnTo>
                <a:lnTo>
                  <a:pt x="143769" y="308430"/>
                </a:lnTo>
                <a:lnTo>
                  <a:pt x="189356" y="297091"/>
                </a:lnTo>
                <a:lnTo>
                  <a:pt x="223495" y="273245"/>
                </a:lnTo>
                <a:lnTo>
                  <a:pt x="227569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33"/>
                </a:lnTo>
                <a:lnTo>
                  <a:pt x="52746" y="220370"/>
                </a:lnTo>
                <a:lnTo>
                  <a:pt x="49733" y="206311"/>
                </a:lnTo>
                <a:close/>
              </a:path>
              <a:path w="246380" h="309245">
                <a:moveTo>
                  <a:pt x="117551" y="0"/>
                </a:moveTo>
                <a:lnTo>
                  <a:pt x="74206" y="5994"/>
                </a:lnTo>
                <a:lnTo>
                  <a:pt x="34922" y="26503"/>
                </a:lnTo>
                <a:lnTo>
                  <a:pt x="10853" y="66163"/>
                </a:lnTo>
                <a:lnTo>
                  <a:pt x="8621" y="85813"/>
                </a:lnTo>
                <a:lnTo>
                  <a:pt x="9279" y="95873"/>
                </a:lnTo>
                <a:lnTo>
                  <a:pt x="25775" y="133377"/>
                </a:lnTo>
                <a:lnTo>
                  <a:pt x="64726" y="158373"/>
                </a:lnTo>
                <a:lnTo>
                  <a:pt x="102956" y="170375"/>
                </a:lnTo>
                <a:lnTo>
                  <a:pt x="146947" y="182041"/>
                </a:lnTo>
                <a:lnTo>
                  <a:pt x="161699" y="186526"/>
                </a:lnTo>
                <a:lnTo>
                  <a:pt x="193948" y="212828"/>
                </a:lnTo>
                <a:lnTo>
                  <a:pt x="194894" y="220878"/>
                </a:lnTo>
                <a:lnTo>
                  <a:pt x="193840" y="230078"/>
                </a:lnTo>
                <a:lnTo>
                  <a:pt x="168580" y="260120"/>
                </a:lnTo>
                <a:lnTo>
                  <a:pt x="126593" y="268033"/>
                </a:lnTo>
                <a:lnTo>
                  <a:pt x="227569" y="268033"/>
                </a:lnTo>
                <a:lnTo>
                  <a:pt x="245415" y="227966"/>
                </a:lnTo>
                <a:lnTo>
                  <a:pt x="246329" y="215645"/>
                </a:lnTo>
                <a:lnTo>
                  <a:pt x="245575" y="203321"/>
                </a:lnTo>
                <a:lnTo>
                  <a:pt x="227653" y="16459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5" y="114946"/>
                </a:lnTo>
                <a:lnTo>
                  <a:pt x="88084" y="112175"/>
                </a:lnTo>
                <a:lnTo>
                  <a:pt x="82486" y="110299"/>
                </a:lnTo>
                <a:lnTo>
                  <a:pt x="73736" y="106768"/>
                </a:lnTo>
                <a:lnTo>
                  <a:pt x="67348" y="102298"/>
                </a:lnTo>
                <a:lnTo>
                  <a:pt x="63258" y="96964"/>
                </a:lnTo>
                <a:lnTo>
                  <a:pt x="59156" y="91732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7" y="47577"/>
                </a:lnTo>
                <a:lnTo>
                  <a:pt x="121157" y="41147"/>
                </a:lnTo>
                <a:lnTo>
                  <a:pt x="219990" y="41147"/>
                </a:lnTo>
                <a:lnTo>
                  <a:pt x="217652" y="37337"/>
                </a:lnTo>
                <a:lnTo>
                  <a:pt x="178701" y="10096"/>
                </a:lnTo>
                <a:lnTo>
                  <a:pt x="134446" y="627"/>
                </a:lnTo>
                <a:lnTo>
                  <a:pt x="117551" y="0"/>
                </a:lnTo>
                <a:close/>
              </a:path>
              <a:path w="246380" h="309245">
                <a:moveTo>
                  <a:pt x="219990" y="41147"/>
                </a:moveTo>
                <a:lnTo>
                  <a:pt x="121157" y="41147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5" y="69665"/>
                </a:lnTo>
                <a:lnTo>
                  <a:pt x="185750" y="90296"/>
                </a:lnTo>
                <a:lnTo>
                  <a:pt x="234899" y="83438"/>
                </a:lnTo>
                <a:lnTo>
                  <a:pt x="232016" y="69665"/>
                </a:lnTo>
                <a:lnTo>
                  <a:pt x="228199" y="57497"/>
                </a:lnTo>
                <a:lnTo>
                  <a:pt x="223397" y="46700"/>
                </a:lnTo>
                <a:lnTo>
                  <a:pt x="219990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90300" y="447981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5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3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37"/>
                </a:lnTo>
                <a:lnTo>
                  <a:pt x="57633" y="204393"/>
                </a:lnTo>
                <a:lnTo>
                  <a:pt x="51415" y="154685"/>
                </a:lnTo>
                <a:lnTo>
                  <a:pt x="52970" y="128113"/>
                </a:lnTo>
                <a:lnTo>
                  <a:pt x="65404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4" y="85757"/>
                </a:lnTo>
                <a:lnTo>
                  <a:pt x="224735" y="127302"/>
                </a:lnTo>
                <a:lnTo>
                  <a:pt x="226214" y="154685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4" y="260962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1"/>
                </a:lnTo>
                <a:lnTo>
                  <a:pt x="255919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94420" y="4366653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5" h="416560">
                <a:moveTo>
                  <a:pt x="94868" y="158305"/>
                </a:moveTo>
                <a:lnTo>
                  <a:pt x="44576" y="158305"/>
                </a:lnTo>
                <a:lnTo>
                  <a:pt x="44576" y="416051"/>
                </a:lnTo>
                <a:lnTo>
                  <a:pt x="94868" y="416051"/>
                </a:lnTo>
                <a:lnTo>
                  <a:pt x="94868" y="158305"/>
                </a:lnTo>
                <a:close/>
              </a:path>
              <a:path w="173355" h="416560">
                <a:moveTo>
                  <a:pt x="152019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019" y="158305"/>
                </a:lnTo>
                <a:lnTo>
                  <a:pt x="152019" y="119443"/>
                </a:lnTo>
                <a:close/>
              </a:path>
              <a:path w="173355" h="416560">
                <a:moveTo>
                  <a:pt x="126301" y="0"/>
                </a:moveTo>
                <a:lnTo>
                  <a:pt x="85244" y="6793"/>
                </a:lnTo>
                <a:lnTo>
                  <a:pt x="54121" y="34452"/>
                </a:lnTo>
                <a:lnTo>
                  <a:pt x="44899" y="74047"/>
                </a:lnTo>
                <a:lnTo>
                  <a:pt x="44576" y="88011"/>
                </a:lnTo>
                <a:lnTo>
                  <a:pt x="44576" y="119443"/>
                </a:lnTo>
                <a:lnTo>
                  <a:pt x="94297" y="119443"/>
                </a:lnTo>
                <a:lnTo>
                  <a:pt x="94297" y="92303"/>
                </a:lnTo>
                <a:lnTo>
                  <a:pt x="94887" y="80068"/>
                </a:lnTo>
                <a:lnTo>
                  <a:pt x="116595" y="48720"/>
                </a:lnTo>
                <a:lnTo>
                  <a:pt x="136118" y="46291"/>
                </a:lnTo>
                <a:lnTo>
                  <a:pt x="166207" y="46291"/>
                </a:lnTo>
                <a:lnTo>
                  <a:pt x="173253" y="5041"/>
                </a:lnTo>
                <a:lnTo>
                  <a:pt x="160684" y="2850"/>
                </a:lnTo>
                <a:lnTo>
                  <a:pt x="148672" y="1273"/>
                </a:lnTo>
                <a:lnTo>
                  <a:pt x="137213" y="319"/>
                </a:lnTo>
                <a:lnTo>
                  <a:pt x="126301" y="0"/>
                </a:lnTo>
                <a:close/>
              </a:path>
              <a:path w="173355" h="416560">
                <a:moveTo>
                  <a:pt x="166207" y="46291"/>
                </a:moveTo>
                <a:lnTo>
                  <a:pt x="136118" y="46291"/>
                </a:lnTo>
                <a:lnTo>
                  <a:pt x="143210" y="46468"/>
                </a:lnTo>
                <a:lnTo>
                  <a:pt x="150498" y="46994"/>
                </a:lnTo>
                <a:lnTo>
                  <a:pt x="157999" y="47861"/>
                </a:lnTo>
                <a:lnTo>
                  <a:pt x="165734" y="49060"/>
                </a:lnTo>
                <a:lnTo>
                  <a:pt x="166207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7195" y="4382566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5" y="363689"/>
                </a:lnTo>
                <a:lnTo>
                  <a:pt x="64401" y="395478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9"/>
                </a:lnTo>
                <a:lnTo>
                  <a:pt x="138051" y="357276"/>
                </a:lnTo>
                <a:lnTo>
                  <a:pt x="108407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80" h="404495">
                <a:moveTo>
                  <a:pt x="137744" y="355282"/>
                </a:moveTo>
                <a:lnTo>
                  <a:pt x="128689" y="356616"/>
                </a:lnTo>
                <a:lnTo>
                  <a:pt x="121348" y="357276"/>
                </a:lnTo>
                <a:lnTo>
                  <a:pt x="138051" y="357276"/>
                </a:lnTo>
                <a:lnTo>
                  <a:pt x="137744" y="355282"/>
                </a:lnTo>
                <a:close/>
              </a:path>
              <a:path w="144780" h="404495">
                <a:moveTo>
                  <a:pt x="137744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44" y="142392"/>
                </a:lnTo>
                <a:lnTo>
                  <a:pt x="137744" y="103530"/>
                </a:lnTo>
                <a:close/>
              </a:path>
              <a:path w="144780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08262" y="4486097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5" h="297179">
                <a:moveTo>
                  <a:pt x="52577" y="0"/>
                </a:moveTo>
                <a:lnTo>
                  <a:pt x="0" y="0"/>
                </a:lnTo>
                <a:lnTo>
                  <a:pt x="89636" y="296608"/>
                </a:lnTo>
                <a:lnTo>
                  <a:pt x="142875" y="296608"/>
                </a:lnTo>
                <a:lnTo>
                  <a:pt x="159104" y="234886"/>
                </a:lnTo>
                <a:lnTo>
                  <a:pt x="116687" y="234886"/>
                </a:lnTo>
                <a:lnTo>
                  <a:pt x="99923" y="171157"/>
                </a:lnTo>
                <a:lnTo>
                  <a:pt x="52577" y="0"/>
                </a:lnTo>
                <a:close/>
              </a:path>
              <a:path w="407035" h="297179">
                <a:moveTo>
                  <a:pt x="248247" y="68389"/>
                </a:moveTo>
                <a:lnTo>
                  <a:pt x="202882" y="68389"/>
                </a:lnTo>
                <a:lnTo>
                  <a:pt x="214795" y="119164"/>
                </a:lnTo>
                <a:lnTo>
                  <a:pt x="261848" y="296608"/>
                </a:lnTo>
                <a:lnTo>
                  <a:pt x="313855" y="296608"/>
                </a:lnTo>
                <a:lnTo>
                  <a:pt x="335159" y="228701"/>
                </a:lnTo>
                <a:lnTo>
                  <a:pt x="289750" y="228701"/>
                </a:lnTo>
                <a:lnTo>
                  <a:pt x="274910" y="171157"/>
                </a:lnTo>
                <a:lnTo>
                  <a:pt x="248247" y="68389"/>
                </a:lnTo>
                <a:close/>
              </a:path>
              <a:path w="407035" h="297179">
                <a:moveTo>
                  <a:pt x="230505" y="0"/>
                </a:moveTo>
                <a:lnTo>
                  <a:pt x="178981" y="0"/>
                </a:lnTo>
                <a:lnTo>
                  <a:pt x="132016" y="173735"/>
                </a:lnTo>
                <a:lnTo>
                  <a:pt x="121032" y="217246"/>
                </a:lnTo>
                <a:lnTo>
                  <a:pt x="118027" y="229300"/>
                </a:lnTo>
                <a:lnTo>
                  <a:pt x="116687" y="234886"/>
                </a:lnTo>
                <a:lnTo>
                  <a:pt x="159104" y="234886"/>
                </a:lnTo>
                <a:lnTo>
                  <a:pt x="202882" y="68389"/>
                </a:lnTo>
                <a:lnTo>
                  <a:pt x="248247" y="68389"/>
                </a:lnTo>
                <a:lnTo>
                  <a:pt x="230505" y="0"/>
                </a:lnTo>
                <a:close/>
              </a:path>
              <a:path w="407035" h="297179">
                <a:moveTo>
                  <a:pt x="406907" y="0"/>
                </a:moveTo>
                <a:lnTo>
                  <a:pt x="358051" y="0"/>
                </a:lnTo>
                <a:lnTo>
                  <a:pt x="306806" y="171449"/>
                </a:lnTo>
                <a:lnTo>
                  <a:pt x="289750" y="228701"/>
                </a:lnTo>
                <a:lnTo>
                  <a:pt x="335159" y="228701"/>
                </a:lnTo>
                <a:lnTo>
                  <a:pt x="40690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40126" y="447981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2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22" y="75744"/>
                </a:lnTo>
                <a:lnTo>
                  <a:pt x="206895" y="101815"/>
                </a:lnTo>
                <a:lnTo>
                  <a:pt x="206895" y="103631"/>
                </a:lnTo>
                <a:lnTo>
                  <a:pt x="169775" y="124204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4"/>
                </a:lnTo>
                <a:lnTo>
                  <a:pt x="21410" y="168713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14" y="276790"/>
                </a:lnTo>
                <a:lnTo>
                  <a:pt x="205867" y="269747"/>
                </a:lnTo>
                <a:lnTo>
                  <a:pt x="113537" y="269747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64"/>
                </a:lnTo>
                <a:lnTo>
                  <a:pt x="53733" y="214414"/>
                </a:lnTo>
                <a:lnTo>
                  <a:pt x="80581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4" y="55806"/>
                </a:lnTo>
                <a:lnTo>
                  <a:pt x="249058" y="46786"/>
                </a:lnTo>
                <a:lnTo>
                  <a:pt x="246352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5"/>
                </a:lnTo>
                <a:lnTo>
                  <a:pt x="214391" y="285683"/>
                </a:lnTo>
                <a:lnTo>
                  <a:pt x="217161" y="294629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8"/>
                </a:lnTo>
                <a:lnTo>
                  <a:pt x="262799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8"/>
                </a:lnTo>
                <a:lnTo>
                  <a:pt x="153510" y="262638"/>
                </a:lnTo>
                <a:lnTo>
                  <a:pt x="113537" y="269747"/>
                </a:lnTo>
                <a:lnTo>
                  <a:pt x="205867" y="269747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97" y="0"/>
                </a:moveTo>
                <a:lnTo>
                  <a:pt x="90354" y="5904"/>
                </a:lnTo>
                <a:lnTo>
                  <a:pt x="49536" y="23217"/>
                </a:lnTo>
                <a:lnTo>
                  <a:pt x="17446" y="62874"/>
                </a:lnTo>
                <a:lnTo>
                  <a:pt x="8572" y="91439"/>
                </a:lnTo>
                <a:lnTo>
                  <a:pt x="57721" y="98297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5" y="41719"/>
                </a:lnTo>
                <a:lnTo>
                  <a:pt x="246352" y="41719"/>
                </a:lnTo>
                <a:lnTo>
                  <a:pt x="244720" y="38661"/>
                </a:lnTo>
                <a:lnTo>
                  <a:pt x="215696" y="13723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74555" y="447981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16"/>
                </a:lnTo>
                <a:lnTo>
                  <a:pt x="50810" y="132312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40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7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2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40" y="51714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48862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1"/>
                </a:lnTo>
                <a:lnTo>
                  <a:pt x="0" y="157060"/>
                </a:lnTo>
                <a:lnTo>
                  <a:pt x="2374" y="191138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8"/>
                </a:lnTo>
                <a:lnTo>
                  <a:pt x="242611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8" y="41147"/>
                </a:lnTo>
                <a:lnTo>
                  <a:pt x="234975" y="40385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84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1" y="268033"/>
                </a:lnTo>
                <a:lnTo>
                  <a:pt x="253469" y="254006"/>
                </a:lnTo>
                <a:lnTo>
                  <a:pt x="263496" y="235130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92994" y="4725555"/>
            <a:ext cx="60960" cy="138430"/>
          </a:xfrm>
          <a:custGeom>
            <a:avLst/>
            <a:gdLst/>
            <a:ahLst/>
            <a:cxnLst/>
            <a:rect l="l" t="t" r="r" b="b"/>
            <a:pathLst>
              <a:path w="60960" h="138429">
                <a:moveTo>
                  <a:pt x="60578" y="0"/>
                </a:moveTo>
                <a:lnTo>
                  <a:pt x="3428" y="0"/>
                </a:lnTo>
                <a:lnTo>
                  <a:pt x="3428" y="57150"/>
                </a:lnTo>
                <a:lnTo>
                  <a:pt x="31915" y="57150"/>
                </a:lnTo>
                <a:lnTo>
                  <a:pt x="31059" y="69117"/>
                </a:lnTo>
                <a:lnTo>
                  <a:pt x="13858" y="107957"/>
                </a:lnTo>
                <a:lnTo>
                  <a:pt x="0" y="116586"/>
                </a:lnTo>
                <a:lnTo>
                  <a:pt x="13715" y="138303"/>
                </a:lnTo>
                <a:lnTo>
                  <a:pt x="49339" y="108204"/>
                </a:lnTo>
                <a:lnTo>
                  <a:pt x="60578" y="57150"/>
                </a:lnTo>
                <a:lnTo>
                  <a:pt x="6057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79087" y="4371225"/>
            <a:ext cx="273050" cy="417830"/>
          </a:xfrm>
          <a:custGeom>
            <a:avLst/>
            <a:gdLst/>
            <a:ahLst/>
            <a:cxnLst/>
            <a:rect l="l" t="t" r="r" b="b"/>
            <a:pathLst>
              <a:path w="273050" h="417829">
                <a:moveTo>
                  <a:pt x="138112" y="108585"/>
                </a:moveTo>
                <a:lnTo>
                  <a:pt x="82530" y="118884"/>
                </a:lnTo>
                <a:lnTo>
                  <a:pt x="38379" y="149834"/>
                </a:lnTo>
                <a:lnTo>
                  <a:pt x="9583" y="199386"/>
                </a:lnTo>
                <a:lnTo>
                  <a:pt x="0" y="265645"/>
                </a:lnTo>
                <a:lnTo>
                  <a:pt x="2374" y="299723"/>
                </a:lnTo>
                <a:lnTo>
                  <a:pt x="21372" y="355800"/>
                </a:lnTo>
                <a:lnTo>
                  <a:pt x="58679" y="395263"/>
                </a:lnTo>
                <a:lnTo>
                  <a:pt x="110114" y="415266"/>
                </a:lnTo>
                <a:lnTo>
                  <a:pt x="140868" y="417766"/>
                </a:lnTo>
                <a:lnTo>
                  <a:pt x="165501" y="416196"/>
                </a:lnTo>
                <a:lnTo>
                  <a:pt x="207833" y="403664"/>
                </a:lnTo>
                <a:lnTo>
                  <a:pt x="240819" y="378933"/>
                </a:lnTo>
                <a:lnTo>
                  <a:pt x="242611" y="376618"/>
                </a:lnTo>
                <a:lnTo>
                  <a:pt x="140868" y="376618"/>
                </a:lnTo>
                <a:lnTo>
                  <a:pt x="123121" y="374995"/>
                </a:lnTo>
                <a:lnTo>
                  <a:pt x="79057" y="350710"/>
                </a:lnTo>
                <a:lnTo>
                  <a:pt x="54224" y="298984"/>
                </a:lnTo>
                <a:lnTo>
                  <a:pt x="51435" y="276034"/>
                </a:lnTo>
                <a:lnTo>
                  <a:pt x="272313" y="276034"/>
                </a:lnTo>
                <a:lnTo>
                  <a:pt x="272503" y="270129"/>
                </a:lnTo>
                <a:lnTo>
                  <a:pt x="272605" y="262699"/>
                </a:lnTo>
                <a:lnTo>
                  <a:pt x="270711" y="234886"/>
                </a:lnTo>
                <a:lnTo>
                  <a:pt x="54292" y="234886"/>
                </a:lnTo>
                <a:lnTo>
                  <a:pt x="56881" y="216438"/>
                </a:lnTo>
                <a:lnTo>
                  <a:pt x="80289" y="172885"/>
                </a:lnTo>
                <a:lnTo>
                  <a:pt x="121799" y="151180"/>
                </a:lnTo>
                <a:lnTo>
                  <a:pt x="138391" y="149733"/>
                </a:lnTo>
                <a:lnTo>
                  <a:pt x="235538" y="149733"/>
                </a:lnTo>
                <a:lnTo>
                  <a:pt x="234975" y="148971"/>
                </a:lnTo>
                <a:lnTo>
                  <a:pt x="214832" y="131291"/>
                </a:lnTo>
                <a:lnTo>
                  <a:pt x="191973" y="118671"/>
                </a:lnTo>
                <a:lnTo>
                  <a:pt x="166398" y="111105"/>
                </a:lnTo>
                <a:lnTo>
                  <a:pt x="138112" y="108585"/>
                </a:lnTo>
                <a:close/>
              </a:path>
              <a:path w="273050" h="417829">
                <a:moveTo>
                  <a:pt x="218884" y="315468"/>
                </a:moveTo>
                <a:lnTo>
                  <a:pt x="197196" y="353669"/>
                </a:lnTo>
                <a:lnTo>
                  <a:pt x="154156" y="375708"/>
                </a:lnTo>
                <a:lnTo>
                  <a:pt x="140868" y="376618"/>
                </a:lnTo>
                <a:lnTo>
                  <a:pt x="242611" y="376618"/>
                </a:lnTo>
                <a:lnTo>
                  <a:pt x="253469" y="362591"/>
                </a:lnTo>
                <a:lnTo>
                  <a:pt x="263496" y="343715"/>
                </a:lnTo>
                <a:lnTo>
                  <a:pt x="270891" y="322326"/>
                </a:lnTo>
                <a:lnTo>
                  <a:pt x="218884" y="315468"/>
                </a:lnTo>
                <a:close/>
              </a:path>
              <a:path w="273050" h="417829">
                <a:moveTo>
                  <a:pt x="235538" y="149733"/>
                </a:moveTo>
                <a:lnTo>
                  <a:pt x="138391" y="149733"/>
                </a:lnTo>
                <a:lnTo>
                  <a:pt x="156591" y="151553"/>
                </a:lnTo>
                <a:lnTo>
                  <a:pt x="173020" y="157006"/>
                </a:lnTo>
                <a:lnTo>
                  <a:pt x="207531" y="189302"/>
                </a:lnTo>
                <a:lnTo>
                  <a:pt x="219456" y="234886"/>
                </a:lnTo>
                <a:lnTo>
                  <a:pt x="270711" y="234886"/>
                </a:lnTo>
                <a:lnTo>
                  <a:pt x="270249" y="228109"/>
                </a:lnTo>
                <a:lnTo>
                  <a:pt x="263186" y="197624"/>
                </a:lnTo>
                <a:lnTo>
                  <a:pt x="251426" y="171245"/>
                </a:lnTo>
                <a:lnTo>
                  <a:pt x="235538" y="149733"/>
                </a:lnTo>
                <a:close/>
              </a:path>
              <a:path w="273050" h="417829">
                <a:moveTo>
                  <a:pt x="199453" y="0"/>
                </a:moveTo>
                <a:lnTo>
                  <a:pt x="133159" y="0"/>
                </a:lnTo>
                <a:lnTo>
                  <a:pt x="96583" y="78295"/>
                </a:lnTo>
                <a:lnTo>
                  <a:pt x="138303" y="78295"/>
                </a:lnTo>
                <a:lnTo>
                  <a:pt x="19945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65954" y="4486097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1" y="0"/>
                </a:moveTo>
                <a:lnTo>
                  <a:pt x="0" y="0"/>
                </a:lnTo>
                <a:lnTo>
                  <a:pt x="110" y="191998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6" y="292900"/>
                </a:lnTo>
                <a:lnTo>
                  <a:pt x="101066" y="302894"/>
                </a:lnTo>
                <a:lnTo>
                  <a:pt x="129157" y="299750"/>
                </a:lnTo>
                <a:lnTo>
                  <a:pt x="154151" y="290310"/>
                </a:lnTo>
                <a:lnTo>
                  <a:pt x="176056" y="274568"/>
                </a:lnTo>
                <a:lnTo>
                  <a:pt x="188951" y="259460"/>
                </a:lnTo>
                <a:lnTo>
                  <a:pt x="111251" y="259460"/>
                </a:lnTo>
                <a:lnTo>
                  <a:pt x="100414" y="258745"/>
                </a:lnTo>
                <a:lnTo>
                  <a:pt x="60715" y="234743"/>
                </a:lnTo>
                <a:lnTo>
                  <a:pt x="51068" y="197023"/>
                </a:lnTo>
                <a:lnTo>
                  <a:pt x="50291" y="164109"/>
                </a:lnTo>
                <a:lnTo>
                  <a:pt x="50291" y="0"/>
                </a:lnTo>
                <a:close/>
              </a:path>
              <a:path w="240029" h="302895">
                <a:moveTo>
                  <a:pt x="240029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29" y="296608"/>
                </a:lnTo>
                <a:lnTo>
                  <a:pt x="240029" y="252514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7" y="0"/>
                </a:lnTo>
                <a:lnTo>
                  <a:pt x="189737" y="158597"/>
                </a:lnTo>
                <a:lnTo>
                  <a:pt x="189222" y="176413"/>
                </a:lnTo>
                <a:lnTo>
                  <a:pt x="181546" y="216407"/>
                </a:lnTo>
                <a:lnTo>
                  <a:pt x="153542" y="247942"/>
                </a:lnTo>
                <a:lnTo>
                  <a:pt x="111251" y="259460"/>
                </a:lnTo>
                <a:lnTo>
                  <a:pt x="188951" y="259460"/>
                </a:lnTo>
                <a:lnTo>
                  <a:pt x="194881" y="252514"/>
                </a:lnTo>
                <a:lnTo>
                  <a:pt x="240029" y="252514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84952" y="4479810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2" y="130127"/>
                </a:lnTo>
                <a:lnTo>
                  <a:pt x="58292" y="87248"/>
                </a:lnTo>
                <a:lnTo>
                  <a:pt x="84391" y="54584"/>
                </a:lnTo>
                <a:lnTo>
                  <a:pt x="9773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5" y="43433"/>
                </a:moveTo>
                <a:lnTo>
                  <a:pt x="123532" y="43433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18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5"/>
                </a:lnTo>
                <a:lnTo>
                  <a:pt x="218401" y="51815"/>
                </a:lnTo>
                <a:lnTo>
                  <a:pt x="214735" y="43433"/>
                </a:lnTo>
                <a:close/>
              </a:path>
              <a:path w="402589" h="302895">
                <a:moveTo>
                  <a:pt x="391133" y="43433"/>
                </a:moveTo>
                <a:lnTo>
                  <a:pt x="299085" y="43433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0" y="72872"/>
                </a:lnTo>
                <a:lnTo>
                  <a:pt x="351981" y="113457"/>
                </a:lnTo>
                <a:lnTo>
                  <a:pt x="352043" y="302894"/>
                </a:lnTo>
                <a:lnTo>
                  <a:pt x="402336" y="302894"/>
                </a:lnTo>
                <a:lnTo>
                  <a:pt x="402312" y="99160"/>
                </a:lnTo>
                <a:lnTo>
                  <a:pt x="400837" y="75817"/>
                </a:lnTo>
                <a:lnTo>
                  <a:pt x="396346" y="55389"/>
                </a:lnTo>
                <a:lnTo>
                  <a:pt x="391133" y="43433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5"/>
                </a:lnTo>
                <a:lnTo>
                  <a:pt x="264308" y="51815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5" y="43433"/>
                </a:lnTo>
                <a:lnTo>
                  <a:pt x="391133" y="43433"/>
                </a:lnTo>
                <a:lnTo>
                  <a:pt x="388871" y="38245"/>
                </a:lnTo>
                <a:lnTo>
                  <a:pt x="378421" y="24383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32" y="48196"/>
                </a:lnTo>
                <a:lnTo>
                  <a:pt x="103176" y="46218"/>
                </a:lnTo>
                <a:lnTo>
                  <a:pt x="113157" y="44129"/>
                </a:lnTo>
                <a:lnTo>
                  <a:pt x="123532" y="43433"/>
                </a:lnTo>
                <a:lnTo>
                  <a:pt x="214735" y="43433"/>
                </a:lnTo>
                <a:lnTo>
                  <a:pt x="213331" y="4022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43867" y="447981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3" y="41719"/>
                </a:moveTo>
                <a:lnTo>
                  <a:pt x="135254" y="41719"/>
                </a:lnTo>
                <a:lnTo>
                  <a:pt x="153094" y="42773"/>
                </a:lnTo>
                <a:lnTo>
                  <a:pt x="168602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883" y="103631"/>
                </a:lnTo>
                <a:lnTo>
                  <a:pt x="169767" y="124204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4"/>
                </a:lnTo>
                <a:lnTo>
                  <a:pt x="21404" y="168713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7"/>
                </a:lnTo>
                <a:lnTo>
                  <a:pt x="113537" y="269747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64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1" y="46786"/>
                </a:lnTo>
                <a:lnTo>
                  <a:pt x="246343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8"/>
                </a:lnTo>
                <a:lnTo>
                  <a:pt x="153503" y="262638"/>
                </a:lnTo>
                <a:lnTo>
                  <a:pt x="113537" y="269747"/>
                </a:lnTo>
                <a:lnTo>
                  <a:pt x="205856" y="269747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4"/>
                </a:lnTo>
                <a:lnTo>
                  <a:pt x="49530" y="23217"/>
                </a:lnTo>
                <a:lnTo>
                  <a:pt x="17440" y="62874"/>
                </a:lnTo>
                <a:lnTo>
                  <a:pt x="8572" y="91439"/>
                </a:lnTo>
                <a:lnTo>
                  <a:pt x="57721" y="98297"/>
                </a:lnTo>
                <a:lnTo>
                  <a:pt x="62329" y="83651"/>
                </a:lnTo>
                <a:lnTo>
                  <a:pt x="68029" y="71424"/>
                </a:lnTo>
                <a:lnTo>
                  <a:pt x="104328" y="44850"/>
                </a:lnTo>
                <a:lnTo>
                  <a:pt x="135254" y="41719"/>
                </a:lnTo>
                <a:lnTo>
                  <a:pt x="246343" y="41719"/>
                </a:lnTo>
                <a:lnTo>
                  <a:pt x="244709" y="38661"/>
                </a:lnTo>
                <a:lnTo>
                  <a:pt x="215683" y="13723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15303" y="447981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2" y="41719"/>
                </a:moveTo>
                <a:lnTo>
                  <a:pt x="135254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794" y="108013"/>
                </a:lnTo>
                <a:lnTo>
                  <a:pt x="169775" y="124204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4"/>
                </a:lnTo>
                <a:lnTo>
                  <a:pt x="21410" y="168713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7"/>
                </a:lnTo>
                <a:lnTo>
                  <a:pt x="113537" y="269747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64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4" y="55806"/>
                </a:lnTo>
                <a:lnTo>
                  <a:pt x="249058" y="46786"/>
                </a:lnTo>
                <a:lnTo>
                  <a:pt x="246352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3" y="285368"/>
                </a:lnTo>
                <a:lnTo>
                  <a:pt x="262798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3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8"/>
                </a:lnTo>
                <a:lnTo>
                  <a:pt x="153510" y="262638"/>
                </a:lnTo>
                <a:lnTo>
                  <a:pt x="113537" y="269747"/>
                </a:lnTo>
                <a:lnTo>
                  <a:pt x="205857" y="269747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4"/>
                </a:lnTo>
                <a:lnTo>
                  <a:pt x="49530" y="23217"/>
                </a:lnTo>
                <a:lnTo>
                  <a:pt x="17445" y="62874"/>
                </a:lnTo>
                <a:lnTo>
                  <a:pt x="8572" y="91439"/>
                </a:lnTo>
                <a:lnTo>
                  <a:pt x="57721" y="98297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4" y="41719"/>
                </a:lnTo>
                <a:lnTo>
                  <a:pt x="246352" y="41719"/>
                </a:lnTo>
                <a:lnTo>
                  <a:pt x="244720" y="38661"/>
                </a:lnTo>
                <a:lnTo>
                  <a:pt x="215685" y="13723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49732" y="437351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88" y="371855"/>
                </a:moveTo>
                <a:lnTo>
                  <a:pt x="46850" y="371855"/>
                </a:lnTo>
                <a:lnTo>
                  <a:pt x="63195" y="390931"/>
                </a:lnTo>
                <a:lnTo>
                  <a:pt x="82359" y="404564"/>
                </a:lnTo>
                <a:lnTo>
                  <a:pt x="104343" y="412750"/>
                </a:lnTo>
                <a:lnTo>
                  <a:pt x="129146" y="415480"/>
                </a:lnTo>
                <a:lnTo>
                  <a:pt x="154565" y="412890"/>
                </a:lnTo>
                <a:lnTo>
                  <a:pt x="178098" y="405112"/>
                </a:lnTo>
                <a:lnTo>
                  <a:pt x="199755" y="392136"/>
                </a:lnTo>
                <a:lnTo>
                  <a:pt x="219130" y="374332"/>
                </a:lnTo>
                <a:lnTo>
                  <a:pt x="124866" y="374332"/>
                </a:lnTo>
                <a:lnTo>
                  <a:pt x="105703" y="371905"/>
                </a:lnTo>
                <a:close/>
              </a:path>
              <a:path w="257175" h="415925">
                <a:moveTo>
                  <a:pt x="50292" y="0"/>
                </a:moveTo>
                <a:lnTo>
                  <a:pt x="0" y="0"/>
                </a:lnTo>
                <a:lnTo>
                  <a:pt x="0" y="409193"/>
                </a:lnTo>
                <a:lnTo>
                  <a:pt x="46850" y="409193"/>
                </a:lnTo>
                <a:lnTo>
                  <a:pt x="46850" y="371855"/>
                </a:lnTo>
                <a:lnTo>
                  <a:pt x="105588" y="371855"/>
                </a:lnTo>
                <a:lnTo>
                  <a:pt x="60756" y="335572"/>
                </a:lnTo>
                <a:lnTo>
                  <a:pt x="47199" y="283435"/>
                </a:lnTo>
                <a:lnTo>
                  <a:pt x="46291" y="258698"/>
                </a:lnTo>
                <a:lnTo>
                  <a:pt x="47791" y="233232"/>
                </a:lnTo>
                <a:lnTo>
                  <a:pt x="59793" y="191901"/>
                </a:lnTo>
                <a:lnTo>
                  <a:pt x="96437" y="154590"/>
                </a:lnTo>
                <a:lnTo>
                  <a:pt x="127152" y="147446"/>
                </a:lnTo>
                <a:lnTo>
                  <a:pt x="222860" y="147446"/>
                </a:lnTo>
                <a:lnTo>
                  <a:pt x="221580" y="146024"/>
                </a:lnTo>
                <a:lnTo>
                  <a:pt x="50292" y="146024"/>
                </a:lnTo>
                <a:lnTo>
                  <a:pt x="50292" y="0"/>
                </a:lnTo>
                <a:close/>
              </a:path>
              <a:path w="257175" h="415925">
                <a:moveTo>
                  <a:pt x="222860" y="147446"/>
                </a:moveTo>
                <a:lnTo>
                  <a:pt x="127152" y="147446"/>
                </a:lnTo>
                <a:lnTo>
                  <a:pt x="142850" y="149178"/>
                </a:lnTo>
                <a:lnTo>
                  <a:pt x="157360" y="154366"/>
                </a:lnTo>
                <a:lnTo>
                  <a:pt x="192838" y="190754"/>
                </a:lnTo>
                <a:lnTo>
                  <a:pt x="204309" y="233510"/>
                </a:lnTo>
                <a:lnTo>
                  <a:pt x="205740" y="260603"/>
                </a:lnTo>
                <a:lnTo>
                  <a:pt x="204237" y="287143"/>
                </a:lnTo>
                <a:lnTo>
                  <a:pt x="192227" y="329719"/>
                </a:lnTo>
                <a:lnTo>
                  <a:pt x="155586" y="367188"/>
                </a:lnTo>
                <a:lnTo>
                  <a:pt x="124866" y="374332"/>
                </a:lnTo>
                <a:lnTo>
                  <a:pt x="219130" y="374332"/>
                </a:lnTo>
                <a:lnTo>
                  <a:pt x="247750" y="323826"/>
                </a:lnTo>
                <a:lnTo>
                  <a:pt x="257162" y="256412"/>
                </a:lnTo>
                <a:lnTo>
                  <a:pt x="256608" y="240645"/>
                </a:lnTo>
                <a:lnTo>
                  <a:pt x="248221" y="196316"/>
                </a:lnTo>
                <a:lnTo>
                  <a:pt x="230990" y="158711"/>
                </a:lnTo>
                <a:lnTo>
                  <a:pt x="223545" y="148208"/>
                </a:lnTo>
                <a:lnTo>
                  <a:pt x="222860" y="147446"/>
                </a:lnTo>
                <a:close/>
              </a:path>
              <a:path w="257175" h="415925">
                <a:moveTo>
                  <a:pt x="131533" y="106298"/>
                </a:moveTo>
                <a:lnTo>
                  <a:pt x="107922" y="108780"/>
                </a:lnTo>
                <a:lnTo>
                  <a:pt x="86517" y="116227"/>
                </a:lnTo>
                <a:lnTo>
                  <a:pt x="67309" y="128641"/>
                </a:lnTo>
                <a:lnTo>
                  <a:pt x="50292" y="146024"/>
                </a:lnTo>
                <a:lnTo>
                  <a:pt x="221580" y="146024"/>
                </a:lnTo>
                <a:lnTo>
                  <a:pt x="183349" y="117259"/>
                </a:lnTo>
                <a:lnTo>
                  <a:pt x="145012" y="106979"/>
                </a:lnTo>
                <a:lnTo>
                  <a:pt x="131533" y="10629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48144" y="447981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2"/>
                </a:lnTo>
                <a:lnTo>
                  <a:pt x="13868" y="255544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63" y="252133"/>
                </a:lnTo>
                <a:lnTo>
                  <a:pt x="52733" y="220370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15" y="26503"/>
                </a:lnTo>
                <a:lnTo>
                  <a:pt x="10845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2" y="133377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66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2" y="16459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32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7" y="41147"/>
                </a:lnTo>
                <a:lnTo>
                  <a:pt x="219989" y="41147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9" y="41147"/>
                </a:moveTo>
                <a:lnTo>
                  <a:pt x="121157" y="41147"/>
                </a:lnTo>
                <a:lnTo>
                  <a:pt x="134962" y="41952"/>
                </a:lnTo>
                <a:lnTo>
                  <a:pt x="147100" y="44372"/>
                </a:lnTo>
                <a:lnTo>
                  <a:pt x="179243" y="69665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06" y="69665"/>
                </a:lnTo>
                <a:lnTo>
                  <a:pt x="228193" y="57497"/>
                </a:lnTo>
                <a:lnTo>
                  <a:pt x="223395" y="46700"/>
                </a:lnTo>
                <a:lnTo>
                  <a:pt x="21998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25322" y="4382566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0" y="363689"/>
                </a:lnTo>
                <a:lnTo>
                  <a:pt x="64389" y="395478"/>
                </a:lnTo>
                <a:lnTo>
                  <a:pt x="106768" y="404139"/>
                </a:lnTo>
                <a:lnTo>
                  <a:pt x="115357" y="403855"/>
                </a:lnTo>
                <a:lnTo>
                  <a:pt x="124536" y="403009"/>
                </a:lnTo>
                <a:lnTo>
                  <a:pt x="134286" y="401610"/>
                </a:lnTo>
                <a:lnTo>
                  <a:pt x="144589" y="399669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6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12100" y="447981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16"/>
                </a:lnTo>
                <a:lnTo>
                  <a:pt x="50812" y="132312"/>
                </a:lnTo>
                <a:lnTo>
                  <a:pt x="58674" y="89344"/>
                </a:lnTo>
                <a:lnTo>
                  <a:pt x="83966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40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7" y="52006"/>
                </a:moveTo>
                <a:lnTo>
                  <a:pt x="106679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90" h="302895">
                <a:moveTo>
                  <a:pt x="109448" y="0"/>
                </a:moveTo>
                <a:lnTo>
                  <a:pt x="69637" y="16452"/>
                </a:lnTo>
                <a:lnTo>
                  <a:pt x="45148" y="51714"/>
                </a:lnTo>
                <a:lnTo>
                  <a:pt x="147340" y="51714"/>
                </a:lnTo>
                <a:lnTo>
                  <a:pt x="161163" y="15913"/>
                </a:lnTo>
                <a:lnTo>
                  <a:pt x="148073" y="8963"/>
                </a:lnTo>
                <a:lnTo>
                  <a:pt x="135091" y="3989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85836" y="447981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55" y="41719"/>
                </a:moveTo>
                <a:lnTo>
                  <a:pt x="135267" y="41719"/>
                </a:lnTo>
                <a:lnTo>
                  <a:pt x="153106" y="42773"/>
                </a:lnTo>
                <a:lnTo>
                  <a:pt x="168614" y="45943"/>
                </a:lnTo>
                <a:lnTo>
                  <a:pt x="203323" y="75744"/>
                </a:lnTo>
                <a:lnTo>
                  <a:pt x="206895" y="101815"/>
                </a:lnTo>
                <a:lnTo>
                  <a:pt x="206895" y="103631"/>
                </a:lnTo>
                <a:lnTo>
                  <a:pt x="169779" y="124204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4"/>
                </a:lnTo>
                <a:lnTo>
                  <a:pt x="21416" y="168713"/>
                </a:lnTo>
                <a:lnTo>
                  <a:pt x="2492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7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19" y="276790"/>
                </a:lnTo>
                <a:lnTo>
                  <a:pt x="205869" y="269747"/>
                </a:lnTo>
                <a:lnTo>
                  <a:pt x="113537" y="269747"/>
                </a:lnTo>
                <a:lnTo>
                  <a:pt x="99772" y="268910"/>
                </a:lnTo>
                <a:lnTo>
                  <a:pt x="62290" y="249346"/>
                </a:lnTo>
                <a:lnTo>
                  <a:pt x="53733" y="223164"/>
                </a:lnTo>
                <a:lnTo>
                  <a:pt x="53733" y="214414"/>
                </a:lnTo>
                <a:lnTo>
                  <a:pt x="80594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9" y="55806"/>
                </a:lnTo>
                <a:lnTo>
                  <a:pt x="249062" y="46786"/>
                </a:lnTo>
                <a:lnTo>
                  <a:pt x="246355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5"/>
                </a:lnTo>
                <a:lnTo>
                  <a:pt x="214391" y="285683"/>
                </a:lnTo>
                <a:lnTo>
                  <a:pt x="217161" y="294629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8"/>
                </a:lnTo>
                <a:lnTo>
                  <a:pt x="262799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8"/>
                </a:lnTo>
                <a:lnTo>
                  <a:pt x="153510" y="262638"/>
                </a:lnTo>
                <a:lnTo>
                  <a:pt x="113537" y="269747"/>
                </a:lnTo>
                <a:lnTo>
                  <a:pt x="205869" y="269747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97" y="0"/>
                </a:moveTo>
                <a:lnTo>
                  <a:pt x="90356" y="5904"/>
                </a:lnTo>
                <a:lnTo>
                  <a:pt x="49536" y="23217"/>
                </a:lnTo>
                <a:lnTo>
                  <a:pt x="17446" y="62874"/>
                </a:lnTo>
                <a:lnTo>
                  <a:pt x="8572" y="91439"/>
                </a:lnTo>
                <a:lnTo>
                  <a:pt x="57734" y="98297"/>
                </a:lnTo>
                <a:lnTo>
                  <a:pt x="62342" y="83651"/>
                </a:lnTo>
                <a:lnTo>
                  <a:pt x="68041" y="71424"/>
                </a:lnTo>
                <a:lnTo>
                  <a:pt x="104341" y="44850"/>
                </a:lnTo>
                <a:lnTo>
                  <a:pt x="135267" y="41719"/>
                </a:lnTo>
                <a:lnTo>
                  <a:pt x="246355" y="41719"/>
                </a:lnTo>
                <a:lnTo>
                  <a:pt x="244722" y="38661"/>
                </a:lnTo>
                <a:lnTo>
                  <a:pt x="215696" y="13723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05978" y="4479810"/>
            <a:ext cx="257810" cy="426720"/>
          </a:xfrm>
          <a:custGeom>
            <a:avLst/>
            <a:gdLst/>
            <a:ahLst/>
            <a:cxnLst/>
            <a:rect l="l" t="t" r="r" b="b"/>
            <a:pathLst>
              <a:path w="257809" h="426720">
                <a:moveTo>
                  <a:pt x="62865" y="390905"/>
                </a:moveTo>
                <a:lnTo>
                  <a:pt x="60007" y="426338"/>
                </a:lnTo>
                <a:lnTo>
                  <a:pt x="100482" y="426338"/>
                </a:lnTo>
                <a:lnTo>
                  <a:pt x="150072" y="417337"/>
                </a:lnTo>
                <a:lnTo>
                  <a:pt x="177320" y="391477"/>
                </a:lnTo>
                <a:lnTo>
                  <a:pt x="89433" y="391477"/>
                </a:lnTo>
                <a:lnTo>
                  <a:pt x="84571" y="391441"/>
                </a:lnTo>
                <a:lnTo>
                  <a:pt x="62865" y="390905"/>
                </a:lnTo>
                <a:close/>
              </a:path>
              <a:path w="257809" h="426720">
                <a:moveTo>
                  <a:pt x="104692" y="306408"/>
                </a:moveTo>
                <a:lnTo>
                  <a:pt x="91249" y="352043"/>
                </a:lnTo>
                <a:lnTo>
                  <a:pt x="100537" y="352345"/>
                </a:lnTo>
                <a:lnTo>
                  <a:pt x="108405" y="352958"/>
                </a:lnTo>
                <a:lnTo>
                  <a:pt x="131635" y="361759"/>
                </a:lnTo>
                <a:lnTo>
                  <a:pt x="133819" y="364337"/>
                </a:lnTo>
                <a:lnTo>
                  <a:pt x="134874" y="367283"/>
                </a:lnTo>
                <a:lnTo>
                  <a:pt x="134874" y="376046"/>
                </a:lnTo>
                <a:lnTo>
                  <a:pt x="89433" y="391477"/>
                </a:lnTo>
                <a:lnTo>
                  <a:pt x="177320" y="391477"/>
                </a:lnTo>
                <a:lnTo>
                  <a:pt x="180467" y="383606"/>
                </a:lnTo>
                <a:lnTo>
                  <a:pt x="181736" y="373481"/>
                </a:lnTo>
                <a:lnTo>
                  <a:pt x="180985" y="366424"/>
                </a:lnTo>
                <a:lnTo>
                  <a:pt x="154565" y="337699"/>
                </a:lnTo>
                <a:lnTo>
                  <a:pt x="133629" y="332612"/>
                </a:lnTo>
                <a:lnTo>
                  <a:pt x="140919" y="309181"/>
                </a:lnTo>
                <a:lnTo>
                  <a:pt x="134581" y="309181"/>
                </a:lnTo>
                <a:lnTo>
                  <a:pt x="105708" y="306700"/>
                </a:lnTo>
                <a:lnTo>
                  <a:pt x="104692" y="306408"/>
                </a:lnTo>
                <a:close/>
              </a:path>
              <a:path w="257809" h="426720">
                <a:moveTo>
                  <a:pt x="142875" y="302894"/>
                </a:moveTo>
                <a:lnTo>
                  <a:pt x="105727" y="302894"/>
                </a:lnTo>
                <a:lnTo>
                  <a:pt x="104692" y="306408"/>
                </a:lnTo>
                <a:lnTo>
                  <a:pt x="105708" y="306700"/>
                </a:lnTo>
                <a:lnTo>
                  <a:pt x="134581" y="309181"/>
                </a:lnTo>
                <a:lnTo>
                  <a:pt x="141074" y="308683"/>
                </a:lnTo>
                <a:lnTo>
                  <a:pt x="142875" y="302894"/>
                </a:lnTo>
                <a:close/>
              </a:path>
              <a:path w="257809" h="426720">
                <a:moveTo>
                  <a:pt x="141074" y="308683"/>
                </a:moveTo>
                <a:lnTo>
                  <a:pt x="134581" y="309181"/>
                </a:lnTo>
                <a:lnTo>
                  <a:pt x="140919" y="309181"/>
                </a:lnTo>
                <a:lnTo>
                  <a:pt x="141074" y="308683"/>
                </a:lnTo>
                <a:close/>
              </a:path>
              <a:path w="257809" h="426720">
                <a:moveTo>
                  <a:pt x="175811" y="302894"/>
                </a:moveTo>
                <a:lnTo>
                  <a:pt x="142875" y="302894"/>
                </a:lnTo>
                <a:lnTo>
                  <a:pt x="141074" y="308683"/>
                </a:lnTo>
                <a:lnTo>
                  <a:pt x="157870" y="307393"/>
                </a:lnTo>
                <a:lnTo>
                  <a:pt x="175811" y="302894"/>
                </a:lnTo>
                <a:close/>
              </a:path>
              <a:path w="257809" h="426720">
                <a:moveTo>
                  <a:pt x="134962" y="0"/>
                </a:moveTo>
                <a:lnTo>
                  <a:pt x="80865" y="10126"/>
                </a:lnTo>
                <a:lnTo>
                  <a:pt x="35917" y="40412"/>
                </a:lnTo>
                <a:lnTo>
                  <a:pt x="8958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4" y="190596"/>
                </a:lnTo>
                <a:lnTo>
                  <a:pt x="20772" y="247464"/>
                </a:lnTo>
                <a:lnTo>
                  <a:pt x="56886" y="286844"/>
                </a:lnTo>
                <a:lnTo>
                  <a:pt x="104692" y="306408"/>
                </a:lnTo>
                <a:lnTo>
                  <a:pt x="105727" y="302894"/>
                </a:lnTo>
                <a:lnTo>
                  <a:pt x="175811" y="302894"/>
                </a:lnTo>
                <a:lnTo>
                  <a:pt x="179281" y="302025"/>
                </a:lnTo>
                <a:lnTo>
                  <a:pt x="198798" y="293065"/>
                </a:lnTo>
                <a:lnTo>
                  <a:pt x="216407" y="280504"/>
                </a:lnTo>
                <a:lnTo>
                  <a:pt x="228355" y="268033"/>
                </a:lnTo>
                <a:lnTo>
                  <a:pt x="134010" y="268033"/>
                </a:lnTo>
                <a:lnTo>
                  <a:pt x="116510" y="266339"/>
                </a:lnTo>
                <a:lnTo>
                  <a:pt x="74295" y="240982"/>
                </a:lnTo>
                <a:lnTo>
                  <a:pt x="57149" y="205820"/>
                </a:lnTo>
                <a:lnTo>
                  <a:pt x="51434" y="154304"/>
                </a:lnTo>
                <a:lnTo>
                  <a:pt x="52916" y="126868"/>
                </a:lnTo>
                <a:lnTo>
                  <a:pt x="64770" y="83892"/>
                </a:lnTo>
                <a:lnTo>
                  <a:pt x="102523" y="47937"/>
                </a:lnTo>
                <a:lnTo>
                  <a:pt x="136969" y="41147"/>
                </a:lnTo>
                <a:lnTo>
                  <a:pt x="230094" y="41147"/>
                </a:lnTo>
                <a:lnTo>
                  <a:pt x="227815" y="37886"/>
                </a:lnTo>
                <a:lnTo>
                  <a:pt x="213829" y="24383"/>
                </a:lnTo>
                <a:lnTo>
                  <a:pt x="197422" y="13699"/>
                </a:lnTo>
                <a:lnTo>
                  <a:pt x="178792" y="6081"/>
                </a:lnTo>
                <a:lnTo>
                  <a:pt x="157963" y="1518"/>
                </a:lnTo>
                <a:lnTo>
                  <a:pt x="134962" y="0"/>
                </a:lnTo>
                <a:close/>
              </a:path>
              <a:path w="257809" h="426720">
                <a:moveTo>
                  <a:pt x="208597" y="194309"/>
                </a:moveTo>
                <a:lnTo>
                  <a:pt x="192466" y="239704"/>
                </a:lnTo>
                <a:lnTo>
                  <a:pt x="161231" y="263518"/>
                </a:lnTo>
                <a:lnTo>
                  <a:pt x="134010" y="268033"/>
                </a:lnTo>
                <a:lnTo>
                  <a:pt x="228355" y="268033"/>
                </a:lnTo>
                <a:lnTo>
                  <a:pt x="231462" y="264790"/>
                </a:lnTo>
                <a:lnTo>
                  <a:pt x="243358" y="246341"/>
                </a:lnTo>
                <a:lnTo>
                  <a:pt x="252114" y="225140"/>
                </a:lnTo>
                <a:lnTo>
                  <a:pt x="257746" y="201167"/>
                </a:lnTo>
                <a:lnTo>
                  <a:pt x="208597" y="194309"/>
                </a:lnTo>
                <a:close/>
              </a:path>
              <a:path w="257809" h="426720">
                <a:moveTo>
                  <a:pt x="230094" y="41147"/>
                </a:moveTo>
                <a:lnTo>
                  <a:pt x="136969" y="41147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24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0" y="53949"/>
                </a:lnTo>
                <a:lnTo>
                  <a:pt x="230094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89442" y="4386084"/>
            <a:ext cx="273685" cy="403225"/>
          </a:xfrm>
          <a:custGeom>
            <a:avLst/>
            <a:gdLst/>
            <a:ahLst/>
            <a:cxnLst/>
            <a:rect l="l" t="t" r="r" b="b"/>
            <a:pathLst>
              <a:path w="273684" h="403225">
                <a:moveTo>
                  <a:pt x="246343" y="135445"/>
                </a:moveTo>
                <a:lnTo>
                  <a:pt x="135254" y="135445"/>
                </a:lnTo>
                <a:lnTo>
                  <a:pt x="153094" y="136499"/>
                </a:lnTo>
                <a:lnTo>
                  <a:pt x="168602" y="139669"/>
                </a:lnTo>
                <a:lnTo>
                  <a:pt x="203311" y="169470"/>
                </a:lnTo>
                <a:lnTo>
                  <a:pt x="206882" y="195541"/>
                </a:lnTo>
                <a:lnTo>
                  <a:pt x="206882" y="197357"/>
                </a:lnTo>
                <a:lnTo>
                  <a:pt x="169767" y="217930"/>
                </a:lnTo>
                <a:lnTo>
                  <a:pt x="102867" y="227702"/>
                </a:lnTo>
                <a:lnTo>
                  <a:pt x="90733" y="229569"/>
                </a:lnTo>
                <a:lnTo>
                  <a:pt x="53005" y="240280"/>
                </a:lnTo>
                <a:lnTo>
                  <a:pt x="21404" y="262439"/>
                </a:lnTo>
                <a:lnTo>
                  <a:pt x="2486" y="297540"/>
                </a:lnTo>
                <a:lnTo>
                  <a:pt x="0" y="318325"/>
                </a:lnTo>
                <a:lnTo>
                  <a:pt x="1643" y="336007"/>
                </a:lnTo>
                <a:lnTo>
                  <a:pt x="26308" y="379109"/>
                </a:lnTo>
                <a:lnTo>
                  <a:pt x="78415" y="401424"/>
                </a:lnTo>
                <a:lnTo>
                  <a:pt x="101434" y="402907"/>
                </a:lnTo>
                <a:lnTo>
                  <a:pt x="116045" y="402298"/>
                </a:lnTo>
                <a:lnTo>
                  <a:pt x="156971" y="393103"/>
                </a:lnTo>
                <a:lnTo>
                  <a:pt x="197007" y="370516"/>
                </a:lnTo>
                <a:lnTo>
                  <a:pt x="205856" y="363473"/>
                </a:lnTo>
                <a:lnTo>
                  <a:pt x="113537" y="363473"/>
                </a:lnTo>
                <a:lnTo>
                  <a:pt x="99764" y="362636"/>
                </a:lnTo>
                <a:lnTo>
                  <a:pt x="62277" y="343072"/>
                </a:lnTo>
                <a:lnTo>
                  <a:pt x="53720" y="316890"/>
                </a:lnTo>
                <a:lnTo>
                  <a:pt x="53720" y="308140"/>
                </a:lnTo>
                <a:lnTo>
                  <a:pt x="80581" y="276898"/>
                </a:lnTo>
                <a:lnTo>
                  <a:pt x="150304" y="262818"/>
                </a:lnTo>
                <a:lnTo>
                  <a:pt x="172592" y="258317"/>
                </a:lnTo>
                <a:lnTo>
                  <a:pt x="191452" y="253388"/>
                </a:lnTo>
                <a:lnTo>
                  <a:pt x="206882" y="248030"/>
                </a:lnTo>
                <a:lnTo>
                  <a:pt x="257746" y="248030"/>
                </a:lnTo>
                <a:lnTo>
                  <a:pt x="257641" y="195541"/>
                </a:lnTo>
                <a:lnTo>
                  <a:pt x="252572" y="149532"/>
                </a:lnTo>
                <a:lnTo>
                  <a:pt x="249051" y="140512"/>
                </a:lnTo>
                <a:lnTo>
                  <a:pt x="246343" y="135445"/>
                </a:lnTo>
                <a:close/>
              </a:path>
              <a:path w="273684" h="403225">
                <a:moveTo>
                  <a:pt x="260737" y="359473"/>
                </a:moveTo>
                <a:lnTo>
                  <a:pt x="210883" y="359473"/>
                </a:lnTo>
                <a:lnTo>
                  <a:pt x="212296" y="369781"/>
                </a:lnTo>
                <a:lnTo>
                  <a:pt x="214383" y="379409"/>
                </a:lnTo>
                <a:lnTo>
                  <a:pt x="217150" y="388355"/>
                </a:lnTo>
                <a:lnTo>
                  <a:pt x="220598" y="396620"/>
                </a:lnTo>
                <a:lnTo>
                  <a:pt x="273176" y="396620"/>
                </a:lnTo>
                <a:lnTo>
                  <a:pt x="268966" y="387958"/>
                </a:lnTo>
                <a:lnTo>
                  <a:pt x="265492" y="379094"/>
                </a:lnTo>
                <a:lnTo>
                  <a:pt x="262793" y="370062"/>
                </a:lnTo>
                <a:lnTo>
                  <a:pt x="260883" y="360806"/>
                </a:lnTo>
                <a:lnTo>
                  <a:pt x="260737" y="359473"/>
                </a:lnTo>
                <a:close/>
              </a:path>
              <a:path w="273684" h="403225">
                <a:moveTo>
                  <a:pt x="257746" y="248030"/>
                </a:moveTo>
                <a:lnTo>
                  <a:pt x="206882" y="248030"/>
                </a:lnTo>
                <a:lnTo>
                  <a:pt x="206590" y="266318"/>
                </a:lnTo>
                <a:lnTo>
                  <a:pt x="206089" y="281823"/>
                </a:lnTo>
                <a:lnTo>
                  <a:pt x="192448" y="326684"/>
                </a:lnTo>
                <a:lnTo>
                  <a:pt x="153503" y="356364"/>
                </a:lnTo>
                <a:lnTo>
                  <a:pt x="113537" y="363473"/>
                </a:lnTo>
                <a:lnTo>
                  <a:pt x="205856" y="363473"/>
                </a:lnTo>
                <a:lnTo>
                  <a:pt x="210883" y="359473"/>
                </a:lnTo>
                <a:lnTo>
                  <a:pt x="260737" y="359473"/>
                </a:lnTo>
                <a:lnTo>
                  <a:pt x="259509" y="348269"/>
                </a:lnTo>
                <a:lnTo>
                  <a:pt x="258529" y="329353"/>
                </a:lnTo>
                <a:lnTo>
                  <a:pt x="258036" y="308140"/>
                </a:lnTo>
                <a:lnTo>
                  <a:pt x="257918" y="300227"/>
                </a:lnTo>
                <a:lnTo>
                  <a:pt x="257793" y="280001"/>
                </a:lnTo>
                <a:lnTo>
                  <a:pt x="257746" y="248030"/>
                </a:lnTo>
                <a:close/>
              </a:path>
              <a:path w="273684" h="403225">
                <a:moveTo>
                  <a:pt x="142684" y="93725"/>
                </a:moveTo>
                <a:lnTo>
                  <a:pt x="90349" y="99630"/>
                </a:lnTo>
                <a:lnTo>
                  <a:pt x="49529" y="116943"/>
                </a:lnTo>
                <a:lnTo>
                  <a:pt x="17440" y="156600"/>
                </a:lnTo>
                <a:lnTo>
                  <a:pt x="8572" y="185165"/>
                </a:lnTo>
                <a:lnTo>
                  <a:pt x="57721" y="192023"/>
                </a:lnTo>
                <a:lnTo>
                  <a:pt x="62329" y="177377"/>
                </a:lnTo>
                <a:lnTo>
                  <a:pt x="68029" y="165150"/>
                </a:lnTo>
                <a:lnTo>
                  <a:pt x="104328" y="138576"/>
                </a:lnTo>
                <a:lnTo>
                  <a:pt x="135254" y="135445"/>
                </a:lnTo>
                <a:lnTo>
                  <a:pt x="246343" y="135445"/>
                </a:lnTo>
                <a:lnTo>
                  <a:pt x="244709" y="132387"/>
                </a:lnTo>
                <a:lnTo>
                  <a:pt x="215683" y="107449"/>
                </a:lnTo>
                <a:lnTo>
                  <a:pt x="177174" y="95954"/>
                </a:lnTo>
                <a:lnTo>
                  <a:pt x="160809" y="94282"/>
                </a:lnTo>
                <a:lnTo>
                  <a:pt x="142684" y="93725"/>
                </a:lnTo>
                <a:close/>
              </a:path>
              <a:path w="273684" h="403225">
                <a:moveTo>
                  <a:pt x="100101" y="1142"/>
                </a:moveTo>
                <a:lnTo>
                  <a:pt x="59334" y="18186"/>
                </a:lnTo>
                <a:lnTo>
                  <a:pt x="43433" y="64007"/>
                </a:lnTo>
                <a:lnTo>
                  <a:pt x="80581" y="64007"/>
                </a:lnTo>
                <a:lnTo>
                  <a:pt x="80390" y="55346"/>
                </a:lnTo>
                <a:lnTo>
                  <a:pt x="82384" y="48767"/>
                </a:lnTo>
                <a:lnTo>
                  <a:pt x="86486" y="44386"/>
                </a:lnTo>
                <a:lnTo>
                  <a:pt x="90296" y="39916"/>
                </a:lnTo>
                <a:lnTo>
                  <a:pt x="95440" y="37718"/>
                </a:lnTo>
                <a:lnTo>
                  <a:pt x="220824" y="37718"/>
                </a:lnTo>
                <a:lnTo>
                  <a:pt x="225313" y="27730"/>
                </a:lnTo>
                <a:lnTo>
                  <a:pt x="226213" y="24002"/>
                </a:lnTo>
                <a:lnTo>
                  <a:pt x="173354" y="24002"/>
                </a:lnTo>
                <a:lnTo>
                  <a:pt x="168070" y="23487"/>
                </a:lnTo>
                <a:lnTo>
                  <a:pt x="161936" y="21945"/>
                </a:lnTo>
                <a:lnTo>
                  <a:pt x="154961" y="19384"/>
                </a:lnTo>
                <a:lnTo>
                  <a:pt x="133066" y="9377"/>
                </a:lnTo>
                <a:lnTo>
                  <a:pt x="120522" y="4795"/>
                </a:lnTo>
                <a:lnTo>
                  <a:pt x="109532" y="2054"/>
                </a:lnTo>
                <a:lnTo>
                  <a:pt x="100101" y="1142"/>
                </a:lnTo>
                <a:close/>
              </a:path>
              <a:path w="273684" h="403225">
                <a:moveTo>
                  <a:pt x="220824" y="37718"/>
                </a:moveTo>
                <a:lnTo>
                  <a:pt x="101726" y="37718"/>
                </a:lnTo>
                <a:lnTo>
                  <a:pt x="106706" y="38346"/>
                </a:lnTo>
                <a:lnTo>
                  <a:pt x="112937" y="40233"/>
                </a:lnTo>
                <a:lnTo>
                  <a:pt x="120422" y="43387"/>
                </a:lnTo>
                <a:lnTo>
                  <a:pt x="142764" y="54638"/>
                </a:lnTo>
                <a:lnTo>
                  <a:pt x="154995" y="59521"/>
                </a:lnTo>
                <a:lnTo>
                  <a:pt x="165833" y="62456"/>
                </a:lnTo>
                <a:lnTo>
                  <a:pt x="175259" y="63436"/>
                </a:lnTo>
                <a:lnTo>
                  <a:pt x="186442" y="62437"/>
                </a:lnTo>
                <a:lnTo>
                  <a:pt x="196572" y="59448"/>
                </a:lnTo>
                <a:lnTo>
                  <a:pt x="205665" y="54478"/>
                </a:lnTo>
                <a:lnTo>
                  <a:pt x="213740" y="47536"/>
                </a:lnTo>
                <a:lnTo>
                  <a:pt x="220420" y="38619"/>
                </a:lnTo>
                <a:lnTo>
                  <a:pt x="220824" y="37718"/>
                </a:lnTo>
                <a:close/>
              </a:path>
              <a:path w="273684" h="403225">
                <a:moveTo>
                  <a:pt x="229742" y="0"/>
                </a:moveTo>
                <a:lnTo>
                  <a:pt x="193738" y="0"/>
                </a:lnTo>
                <a:lnTo>
                  <a:pt x="192404" y="9524"/>
                </a:lnTo>
                <a:lnTo>
                  <a:pt x="190207" y="16001"/>
                </a:lnTo>
                <a:lnTo>
                  <a:pt x="187070" y="19151"/>
                </a:lnTo>
                <a:lnTo>
                  <a:pt x="183921" y="22390"/>
                </a:lnTo>
                <a:lnTo>
                  <a:pt x="179349" y="24002"/>
                </a:lnTo>
                <a:lnTo>
                  <a:pt x="226213" y="24002"/>
                </a:lnTo>
                <a:lnTo>
                  <a:pt x="228421" y="14860"/>
                </a:lnTo>
                <a:lnTo>
                  <a:pt x="22974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05578" y="447981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8"/>
                </a:lnTo>
                <a:lnTo>
                  <a:pt x="45814" y="32867"/>
                </a:lnTo>
                <a:lnTo>
                  <a:pt x="11435" y="83081"/>
                </a:lnTo>
                <a:lnTo>
                  <a:pt x="105" y="153073"/>
                </a:lnTo>
                <a:lnTo>
                  <a:pt x="0" y="154685"/>
                </a:lnTo>
                <a:lnTo>
                  <a:pt x="2387" y="189844"/>
                </a:lnTo>
                <a:lnTo>
                  <a:pt x="21574" y="247244"/>
                </a:lnTo>
                <a:lnTo>
                  <a:pt x="59082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92" y="268033"/>
                </a:lnTo>
                <a:lnTo>
                  <a:pt x="139058" y="268033"/>
                </a:lnTo>
                <a:lnTo>
                  <a:pt x="120944" y="266264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5"/>
                </a:lnTo>
                <a:lnTo>
                  <a:pt x="52982" y="128113"/>
                </a:lnTo>
                <a:lnTo>
                  <a:pt x="65417" y="85675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4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3"/>
                </a:lnTo>
                <a:lnTo>
                  <a:pt x="212205" y="85757"/>
                </a:lnTo>
                <a:lnTo>
                  <a:pt x="224737" y="127302"/>
                </a:lnTo>
                <a:lnTo>
                  <a:pt x="226215" y="154685"/>
                </a:lnTo>
                <a:lnTo>
                  <a:pt x="224754" y="180286"/>
                </a:lnTo>
                <a:lnTo>
                  <a:pt x="212328" y="223572"/>
                </a:lnTo>
                <a:lnTo>
                  <a:pt x="173326" y="260962"/>
                </a:lnTo>
                <a:lnTo>
                  <a:pt x="139058" y="268033"/>
                </a:lnTo>
                <a:lnTo>
                  <a:pt x="240592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1"/>
                </a:lnTo>
                <a:lnTo>
                  <a:pt x="255925" y="61864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78442" y="4479810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256603" y="271081"/>
                </a:moveTo>
                <a:lnTo>
                  <a:pt x="206311" y="271081"/>
                </a:lnTo>
                <a:lnTo>
                  <a:pt x="206311" y="416623"/>
                </a:lnTo>
                <a:lnTo>
                  <a:pt x="256603" y="416623"/>
                </a:lnTo>
                <a:lnTo>
                  <a:pt x="256603" y="271081"/>
                </a:lnTo>
                <a:close/>
              </a:path>
              <a:path w="257175" h="417195">
                <a:moveTo>
                  <a:pt x="124967" y="0"/>
                </a:moveTo>
                <a:lnTo>
                  <a:pt x="75461" y="10286"/>
                </a:lnTo>
                <a:lnTo>
                  <a:pt x="34447" y="40771"/>
                </a:lnTo>
                <a:lnTo>
                  <a:pt x="8679" y="90106"/>
                </a:lnTo>
                <a:lnTo>
                  <a:pt x="964" y="130111"/>
                </a:lnTo>
                <a:lnTo>
                  <a:pt x="0" y="151828"/>
                </a:lnTo>
                <a:lnTo>
                  <a:pt x="2376" y="186472"/>
                </a:lnTo>
                <a:lnTo>
                  <a:pt x="21383" y="244116"/>
                </a:lnTo>
                <a:lnTo>
                  <a:pt x="57978" y="285516"/>
                </a:lnTo>
                <a:lnTo>
                  <a:pt x="103346" y="306555"/>
                </a:lnTo>
                <a:lnTo>
                  <a:pt x="128777" y="309181"/>
                </a:lnTo>
                <a:lnTo>
                  <a:pt x="140475" y="308502"/>
                </a:lnTo>
                <a:lnTo>
                  <a:pt x="183476" y="292553"/>
                </a:lnTo>
                <a:lnTo>
                  <a:pt x="206311" y="271081"/>
                </a:lnTo>
                <a:lnTo>
                  <a:pt x="256603" y="271081"/>
                </a:lnTo>
                <a:lnTo>
                  <a:pt x="256603" y="268033"/>
                </a:lnTo>
                <a:lnTo>
                  <a:pt x="132968" y="268033"/>
                </a:lnTo>
                <a:lnTo>
                  <a:pt x="116789" y="266247"/>
                </a:lnTo>
                <a:lnTo>
                  <a:pt x="75437" y="239458"/>
                </a:lnTo>
                <a:lnTo>
                  <a:pt x="57435" y="203739"/>
                </a:lnTo>
                <a:lnTo>
                  <a:pt x="51434" y="153733"/>
                </a:lnTo>
                <a:lnTo>
                  <a:pt x="52862" y="126248"/>
                </a:lnTo>
                <a:lnTo>
                  <a:pt x="64256" y="82962"/>
                </a:lnTo>
                <a:lnTo>
                  <a:pt x="99418" y="46366"/>
                </a:lnTo>
                <a:lnTo>
                  <a:pt x="129641" y="39433"/>
                </a:lnTo>
                <a:lnTo>
                  <a:pt x="205762" y="39433"/>
                </a:lnTo>
                <a:lnTo>
                  <a:pt x="194221" y="25915"/>
                </a:lnTo>
                <a:lnTo>
                  <a:pt x="174074" y="11510"/>
                </a:lnTo>
                <a:lnTo>
                  <a:pt x="150995" y="2875"/>
                </a:lnTo>
                <a:lnTo>
                  <a:pt x="124967" y="0"/>
                </a:lnTo>
                <a:close/>
              </a:path>
              <a:path w="257175" h="417195">
                <a:moveTo>
                  <a:pt x="205762" y="39433"/>
                </a:moveTo>
                <a:lnTo>
                  <a:pt x="129641" y="39433"/>
                </a:lnTo>
                <a:lnTo>
                  <a:pt x="145589" y="41292"/>
                </a:lnTo>
                <a:lnTo>
                  <a:pt x="160450" y="46875"/>
                </a:lnTo>
                <a:lnTo>
                  <a:pt x="197674" y="86002"/>
                </a:lnTo>
                <a:lnTo>
                  <a:pt x="209920" y="130473"/>
                </a:lnTo>
                <a:lnTo>
                  <a:pt x="211454" y="158216"/>
                </a:lnTo>
                <a:lnTo>
                  <a:pt x="210009" y="184166"/>
                </a:lnTo>
                <a:lnTo>
                  <a:pt x="198440" y="225494"/>
                </a:lnTo>
                <a:lnTo>
                  <a:pt x="162856" y="261250"/>
                </a:lnTo>
                <a:lnTo>
                  <a:pt x="132968" y="268033"/>
                </a:lnTo>
                <a:lnTo>
                  <a:pt x="256603" y="268033"/>
                </a:lnTo>
                <a:lnTo>
                  <a:pt x="256603" y="46100"/>
                </a:lnTo>
                <a:lnTo>
                  <a:pt x="211454" y="46100"/>
                </a:lnTo>
                <a:lnTo>
                  <a:pt x="205762" y="39433"/>
                </a:lnTo>
                <a:close/>
              </a:path>
              <a:path w="257175" h="417195">
                <a:moveTo>
                  <a:pt x="256603" y="6286"/>
                </a:moveTo>
                <a:lnTo>
                  <a:pt x="211454" y="6286"/>
                </a:lnTo>
                <a:lnTo>
                  <a:pt x="211454" y="46100"/>
                </a:lnTo>
                <a:lnTo>
                  <a:pt x="256603" y="46100"/>
                </a:lnTo>
                <a:lnTo>
                  <a:pt x="256603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12579" y="4486097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1998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53" y="302894"/>
                </a:lnTo>
                <a:lnTo>
                  <a:pt x="129151" y="299750"/>
                </a:lnTo>
                <a:lnTo>
                  <a:pt x="154149" y="290310"/>
                </a:lnTo>
                <a:lnTo>
                  <a:pt x="176056" y="274568"/>
                </a:lnTo>
                <a:lnTo>
                  <a:pt x="188951" y="259460"/>
                </a:lnTo>
                <a:lnTo>
                  <a:pt x="111251" y="259460"/>
                </a:lnTo>
                <a:lnTo>
                  <a:pt x="100413" y="258745"/>
                </a:lnTo>
                <a:lnTo>
                  <a:pt x="60713" y="234743"/>
                </a:lnTo>
                <a:lnTo>
                  <a:pt x="51068" y="197023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29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29" y="296608"/>
                </a:lnTo>
                <a:lnTo>
                  <a:pt x="240029" y="252514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8" y="0"/>
                </a:lnTo>
                <a:lnTo>
                  <a:pt x="189738" y="158597"/>
                </a:lnTo>
                <a:lnTo>
                  <a:pt x="189222" y="176413"/>
                </a:lnTo>
                <a:lnTo>
                  <a:pt x="181546" y="216407"/>
                </a:lnTo>
                <a:lnTo>
                  <a:pt x="153543" y="247942"/>
                </a:lnTo>
                <a:lnTo>
                  <a:pt x="111251" y="259460"/>
                </a:lnTo>
                <a:lnTo>
                  <a:pt x="188951" y="259460"/>
                </a:lnTo>
                <a:lnTo>
                  <a:pt x="194881" y="252514"/>
                </a:lnTo>
                <a:lnTo>
                  <a:pt x="240029" y="252514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15004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4" y="10299"/>
                </a:lnTo>
                <a:lnTo>
                  <a:pt x="38379" y="41249"/>
                </a:lnTo>
                <a:lnTo>
                  <a:pt x="9578" y="90801"/>
                </a:lnTo>
                <a:lnTo>
                  <a:pt x="0" y="157060"/>
                </a:lnTo>
                <a:lnTo>
                  <a:pt x="2374" y="191138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4" y="307611"/>
                </a:lnTo>
                <a:lnTo>
                  <a:pt x="207821" y="295079"/>
                </a:lnTo>
                <a:lnTo>
                  <a:pt x="240808" y="270348"/>
                </a:lnTo>
                <a:lnTo>
                  <a:pt x="242600" y="268033"/>
                </a:lnTo>
                <a:lnTo>
                  <a:pt x="140868" y="268033"/>
                </a:lnTo>
                <a:lnTo>
                  <a:pt x="123116" y="266410"/>
                </a:lnTo>
                <a:lnTo>
                  <a:pt x="79044" y="242125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09" y="126301"/>
                </a:lnTo>
                <a:lnTo>
                  <a:pt x="54279" y="126301"/>
                </a:lnTo>
                <a:lnTo>
                  <a:pt x="56870" y="107853"/>
                </a:lnTo>
                <a:lnTo>
                  <a:pt x="80289" y="64300"/>
                </a:lnTo>
                <a:lnTo>
                  <a:pt x="121798" y="42595"/>
                </a:lnTo>
                <a:lnTo>
                  <a:pt x="138391" y="41147"/>
                </a:lnTo>
                <a:lnTo>
                  <a:pt x="235537" y="41147"/>
                </a:lnTo>
                <a:lnTo>
                  <a:pt x="234975" y="40385"/>
                </a:lnTo>
                <a:lnTo>
                  <a:pt x="214827" y="22706"/>
                </a:lnTo>
                <a:lnTo>
                  <a:pt x="191966" y="10086"/>
                </a:lnTo>
                <a:lnTo>
                  <a:pt x="166391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2"/>
                </a:moveTo>
                <a:lnTo>
                  <a:pt x="197188" y="245084"/>
                </a:lnTo>
                <a:lnTo>
                  <a:pt x="154151" y="267123"/>
                </a:lnTo>
                <a:lnTo>
                  <a:pt x="140868" y="268033"/>
                </a:lnTo>
                <a:lnTo>
                  <a:pt x="242600" y="268033"/>
                </a:lnTo>
                <a:lnTo>
                  <a:pt x="253461" y="254006"/>
                </a:lnTo>
                <a:lnTo>
                  <a:pt x="263488" y="235130"/>
                </a:lnTo>
                <a:lnTo>
                  <a:pt x="270878" y="213740"/>
                </a:lnTo>
                <a:lnTo>
                  <a:pt x="218871" y="206882"/>
                </a:lnTo>
                <a:close/>
              </a:path>
              <a:path w="273050" h="309245">
                <a:moveTo>
                  <a:pt x="235537" y="41147"/>
                </a:moveTo>
                <a:lnTo>
                  <a:pt x="138391" y="41147"/>
                </a:lnTo>
                <a:lnTo>
                  <a:pt x="156584" y="42968"/>
                </a:lnTo>
                <a:lnTo>
                  <a:pt x="173010" y="48421"/>
                </a:lnTo>
                <a:lnTo>
                  <a:pt x="207531" y="80717"/>
                </a:lnTo>
                <a:lnTo>
                  <a:pt x="219443" y="126301"/>
                </a:lnTo>
                <a:lnTo>
                  <a:pt x="270709" y="126301"/>
                </a:lnTo>
                <a:lnTo>
                  <a:pt x="270247" y="119524"/>
                </a:lnTo>
                <a:lnTo>
                  <a:pt x="263182" y="89039"/>
                </a:lnTo>
                <a:lnTo>
                  <a:pt x="251420" y="62660"/>
                </a:lnTo>
                <a:lnTo>
                  <a:pt x="235537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2963" y="5124564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92" y="0"/>
                </a:moveTo>
                <a:lnTo>
                  <a:pt x="0" y="0"/>
                </a:lnTo>
                <a:lnTo>
                  <a:pt x="110" y="191997"/>
                </a:lnTo>
                <a:lnTo>
                  <a:pt x="3049" y="230403"/>
                </a:lnTo>
                <a:lnTo>
                  <a:pt x="18479" y="267652"/>
                </a:lnTo>
                <a:lnTo>
                  <a:pt x="52196" y="292887"/>
                </a:lnTo>
                <a:lnTo>
                  <a:pt x="101060" y="302894"/>
                </a:lnTo>
                <a:lnTo>
                  <a:pt x="129155" y="299750"/>
                </a:lnTo>
                <a:lnTo>
                  <a:pt x="154151" y="290309"/>
                </a:lnTo>
                <a:lnTo>
                  <a:pt x="176057" y="274562"/>
                </a:lnTo>
                <a:lnTo>
                  <a:pt x="188944" y="259461"/>
                </a:lnTo>
                <a:lnTo>
                  <a:pt x="111252" y="259461"/>
                </a:lnTo>
                <a:lnTo>
                  <a:pt x="100414" y="258745"/>
                </a:lnTo>
                <a:lnTo>
                  <a:pt x="60710" y="234742"/>
                </a:lnTo>
                <a:lnTo>
                  <a:pt x="51066" y="197023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30" h="302895">
                <a:moveTo>
                  <a:pt x="240030" y="252501"/>
                </a:moveTo>
                <a:lnTo>
                  <a:pt x="194882" y="252501"/>
                </a:lnTo>
                <a:lnTo>
                  <a:pt x="194882" y="296608"/>
                </a:lnTo>
                <a:lnTo>
                  <a:pt x="240030" y="296608"/>
                </a:lnTo>
                <a:lnTo>
                  <a:pt x="240030" y="252501"/>
                </a:lnTo>
                <a:close/>
              </a:path>
              <a:path w="240030" h="302895">
                <a:moveTo>
                  <a:pt x="240030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1" y="176408"/>
                </a:lnTo>
                <a:lnTo>
                  <a:pt x="181549" y="216407"/>
                </a:lnTo>
                <a:lnTo>
                  <a:pt x="153544" y="247929"/>
                </a:lnTo>
                <a:lnTo>
                  <a:pt x="111252" y="259461"/>
                </a:lnTo>
                <a:lnTo>
                  <a:pt x="188944" y="259461"/>
                </a:lnTo>
                <a:lnTo>
                  <a:pt x="194882" y="252501"/>
                </a:lnTo>
                <a:lnTo>
                  <a:pt x="240030" y="252501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51957" y="5118277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7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58"/>
                </a:lnTo>
                <a:lnTo>
                  <a:pt x="51739" y="114898"/>
                </a:lnTo>
                <a:lnTo>
                  <a:pt x="63349" y="76261"/>
                </a:lnTo>
                <a:lnTo>
                  <a:pt x="98974" y="48515"/>
                </a:lnTo>
                <a:lnTo>
                  <a:pt x="99458" y="48387"/>
                </a:lnTo>
                <a:lnTo>
                  <a:pt x="45147" y="48387"/>
                </a:lnTo>
                <a:lnTo>
                  <a:pt x="45147" y="6286"/>
                </a:lnTo>
                <a:close/>
              </a:path>
              <a:path w="240665" h="302895">
                <a:moveTo>
                  <a:pt x="227582" y="43433"/>
                </a:moveTo>
                <a:lnTo>
                  <a:pt x="128774" y="43433"/>
                </a:lnTo>
                <a:lnTo>
                  <a:pt x="138469" y="44003"/>
                </a:lnTo>
                <a:lnTo>
                  <a:pt x="147541" y="45707"/>
                </a:lnTo>
                <a:lnTo>
                  <a:pt x="180994" y="69573"/>
                </a:lnTo>
                <a:lnTo>
                  <a:pt x="189946" y="108286"/>
                </a:lnTo>
                <a:lnTo>
                  <a:pt x="190305" y="302894"/>
                </a:lnTo>
                <a:lnTo>
                  <a:pt x="240597" y="302894"/>
                </a:lnTo>
                <a:lnTo>
                  <a:pt x="240533" y="114898"/>
                </a:lnTo>
                <a:lnTo>
                  <a:pt x="237841" y="71907"/>
                </a:lnTo>
                <a:lnTo>
                  <a:pt x="231707" y="51917"/>
                </a:lnTo>
                <a:lnTo>
                  <a:pt x="227582" y="43433"/>
                </a:lnTo>
                <a:close/>
              </a:path>
              <a:path w="240665" h="302895">
                <a:moveTo>
                  <a:pt x="139353" y="0"/>
                </a:moveTo>
                <a:lnTo>
                  <a:pt x="110366" y="3018"/>
                </a:lnTo>
                <a:lnTo>
                  <a:pt x="84997" y="12082"/>
                </a:lnTo>
                <a:lnTo>
                  <a:pt x="63254" y="27201"/>
                </a:lnTo>
                <a:lnTo>
                  <a:pt x="45147" y="48387"/>
                </a:lnTo>
                <a:lnTo>
                  <a:pt x="99458" y="48387"/>
                </a:lnTo>
                <a:lnTo>
                  <a:pt x="113326" y="44702"/>
                </a:lnTo>
                <a:lnTo>
                  <a:pt x="128774" y="43433"/>
                </a:lnTo>
                <a:lnTo>
                  <a:pt x="227582" y="43433"/>
                </a:lnTo>
                <a:lnTo>
                  <a:pt x="227379" y="43018"/>
                </a:lnTo>
                <a:lnTo>
                  <a:pt x="199112" y="14792"/>
                </a:lnTo>
                <a:lnTo>
                  <a:pt x="152499" y="605"/>
                </a:lnTo>
                <a:lnTo>
                  <a:pt x="13935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53235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8"/>
                </a:lnTo>
                <a:lnTo>
                  <a:pt x="38379" y="41236"/>
                </a:lnTo>
                <a:lnTo>
                  <a:pt x="9578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6" y="307611"/>
                </a:lnTo>
                <a:lnTo>
                  <a:pt x="207826" y="295074"/>
                </a:lnTo>
                <a:lnTo>
                  <a:pt x="240808" y="270342"/>
                </a:lnTo>
                <a:lnTo>
                  <a:pt x="242596" y="268033"/>
                </a:lnTo>
                <a:lnTo>
                  <a:pt x="140868" y="268033"/>
                </a:lnTo>
                <a:lnTo>
                  <a:pt x="123121" y="266408"/>
                </a:lnTo>
                <a:lnTo>
                  <a:pt x="79044" y="242125"/>
                </a:lnTo>
                <a:lnTo>
                  <a:pt x="54211" y="190392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1" y="10082"/>
                </a:lnTo>
                <a:lnTo>
                  <a:pt x="166393" y="2518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2"/>
                </a:moveTo>
                <a:lnTo>
                  <a:pt x="197188" y="245078"/>
                </a:lnTo>
                <a:lnTo>
                  <a:pt x="154156" y="267121"/>
                </a:lnTo>
                <a:lnTo>
                  <a:pt x="140868" y="268033"/>
                </a:lnTo>
                <a:lnTo>
                  <a:pt x="242596" y="268033"/>
                </a:lnTo>
                <a:lnTo>
                  <a:pt x="253461" y="254004"/>
                </a:lnTo>
                <a:lnTo>
                  <a:pt x="263488" y="235130"/>
                </a:lnTo>
                <a:lnTo>
                  <a:pt x="270878" y="213741"/>
                </a:lnTo>
                <a:lnTo>
                  <a:pt x="218871" y="206882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85" y="42968"/>
                </a:lnTo>
                <a:lnTo>
                  <a:pt x="173015" y="48421"/>
                </a:lnTo>
                <a:lnTo>
                  <a:pt x="207531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13711" y="5118277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75" y="0"/>
                </a:moveTo>
                <a:lnTo>
                  <a:pt x="80872" y="10120"/>
                </a:lnTo>
                <a:lnTo>
                  <a:pt x="35925" y="40406"/>
                </a:lnTo>
                <a:lnTo>
                  <a:pt x="8963" y="90554"/>
                </a:lnTo>
                <a:lnTo>
                  <a:pt x="998" y="132490"/>
                </a:lnTo>
                <a:lnTo>
                  <a:pt x="0" y="155727"/>
                </a:lnTo>
                <a:lnTo>
                  <a:pt x="2306" y="190588"/>
                </a:lnTo>
                <a:lnTo>
                  <a:pt x="20777" y="247453"/>
                </a:lnTo>
                <a:lnTo>
                  <a:pt x="56886" y="286834"/>
                </a:lnTo>
                <a:lnTo>
                  <a:pt x="105713" y="306698"/>
                </a:lnTo>
                <a:lnTo>
                  <a:pt x="134594" y="309181"/>
                </a:lnTo>
                <a:lnTo>
                  <a:pt x="157877" y="307393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7" y="280504"/>
                </a:lnTo>
                <a:lnTo>
                  <a:pt x="228360" y="268033"/>
                </a:lnTo>
                <a:lnTo>
                  <a:pt x="134023" y="268033"/>
                </a:lnTo>
                <a:lnTo>
                  <a:pt x="116518" y="266337"/>
                </a:lnTo>
                <a:lnTo>
                  <a:pt x="74294" y="240982"/>
                </a:lnTo>
                <a:lnTo>
                  <a:pt x="57150" y="205820"/>
                </a:lnTo>
                <a:lnTo>
                  <a:pt x="51435" y="154305"/>
                </a:lnTo>
                <a:lnTo>
                  <a:pt x="52918" y="126868"/>
                </a:lnTo>
                <a:lnTo>
                  <a:pt x="64781" y="83887"/>
                </a:lnTo>
                <a:lnTo>
                  <a:pt x="102525" y="47931"/>
                </a:lnTo>
                <a:lnTo>
                  <a:pt x="136969" y="41148"/>
                </a:lnTo>
                <a:lnTo>
                  <a:pt x="230103" y="41148"/>
                </a:lnTo>
                <a:lnTo>
                  <a:pt x="227821" y="37881"/>
                </a:lnTo>
                <a:lnTo>
                  <a:pt x="213842" y="24383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74" y="239703"/>
                </a:lnTo>
                <a:lnTo>
                  <a:pt x="161237" y="263518"/>
                </a:lnTo>
                <a:lnTo>
                  <a:pt x="134023" y="268033"/>
                </a:lnTo>
                <a:lnTo>
                  <a:pt x="228360" y="268033"/>
                </a:lnTo>
                <a:lnTo>
                  <a:pt x="231470" y="264788"/>
                </a:lnTo>
                <a:lnTo>
                  <a:pt x="243368" y="246337"/>
                </a:lnTo>
                <a:lnTo>
                  <a:pt x="252121" y="225135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103" y="41148"/>
                </a:moveTo>
                <a:lnTo>
                  <a:pt x="136969" y="41148"/>
                </a:lnTo>
                <a:lnTo>
                  <a:pt x="149078" y="42092"/>
                </a:lnTo>
                <a:lnTo>
                  <a:pt x="160258" y="44919"/>
                </a:lnTo>
                <a:lnTo>
                  <a:pt x="194933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3"/>
                </a:lnTo>
                <a:lnTo>
                  <a:pt x="239042" y="53944"/>
                </a:lnTo>
                <a:lnTo>
                  <a:pt x="230103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95468" y="5009692"/>
            <a:ext cx="278130" cy="417830"/>
          </a:xfrm>
          <a:custGeom>
            <a:avLst/>
            <a:gdLst/>
            <a:ahLst/>
            <a:cxnLst/>
            <a:rect l="l" t="t" r="r" b="b"/>
            <a:pathLst>
              <a:path w="278130" h="417829">
                <a:moveTo>
                  <a:pt x="139058" y="108585"/>
                </a:moveTo>
                <a:lnTo>
                  <a:pt x="88221" y="116797"/>
                </a:lnTo>
                <a:lnTo>
                  <a:pt x="45814" y="141439"/>
                </a:lnTo>
                <a:lnTo>
                  <a:pt x="11435" y="191665"/>
                </a:lnTo>
                <a:lnTo>
                  <a:pt x="106" y="261645"/>
                </a:lnTo>
                <a:lnTo>
                  <a:pt x="0" y="263271"/>
                </a:lnTo>
                <a:lnTo>
                  <a:pt x="2387" y="298422"/>
                </a:lnTo>
                <a:lnTo>
                  <a:pt x="21574" y="355822"/>
                </a:lnTo>
                <a:lnTo>
                  <a:pt x="59082" y="395381"/>
                </a:lnTo>
                <a:lnTo>
                  <a:pt x="109410" y="415281"/>
                </a:lnTo>
                <a:lnTo>
                  <a:pt x="139058" y="417766"/>
                </a:lnTo>
                <a:lnTo>
                  <a:pt x="158060" y="416638"/>
                </a:lnTo>
                <a:lnTo>
                  <a:pt x="210597" y="399669"/>
                </a:lnTo>
                <a:lnTo>
                  <a:pt x="240588" y="376618"/>
                </a:lnTo>
                <a:lnTo>
                  <a:pt x="139058" y="376618"/>
                </a:lnTo>
                <a:lnTo>
                  <a:pt x="120944" y="374848"/>
                </a:lnTo>
                <a:lnTo>
                  <a:pt x="76294" y="348322"/>
                </a:lnTo>
                <a:lnTo>
                  <a:pt x="57646" y="312978"/>
                </a:lnTo>
                <a:lnTo>
                  <a:pt x="51428" y="263271"/>
                </a:lnTo>
                <a:lnTo>
                  <a:pt x="52982" y="236693"/>
                </a:lnTo>
                <a:lnTo>
                  <a:pt x="65417" y="194258"/>
                </a:lnTo>
                <a:lnTo>
                  <a:pt x="104461" y="157316"/>
                </a:lnTo>
                <a:lnTo>
                  <a:pt x="139058" y="150304"/>
                </a:lnTo>
                <a:lnTo>
                  <a:pt x="240310" y="150304"/>
                </a:lnTo>
                <a:lnTo>
                  <a:pt x="238981" y="148590"/>
                </a:lnTo>
                <a:lnTo>
                  <a:pt x="218159" y="131087"/>
                </a:lnTo>
                <a:lnTo>
                  <a:pt x="194558" y="118586"/>
                </a:lnTo>
                <a:lnTo>
                  <a:pt x="168188" y="111085"/>
                </a:lnTo>
                <a:lnTo>
                  <a:pt x="139058" y="108585"/>
                </a:lnTo>
                <a:close/>
              </a:path>
              <a:path w="278130" h="417829">
                <a:moveTo>
                  <a:pt x="240310" y="150304"/>
                </a:moveTo>
                <a:lnTo>
                  <a:pt x="139058" y="150304"/>
                </a:lnTo>
                <a:lnTo>
                  <a:pt x="156880" y="152071"/>
                </a:lnTo>
                <a:lnTo>
                  <a:pt x="173194" y="157373"/>
                </a:lnTo>
                <a:lnTo>
                  <a:pt x="212205" y="194340"/>
                </a:lnTo>
                <a:lnTo>
                  <a:pt x="224737" y="235876"/>
                </a:lnTo>
                <a:lnTo>
                  <a:pt x="226214" y="263271"/>
                </a:lnTo>
                <a:lnTo>
                  <a:pt x="224754" y="288865"/>
                </a:lnTo>
                <a:lnTo>
                  <a:pt x="212328" y="332157"/>
                </a:lnTo>
                <a:lnTo>
                  <a:pt x="173326" y="369543"/>
                </a:lnTo>
                <a:lnTo>
                  <a:pt x="139058" y="376618"/>
                </a:lnTo>
                <a:lnTo>
                  <a:pt x="240588" y="376618"/>
                </a:lnTo>
                <a:lnTo>
                  <a:pt x="268098" y="330923"/>
                </a:lnTo>
                <a:lnTo>
                  <a:pt x="276670" y="286019"/>
                </a:lnTo>
                <a:lnTo>
                  <a:pt x="277742" y="258978"/>
                </a:lnTo>
                <a:lnTo>
                  <a:pt x="275314" y="225658"/>
                </a:lnTo>
                <a:lnTo>
                  <a:pt x="268039" y="196140"/>
                </a:lnTo>
                <a:lnTo>
                  <a:pt x="255925" y="170444"/>
                </a:lnTo>
                <a:lnTo>
                  <a:pt x="240310" y="150304"/>
                </a:lnTo>
                <a:close/>
              </a:path>
              <a:path w="278130" h="417829">
                <a:moveTo>
                  <a:pt x="200018" y="0"/>
                </a:moveTo>
                <a:lnTo>
                  <a:pt x="133724" y="0"/>
                </a:lnTo>
                <a:lnTo>
                  <a:pt x="97148" y="78295"/>
                </a:lnTo>
                <a:lnTo>
                  <a:pt x="138867" y="78295"/>
                </a:lnTo>
                <a:lnTo>
                  <a:pt x="20001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13321" y="5011978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15" y="117105"/>
                </a:lnTo>
                <a:lnTo>
                  <a:pt x="33269" y="148947"/>
                </a:lnTo>
                <a:lnTo>
                  <a:pt x="8311" y="199357"/>
                </a:lnTo>
                <a:lnTo>
                  <a:pt x="923" y="239545"/>
                </a:lnTo>
                <a:lnTo>
                  <a:pt x="0" y="261264"/>
                </a:lnTo>
                <a:lnTo>
                  <a:pt x="1012" y="283232"/>
                </a:lnTo>
                <a:lnTo>
                  <a:pt x="9152" y="323417"/>
                </a:lnTo>
                <a:lnTo>
                  <a:pt x="25318" y="358046"/>
                </a:lnTo>
                <a:lnTo>
                  <a:pt x="62378" y="395947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36" y="412731"/>
                </a:lnTo>
                <a:lnTo>
                  <a:pt x="175513" y="404490"/>
                </a:lnTo>
                <a:lnTo>
                  <a:pt x="194570" y="390764"/>
                </a:lnTo>
                <a:lnTo>
                  <a:pt x="208038" y="374332"/>
                </a:lnTo>
                <a:lnTo>
                  <a:pt x="132291" y="374332"/>
                </a:lnTo>
                <a:lnTo>
                  <a:pt x="116467" y="372580"/>
                </a:lnTo>
                <a:lnTo>
                  <a:pt x="75522" y="346227"/>
                </a:lnTo>
                <a:lnTo>
                  <a:pt x="57436" y="310927"/>
                </a:lnTo>
                <a:lnTo>
                  <a:pt x="51422" y="261175"/>
                </a:lnTo>
                <a:lnTo>
                  <a:pt x="52828" y="233870"/>
                </a:lnTo>
                <a:lnTo>
                  <a:pt x="64078" y="190866"/>
                </a:lnTo>
                <a:lnTo>
                  <a:pt x="99208" y="154814"/>
                </a:lnTo>
                <a:lnTo>
                  <a:pt x="130005" y="148018"/>
                </a:lnTo>
                <a:lnTo>
                  <a:pt x="257158" y="148018"/>
                </a:lnTo>
                <a:lnTo>
                  <a:pt x="257158" y="147154"/>
                </a:lnTo>
                <a:lnTo>
                  <a:pt x="206866" y="147154"/>
                </a:lnTo>
                <a:lnTo>
                  <a:pt x="199818" y="138499"/>
                </a:lnTo>
                <a:lnTo>
                  <a:pt x="191800" y="130681"/>
                </a:lnTo>
                <a:lnTo>
                  <a:pt x="150511" y="109143"/>
                </a:lnTo>
                <a:lnTo>
                  <a:pt x="138208" y="107011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58" y="371563"/>
                </a:moveTo>
                <a:lnTo>
                  <a:pt x="210307" y="371563"/>
                </a:lnTo>
                <a:lnTo>
                  <a:pt x="210307" y="409194"/>
                </a:lnTo>
                <a:lnTo>
                  <a:pt x="257158" y="409194"/>
                </a:lnTo>
                <a:lnTo>
                  <a:pt x="257158" y="371563"/>
                </a:lnTo>
                <a:close/>
              </a:path>
              <a:path w="257175" h="415925">
                <a:moveTo>
                  <a:pt x="257158" y="148018"/>
                </a:moveTo>
                <a:lnTo>
                  <a:pt x="130005" y="148018"/>
                </a:lnTo>
                <a:lnTo>
                  <a:pt x="146544" y="149787"/>
                </a:lnTo>
                <a:lnTo>
                  <a:pt x="161714" y="155100"/>
                </a:lnTo>
                <a:lnTo>
                  <a:pt x="198225" y="192632"/>
                </a:lnTo>
                <a:lnTo>
                  <a:pt x="209974" y="237167"/>
                </a:lnTo>
                <a:lnTo>
                  <a:pt x="211438" y="265455"/>
                </a:lnTo>
                <a:lnTo>
                  <a:pt x="209993" y="291263"/>
                </a:lnTo>
                <a:lnTo>
                  <a:pt x="198461" y="332272"/>
                </a:lnTo>
                <a:lnTo>
                  <a:pt x="162806" y="367617"/>
                </a:lnTo>
                <a:lnTo>
                  <a:pt x="132291" y="374332"/>
                </a:lnTo>
                <a:lnTo>
                  <a:pt x="208038" y="374332"/>
                </a:lnTo>
                <a:lnTo>
                  <a:pt x="210307" y="371563"/>
                </a:lnTo>
                <a:lnTo>
                  <a:pt x="257158" y="371563"/>
                </a:lnTo>
                <a:lnTo>
                  <a:pt x="257158" y="148018"/>
                </a:lnTo>
                <a:close/>
              </a:path>
              <a:path w="257175" h="415925">
                <a:moveTo>
                  <a:pt x="257158" y="0"/>
                </a:moveTo>
                <a:lnTo>
                  <a:pt x="206866" y="0"/>
                </a:lnTo>
                <a:lnTo>
                  <a:pt x="206866" y="147154"/>
                </a:lnTo>
                <a:lnTo>
                  <a:pt x="257158" y="147154"/>
                </a:lnTo>
                <a:lnTo>
                  <a:pt x="2571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50019" y="5011978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75165" y="512456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57461" y="5118277"/>
            <a:ext cx="261620" cy="422909"/>
          </a:xfrm>
          <a:custGeom>
            <a:avLst/>
            <a:gdLst/>
            <a:ahLst/>
            <a:cxnLst/>
            <a:rect l="l" t="t" r="r" b="b"/>
            <a:pathLst>
              <a:path w="261620" h="422910">
                <a:moveTo>
                  <a:pt x="10287" y="327469"/>
                </a:moveTo>
                <a:lnTo>
                  <a:pt x="17586" y="369317"/>
                </a:lnTo>
                <a:lnTo>
                  <a:pt x="41821" y="399097"/>
                </a:lnTo>
                <a:lnTo>
                  <a:pt x="79471" y="416966"/>
                </a:lnTo>
                <a:lnTo>
                  <a:pt x="127342" y="422910"/>
                </a:lnTo>
                <a:lnTo>
                  <a:pt x="148757" y="421856"/>
                </a:lnTo>
                <a:lnTo>
                  <a:pt x="186337" y="413464"/>
                </a:lnTo>
                <a:lnTo>
                  <a:pt x="228900" y="386364"/>
                </a:lnTo>
                <a:lnTo>
                  <a:pt x="233206" y="381190"/>
                </a:lnTo>
                <a:lnTo>
                  <a:pt x="127063" y="381190"/>
                </a:lnTo>
                <a:lnTo>
                  <a:pt x="111701" y="380315"/>
                </a:lnTo>
                <a:lnTo>
                  <a:pt x="69587" y="361314"/>
                </a:lnTo>
                <a:lnTo>
                  <a:pt x="58864" y="334327"/>
                </a:lnTo>
                <a:lnTo>
                  <a:pt x="10287" y="327469"/>
                </a:lnTo>
                <a:close/>
              </a:path>
              <a:path w="261620" h="422910">
                <a:moveTo>
                  <a:pt x="261131" y="264032"/>
                </a:moveTo>
                <a:lnTo>
                  <a:pt x="210311" y="264032"/>
                </a:lnTo>
                <a:lnTo>
                  <a:pt x="210189" y="286425"/>
                </a:lnTo>
                <a:lnTo>
                  <a:pt x="209540" y="304606"/>
                </a:lnTo>
                <a:lnTo>
                  <a:pt x="196905" y="350588"/>
                </a:lnTo>
                <a:lnTo>
                  <a:pt x="157981" y="377699"/>
                </a:lnTo>
                <a:lnTo>
                  <a:pt x="127063" y="381190"/>
                </a:lnTo>
                <a:lnTo>
                  <a:pt x="233206" y="381190"/>
                </a:lnTo>
                <a:lnTo>
                  <a:pt x="253256" y="343565"/>
                </a:lnTo>
                <a:lnTo>
                  <a:pt x="260298" y="294522"/>
                </a:lnTo>
                <a:lnTo>
                  <a:pt x="261131" y="264032"/>
                </a:lnTo>
                <a:close/>
              </a:path>
              <a:path w="261620" h="422910">
                <a:moveTo>
                  <a:pt x="128396" y="0"/>
                </a:moveTo>
                <a:lnTo>
                  <a:pt x="75033" y="10967"/>
                </a:lnTo>
                <a:lnTo>
                  <a:pt x="34110" y="43121"/>
                </a:lnTo>
                <a:lnTo>
                  <a:pt x="8636" y="93204"/>
                </a:lnTo>
                <a:lnTo>
                  <a:pt x="962" y="132352"/>
                </a:lnTo>
                <a:lnTo>
                  <a:pt x="0" y="153162"/>
                </a:lnTo>
                <a:lnTo>
                  <a:pt x="2090" y="182856"/>
                </a:lnTo>
                <a:lnTo>
                  <a:pt x="18843" y="235679"/>
                </a:lnTo>
                <a:lnTo>
                  <a:pt x="51991" y="278099"/>
                </a:lnTo>
                <a:lnTo>
                  <a:pt x="99348" y="300143"/>
                </a:lnTo>
                <a:lnTo>
                  <a:pt x="128206" y="302894"/>
                </a:lnTo>
                <a:lnTo>
                  <a:pt x="151765" y="300466"/>
                </a:lnTo>
                <a:lnTo>
                  <a:pt x="173297" y="293179"/>
                </a:lnTo>
                <a:lnTo>
                  <a:pt x="192811" y="281035"/>
                </a:lnTo>
                <a:lnTo>
                  <a:pt x="210311" y="264032"/>
                </a:lnTo>
                <a:lnTo>
                  <a:pt x="261131" y="264032"/>
                </a:lnTo>
                <a:lnTo>
                  <a:pt x="261175" y="261175"/>
                </a:lnTo>
                <a:lnTo>
                  <a:pt x="132676" y="261175"/>
                </a:lnTo>
                <a:lnTo>
                  <a:pt x="115977" y="259498"/>
                </a:lnTo>
                <a:lnTo>
                  <a:pt x="74574" y="234403"/>
                </a:lnTo>
                <a:lnTo>
                  <a:pt x="57218" y="199831"/>
                </a:lnTo>
                <a:lnTo>
                  <a:pt x="51435" y="149542"/>
                </a:lnTo>
                <a:lnTo>
                  <a:pt x="52899" y="124409"/>
                </a:lnTo>
                <a:lnTo>
                  <a:pt x="64615" y="84077"/>
                </a:lnTo>
                <a:lnTo>
                  <a:pt x="100890" y="48502"/>
                </a:lnTo>
                <a:lnTo>
                  <a:pt x="131914" y="41719"/>
                </a:lnTo>
                <a:lnTo>
                  <a:pt x="213777" y="41719"/>
                </a:lnTo>
                <a:lnTo>
                  <a:pt x="196723" y="24110"/>
                </a:lnTo>
                <a:lnTo>
                  <a:pt x="176250" y="10715"/>
                </a:lnTo>
                <a:lnTo>
                  <a:pt x="153472" y="2678"/>
                </a:lnTo>
                <a:lnTo>
                  <a:pt x="128396" y="0"/>
                </a:lnTo>
                <a:close/>
              </a:path>
              <a:path w="261620" h="422910">
                <a:moveTo>
                  <a:pt x="213777" y="41719"/>
                </a:moveTo>
                <a:lnTo>
                  <a:pt x="131914" y="41719"/>
                </a:lnTo>
                <a:lnTo>
                  <a:pt x="148308" y="43435"/>
                </a:lnTo>
                <a:lnTo>
                  <a:pt x="163479" y="48588"/>
                </a:lnTo>
                <a:lnTo>
                  <a:pt x="200687" y="84707"/>
                </a:lnTo>
                <a:lnTo>
                  <a:pt x="212795" y="125672"/>
                </a:lnTo>
                <a:lnTo>
                  <a:pt x="214216" y="149542"/>
                </a:lnTo>
                <a:lnTo>
                  <a:pt x="214201" y="153162"/>
                </a:lnTo>
                <a:lnTo>
                  <a:pt x="208454" y="200447"/>
                </a:lnTo>
                <a:lnTo>
                  <a:pt x="190881" y="234594"/>
                </a:lnTo>
                <a:lnTo>
                  <a:pt x="149327" y="259513"/>
                </a:lnTo>
                <a:lnTo>
                  <a:pt x="132676" y="261175"/>
                </a:lnTo>
                <a:lnTo>
                  <a:pt x="261175" y="261175"/>
                </a:lnTo>
                <a:lnTo>
                  <a:pt x="261175" y="42862"/>
                </a:lnTo>
                <a:lnTo>
                  <a:pt x="214883" y="42862"/>
                </a:lnTo>
                <a:lnTo>
                  <a:pt x="213777" y="41719"/>
                </a:lnTo>
                <a:close/>
              </a:path>
              <a:path w="261620" h="422910">
                <a:moveTo>
                  <a:pt x="261175" y="6286"/>
                </a:moveTo>
                <a:lnTo>
                  <a:pt x="214883" y="6286"/>
                </a:lnTo>
                <a:lnTo>
                  <a:pt x="214883" y="42862"/>
                </a:lnTo>
                <a:lnTo>
                  <a:pt x="261175" y="42862"/>
                </a:lnTo>
                <a:lnTo>
                  <a:pt x="261175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75984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3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81" y="239737"/>
                </a:lnTo>
                <a:lnTo>
                  <a:pt x="57639" y="204393"/>
                </a:lnTo>
                <a:lnTo>
                  <a:pt x="51428" y="154686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5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7" y="87555"/>
                </a:lnTo>
                <a:lnTo>
                  <a:pt x="255919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92677" y="5118277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66"/>
                </a:lnTo>
                <a:lnTo>
                  <a:pt x="13873" y="255538"/>
                </a:lnTo>
                <a:lnTo>
                  <a:pt x="38671" y="285267"/>
                </a:lnTo>
                <a:lnTo>
                  <a:pt x="75869" y="303191"/>
                </a:lnTo>
                <a:lnTo>
                  <a:pt x="126784" y="309181"/>
                </a:lnTo>
                <a:lnTo>
                  <a:pt x="143767" y="308429"/>
                </a:lnTo>
                <a:lnTo>
                  <a:pt x="189356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0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47" y="66162"/>
                </a:lnTo>
                <a:lnTo>
                  <a:pt x="8609" y="85813"/>
                </a:lnTo>
                <a:lnTo>
                  <a:pt x="9268" y="95868"/>
                </a:lnTo>
                <a:lnTo>
                  <a:pt x="25767" y="133370"/>
                </a:lnTo>
                <a:lnTo>
                  <a:pt x="64724" y="158368"/>
                </a:lnTo>
                <a:lnTo>
                  <a:pt x="102945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79" y="260114"/>
                </a:lnTo>
                <a:lnTo>
                  <a:pt x="126593" y="268033"/>
                </a:lnTo>
                <a:lnTo>
                  <a:pt x="227553" y="268033"/>
                </a:lnTo>
                <a:lnTo>
                  <a:pt x="245405" y="227966"/>
                </a:lnTo>
                <a:lnTo>
                  <a:pt x="246316" y="215645"/>
                </a:lnTo>
                <a:lnTo>
                  <a:pt x="24556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5" y="114939"/>
                </a:lnTo>
                <a:lnTo>
                  <a:pt x="88084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45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2" y="47577"/>
                </a:lnTo>
                <a:lnTo>
                  <a:pt x="121157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7" y="41148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4" y="69661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10" y="69661"/>
                </a:lnTo>
                <a:lnTo>
                  <a:pt x="228198" y="57492"/>
                </a:lnTo>
                <a:lnTo>
                  <a:pt x="223397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24502" y="5118277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59" y="10120"/>
                </a:lnTo>
                <a:lnTo>
                  <a:pt x="35912" y="40406"/>
                </a:lnTo>
                <a:lnTo>
                  <a:pt x="8958" y="90554"/>
                </a:lnTo>
                <a:lnTo>
                  <a:pt x="998" y="132490"/>
                </a:lnTo>
                <a:lnTo>
                  <a:pt x="0" y="155727"/>
                </a:lnTo>
                <a:lnTo>
                  <a:pt x="2304" y="190588"/>
                </a:lnTo>
                <a:lnTo>
                  <a:pt x="20772" y="247453"/>
                </a:lnTo>
                <a:lnTo>
                  <a:pt x="56886" y="286834"/>
                </a:lnTo>
                <a:lnTo>
                  <a:pt x="105708" y="306698"/>
                </a:lnTo>
                <a:lnTo>
                  <a:pt x="134581" y="309181"/>
                </a:lnTo>
                <a:lnTo>
                  <a:pt x="157870" y="307393"/>
                </a:lnTo>
                <a:lnTo>
                  <a:pt x="179279" y="302025"/>
                </a:lnTo>
                <a:lnTo>
                  <a:pt x="198793" y="293065"/>
                </a:lnTo>
                <a:lnTo>
                  <a:pt x="216395" y="280504"/>
                </a:lnTo>
                <a:lnTo>
                  <a:pt x="228347" y="268033"/>
                </a:lnTo>
                <a:lnTo>
                  <a:pt x="134010" y="268033"/>
                </a:lnTo>
                <a:lnTo>
                  <a:pt x="116510" y="266337"/>
                </a:lnTo>
                <a:lnTo>
                  <a:pt x="74294" y="240982"/>
                </a:lnTo>
                <a:lnTo>
                  <a:pt x="57150" y="205820"/>
                </a:lnTo>
                <a:lnTo>
                  <a:pt x="51434" y="154305"/>
                </a:lnTo>
                <a:lnTo>
                  <a:pt x="52916" y="126868"/>
                </a:lnTo>
                <a:lnTo>
                  <a:pt x="64770" y="83887"/>
                </a:lnTo>
                <a:lnTo>
                  <a:pt x="102523" y="47931"/>
                </a:lnTo>
                <a:lnTo>
                  <a:pt x="136969" y="41148"/>
                </a:lnTo>
                <a:lnTo>
                  <a:pt x="230098" y="41148"/>
                </a:lnTo>
                <a:lnTo>
                  <a:pt x="227815" y="37881"/>
                </a:lnTo>
                <a:lnTo>
                  <a:pt x="213829" y="24383"/>
                </a:lnTo>
                <a:lnTo>
                  <a:pt x="197422" y="13699"/>
                </a:lnTo>
                <a:lnTo>
                  <a:pt x="178792" y="6081"/>
                </a:lnTo>
                <a:lnTo>
                  <a:pt x="157963" y="1518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66" y="239703"/>
                </a:lnTo>
                <a:lnTo>
                  <a:pt x="161231" y="263518"/>
                </a:lnTo>
                <a:lnTo>
                  <a:pt x="134010" y="268033"/>
                </a:lnTo>
                <a:lnTo>
                  <a:pt x="228347" y="268033"/>
                </a:lnTo>
                <a:lnTo>
                  <a:pt x="231457" y="264788"/>
                </a:lnTo>
                <a:lnTo>
                  <a:pt x="243355" y="246337"/>
                </a:lnTo>
                <a:lnTo>
                  <a:pt x="252108" y="225135"/>
                </a:lnTo>
                <a:lnTo>
                  <a:pt x="257733" y="201168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098" y="41148"/>
                </a:moveTo>
                <a:lnTo>
                  <a:pt x="136969" y="41148"/>
                </a:lnTo>
                <a:lnTo>
                  <a:pt x="149077" y="42092"/>
                </a:lnTo>
                <a:lnTo>
                  <a:pt x="160256" y="44919"/>
                </a:lnTo>
                <a:lnTo>
                  <a:pt x="194922" y="74995"/>
                </a:lnTo>
                <a:lnTo>
                  <a:pt x="204596" y="101155"/>
                </a:lnTo>
                <a:lnTo>
                  <a:pt x="253161" y="93725"/>
                </a:lnTo>
                <a:lnTo>
                  <a:pt x="247491" y="72563"/>
                </a:lnTo>
                <a:lnTo>
                  <a:pt x="239039" y="53944"/>
                </a:lnTo>
                <a:lnTo>
                  <a:pt x="23009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06258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3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81" y="239737"/>
                </a:lnTo>
                <a:lnTo>
                  <a:pt x="57633" y="204393"/>
                </a:lnTo>
                <a:lnTo>
                  <a:pt x="51415" y="154686"/>
                </a:lnTo>
                <a:lnTo>
                  <a:pt x="52970" y="128108"/>
                </a:lnTo>
                <a:lnTo>
                  <a:pt x="65404" y="85673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5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4" y="85755"/>
                </a:lnTo>
                <a:lnTo>
                  <a:pt x="224735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6" y="222338"/>
                </a:lnTo>
                <a:lnTo>
                  <a:pt x="276659" y="177434"/>
                </a:lnTo>
                <a:lnTo>
                  <a:pt x="277729" y="150393"/>
                </a:lnTo>
                <a:lnTo>
                  <a:pt x="275303" y="117073"/>
                </a:lnTo>
                <a:lnTo>
                  <a:pt x="268031" y="87555"/>
                </a:lnTo>
                <a:lnTo>
                  <a:pt x="255917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42954" y="5118277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2" y="130122"/>
                </a:lnTo>
                <a:lnTo>
                  <a:pt x="58292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6" y="43433"/>
                </a:moveTo>
                <a:lnTo>
                  <a:pt x="123532" y="43433"/>
                </a:lnTo>
                <a:lnTo>
                  <a:pt x="136499" y="44485"/>
                </a:lnTo>
                <a:lnTo>
                  <a:pt x="147526" y="47634"/>
                </a:lnTo>
                <a:lnTo>
                  <a:pt x="172947" y="81111"/>
                </a:lnTo>
                <a:lnTo>
                  <a:pt x="176021" y="302894"/>
                </a:lnTo>
                <a:lnTo>
                  <a:pt x="226313" y="302894"/>
                </a:lnTo>
                <a:lnTo>
                  <a:pt x="226353" y="130122"/>
                </a:lnTo>
                <a:lnTo>
                  <a:pt x="231468" y="91270"/>
                </a:lnTo>
                <a:lnTo>
                  <a:pt x="258001" y="55124"/>
                </a:lnTo>
                <a:lnTo>
                  <a:pt x="264299" y="51816"/>
                </a:lnTo>
                <a:lnTo>
                  <a:pt x="218401" y="51816"/>
                </a:lnTo>
                <a:lnTo>
                  <a:pt x="214736" y="43433"/>
                </a:lnTo>
                <a:close/>
              </a:path>
              <a:path w="402589" h="302895">
                <a:moveTo>
                  <a:pt x="391136" y="43433"/>
                </a:moveTo>
                <a:lnTo>
                  <a:pt x="299084" y="43433"/>
                </a:lnTo>
                <a:lnTo>
                  <a:pt x="307457" y="43935"/>
                </a:lnTo>
                <a:lnTo>
                  <a:pt x="315288" y="45445"/>
                </a:lnTo>
                <a:lnTo>
                  <a:pt x="347090" y="72859"/>
                </a:lnTo>
                <a:lnTo>
                  <a:pt x="351981" y="113452"/>
                </a:lnTo>
                <a:lnTo>
                  <a:pt x="352043" y="302894"/>
                </a:lnTo>
                <a:lnTo>
                  <a:pt x="402335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3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299" y="51816"/>
                </a:lnTo>
                <a:lnTo>
                  <a:pt x="270354" y="48634"/>
                </a:lnTo>
                <a:lnTo>
                  <a:pt x="284045" y="44735"/>
                </a:lnTo>
                <a:lnTo>
                  <a:pt x="299084" y="43433"/>
                </a:lnTo>
                <a:lnTo>
                  <a:pt x="391136" y="43433"/>
                </a:lnTo>
                <a:lnTo>
                  <a:pt x="388871" y="38240"/>
                </a:lnTo>
                <a:lnTo>
                  <a:pt x="378421" y="24383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3" y="0"/>
                </a:moveTo>
                <a:lnTo>
                  <a:pt x="94163" y="7431"/>
                </a:lnTo>
                <a:lnTo>
                  <a:pt x="61352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3"/>
                </a:lnTo>
                <a:lnTo>
                  <a:pt x="214736" y="43433"/>
                </a:lnTo>
                <a:lnTo>
                  <a:pt x="213331" y="40221"/>
                </a:lnTo>
                <a:lnTo>
                  <a:pt x="177538" y="7672"/>
                </a:lnTo>
                <a:lnTo>
                  <a:pt x="150571" y="855"/>
                </a:lnTo>
                <a:lnTo>
                  <a:pt x="13487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17870" y="5124564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1" y="0"/>
                </a:moveTo>
                <a:lnTo>
                  <a:pt x="0" y="0"/>
                </a:lnTo>
                <a:lnTo>
                  <a:pt x="109" y="191997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887"/>
                </a:lnTo>
                <a:lnTo>
                  <a:pt x="101053" y="302894"/>
                </a:lnTo>
                <a:lnTo>
                  <a:pt x="129151" y="299750"/>
                </a:lnTo>
                <a:lnTo>
                  <a:pt x="154149" y="290309"/>
                </a:lnTo>
                <a:lnTo>
                  <a:pt x="176056" y="274562"/>
                </a:lnTo>
                <a:lnTo>
                  <a:pt x="188942" y="259461"/>
                </a:lnTo>
                <a:lnTo>
                  <a:pt x="111251" y="259461"/>
                </a:lnTo>
                <a:lnTo>
                  <a:pt x="100413" y="258745"/>
                </a:lnTo>
                <a:lnTo>
                  <a:pt x="60713" y="234742"/>
                </a:lnTo>
                <a:lnTo>
                  <a:pt x="51063" y="197023"/>
                </a:lnTo>
                <a:lnTo>
                  <a:pt x="50291" y="164109"/>
                </a:lnTo>
                <a:lnTo>
                  <a:pt x="50291" y="0"/>
                </a:lnTo>
                <a:close/>
              </a:path>
              <a:path w="240029" h="302895">
                <a:moveTo>
                  <a:pt x="240029" y="252501"/>
                </a:moveTo>
                <a:lnTo>
                  <a:pt x="194881" y="252501"/>
                </a:lnTo>
                <a:lnTo>
                  <a:pt x="194881" y="296608"/>
                </a:lnTo>
                <a:lnTo>
                  <a:pt x="240029" y="296608"/>
                </a:lnTo>
                <a:lnTo>
                  <a:pt x="240029" y="252501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2" y="176408"/>
                </a:lnTo>
                <a:lnTo>
                  <a:pt x="181546" y="216407"/>
                </a:lnTo>
                <a:lnTo>
                  <a:pt x="153542" y="247929"/>
                </a:lnTo>
                <a:lnTo>
                  <a:pt x="111251" y="259461"/>
                </a:lnTo>
                <a:lnTo>
                  <a:pt x="188942" y="259461"/>
                </a:lnTo>
                <a:lnTo>
                  <a:pt x="194881" y="252501"/>
                </a:lnTo>
                <a:lnTo>
                  <a:pt x="240029" y="252501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36869" y="5118277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58"/>
                </a:lnTo>
                <a:lnTo>
                  <a:pt x="51739" y="114898"/>
                </a:lnTo>
                <a:lnTo>
                  <a:pt x="63343" y="76261"/>
                </a:lnTo>
                <a:lnTo>
                  <a:pt x="98971" y="48515"/>
                </a:lnTo>
                <a:lnTo>
                  <a:pt x="9945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73" y="43433"/>
                </a:moveTo>
                <a:lnTo>
                  <a:pt x="128765" y="43433"/>
                </a:lnTo>
                <a:lnTo>
                  <a:pt x="138460" y="44003"/>
                </a:lnTo>
                <a:lnTo>
                  <a:pt x="147532" y="45707"/>
                </a:lnTo>
                <a:lnTo>
                  <a:pt x="180996" y="69573"/>
                </a:lnTo>
                <a:lnTo>
                  <a:pt x="189938" y="108286"/>
                </a:lnTo>
                <a:lnTo>
                  <a:pt x="190296" y="302894"/>
                </a:lnTo>
                <a:lnTo>
                  <a:pt x="240588" y="302894"/>
                </a:lnTo>
                <a:lnTo>
                  <a:pt x="240524" y="114898"/>
                </a:lnTo>
                <a:lnTo>
                  <a:pt x="237832" y="71907"/>
                </a:lnTo>
                <a:lnTo>
                  <a:pt x="231698" y="51917"/>
                </a:lnTo>
                <a:lnTo>
                  <a:pt x="227573" y="43433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2" y="3018"/>
                </a:lnTo>
                <a:lnTo>
                  <a:pt x="84993" y="12082"/>
                </a:lnTo>
                <a:lnTo>
                  <a:pt x="63250" y="27201"/>
                </a:lnTo>
                <a:lnTo>
                  <a:pt x="45148" y="48387"/>
                </a:lnTo>
                <a:lnTo>
                  <a:pt x="99455" y="48387"/>
                </a:lnTo>
                <a:lnTo>
                  <a:pt x="113321" y="44702"/>
                </a:lnTo>
                <a:lnTo>
                  <a:pt x="128765" y="43433"/>
                </a:lnTo>
                <a:lnTo>
                  <a:pt x="227573" y="43433"/>
                </a:lnTo>
                <a:lnTo>
                  <a:pt x="227370" y="43018"/>
                </a:lnTo>
                <a:lnTo>
                  <a:pt x="199103" y="14792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34709" y="5118277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3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57" y="297078"/>
                </a:lnTo>
                <a:lnTo>
                  <a:pt x="223482" y="273239"/>
                </a:lnTo>
                <a:lnTo>
                  <a:pt x="22755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20"/>
                </a:lnTo>
                <a:lnTo>
                  <a:pt x="52733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2" y="133370"/>
                </a:lnTo>
                <a:lnTo>
                  <a:pt x="64714" y="158368"/>
                </a:lnTo>
                <a:lnTo>
                  <a:pt x="102943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0" y="268033"/>
                </a:lnTo>
                <a:lnTo>
                  <a:pt x="245403" y="227966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1" y="164596"/>
                </a:lnTo>
                <a:lnTo>
                  <a:pt x="188493" y="141559"/>
                </a:lnTo>
                <a:lnTo>
                  <a:pt x="151345" y="129921"/>
                </a:lnTo>
                <a:lnTo>
                  <a:pt x="97304" y="114939"/>
                </a:lnTo>
                <a:lnTo>
                  <a:pt x="88077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8" y="41148"/>
                </a:lnTo>
                <a:lnTo>
                  <a:pt x="219981" y="41148"/>
                </a:lnTo>
                <a:lnTo>
                  <a:pt x="217639" y="37337"/>
                </a:lnTo>
                <a:lnTo>
                  <a:pt x="178688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81" y="41148"/>
                </a:moveTo>
                <a:lnTo>
                  <a:pt x="121158" y="41148"/>
                </a:lnTo>
                <a:lnTo>
                  <a:pt x="134961" y="41952"/>
                </a:lnTo>
                <a:lnTo>
                  <a:pt x="147096" y="44372"/>
                </a:lnTo>
                <a:lnTo>
                  <a:pt x="179243" y="69661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04" y="69661"/>
                </a:lnTo>
                <a:lnTo>
                  <a:pt x="228192" y="57492"/>
                </a:lnTo>
                <a:lnTo>
                  <a:pt x="223390" y="46695"/>
                </a:lnTo>
                <a:lnTo>
                  <a:pt x="21998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64807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42"/>
                </a:lnTo>
                <a:lnTo>
                  <a:pt x="242609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1"/>
                </a:lnTo>
                <a:lnTo>
                  <a:pt x="191977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9" y="268033"/>
                </a:lnTo>
                <a:lnTo>
                  <a:pt x="253474" y="254004"/>
                </a:lnTo>
                <a:lnTo>
                  <a:pt x="263501" y="235130"/>
                </a:lnTo>
                <a:lnTo>
                  <a:pt x="270890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99236" y="5118277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58"/>
                </a:lnTo>
                <a:lnTo>
                  <a:pt x="51739" y="114898"/>
                </a:lnTo>
                <a:lnTo>
                  <a:pt x="63343" y="76261"/>
                </a:lnTo>
                <a:lnTo>
                  <a:pt x="98971" y="48515"/>
                </a:lnTo>
                <a:lnTo>
                  <a:pt x="9945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5" y="43433"/>
                </a:moveTo>
                <a:lnTo>
                  <a:pt x="128765" y="43433"/>
                </a:lnTo>
                <a:lnTo>
                  <a:pt x="138460" y="44003"/>
                </a:lnTo>
                <a:lnTo>
                  <a:pt x="147532" y="45707"/>
                </a:lnTo>
                <a:lnTo>
                  <a:pt x="180996" y="69573"/>
                </a:lnTo>
                <a:lnTo>
                  <a:pt x="189938" y="108286"/>
                </a:lnTo>
                <a:lnTo>
                  <a:pt x="190296" y="302894"/>
                </a:lnTo>
                <a:lnTo>
                  <a:pt x="240588" y="302894"/>
                </a:lnTo>
                <a:lnTo>
                  <a:pt x="240524" y="114898"/>
                </a:lnTo>
                <a:lnTo>
                  <a:pt x="237832" y="71907"/>
                </a:lnTo>
                <a:lnTo>
                  <a:pt x="231703" y="51917"/>
                </a:lnTo>
                <a:lnTo>
                  <a:pt x="227575" y="43433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2" y="3018"/>
                </a:lnTo>
                <a:lnTo>
                  <a:pt x="84993" y="12082"/>
                </a:lnTo>
                <a:lnTo>
                  <a:pt x="63250" y="27201"/>
                </a:lnTo>
                <a:lnTo>
                  <a:pt x="45148" y="48387"/>
                </a:lnTo>
                <a:lnTo>
                  <a:pt x="99455" y="48387"/>
                </a:lnTo>
                <a:lnTo>
                  <a:pt x="113321" y="44702"/>
                </a:lnTo>
                <a:lnTo>
                  <a:pt x="128765" y="43433"/>
                </a:lnTo>
                <a:lnTo>
                  <a:pt x="227575" y="43433"/>
                </a:lnTo>
                <a:lnTo>
                  <a:pt x="227372" y="43018"/>
                </a:lnTo>
                <a:lnTo>
                  <a:pt x="199103" y="14792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88504" y="5021021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7"/>
                </a:lnTo>
                <a:lnTo>
                  <a:pt x="64388" y="395477"/>
                </a:lnTo>
                <a:lnTo>
                  <a:pt x="106781" y="404152"/>
                </a:lnTo>
                <a:lnTo>
                  <a:pt x="115362" y="403867"/>
                </a:lnTo>
                <a:lnTo>
                  <a:pt x="124537" y="403020"/>
                </a:lnTo>
                <a:lnTo>
                  <a:pt x="134286" y="401617"/>
                </a:lnTo>
                <a:lnTo>
                  <a:pt x="144589" y="399668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75295" y="5118277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79" y="302894"/>
                </a:lnTo>
                <a:lnTo>
                  <a:pt x="50279" y="147916"/>
                </a:lnTo>
                <a:lnTo>
                  <a:pt x="50799" y="132310"/>
                </a:lnTo>
                <a:lnTo>
                  <a:pt x="58661" y="89344"/>
                </a:lnTo>
                <a:lnTo>
                  <a:pt x="83953" y="57589"/>
                </a:lnTo>
                <a:lnTo>
                  <a:pt x="106667" y="52006"/>
                </a:lnTo>
                <a:lnTo>
                  <a:pt x="147213" y="52006"/>
                </a:lnTo>
                <a:lnTo>
                  <a:pt x="147326" y="51714"/>
                </a:lnTo>
                <a:lnTo>
                  <a:pt x="45135" y="51714"/>
                </a:lnTo>
                <a:lnTo>
                  <a:pt x="45135" y="6286"/>
                </a:lnTo>
                <a:close/>
              </a:path>
              <a:path w="161290" h="302895">
                <a:moveTo>
                  <a:pt x="147213" y="52006"/>
                </a:moveTo>
                <a:lnTo>
                  <a:pt x="106667" y="52006"/>
                </a:lnTo>
                <a:lnTo>
                  <a:pt x="115811" y="52649"/>
                </a:lnTo>
                <a:lnTo>
                  <a:pt x="124955" y="54578"/>
                </a:lnTo>
                <a:lnTo>
                  <a:pt x="134099" y="57792"/>
                </a:lnTo>
                <a:lnTo>
                  <a:pt x="143243" y="62293"/>
                </a:lnTo>
                <a:lnTo>
                  <a:pt x="147213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24" y="16452"/>
                </a:lnTo>
                <a:lnTo>
                  <a:pt x="45135" y="51714"/>
                </a:lnTo>
                <a:lnTo>
                  <a:pt x="147326" y="51714"/>
                </a:lnTo>
                <a:lnTo>
                  <a:pt x="161150" y="15900"/>
                </a:lnTo>
                <a:lnTo>
                  <a:pt x="148060" y="8958"/>
                </a:lnTo>
                <a:lnTo>
                  <a:pt x="135078" y="3987"/>
                </a:lnTo>
                <a:lnTo>
                  <a:pt x="122204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49603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4" y="10298"/>
                </a:lnTo>
                <a:lnTo>
                  <a:pt x="38379" y="41236"/>
                </a:lnTo>
                <a:lnTo>
                  <a:pt x="9578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4" y="307611"/>
                </a:lnTo>
                <a:lnTo>
                  <a:pt x="207821" y="295074"/>
                </a:lnTo>
                <a:lnTo>
                  <a:pt x="240808" y="270342"/>
                </a:lnTo>
                <a:lnTo>
                  <a:pt x="242596" y="268033"/>
                </a:lnTo>
                <a:lnTo>
                  <a:pt x="140868" y="268033"/>
                </a:lnTo>
                <a:lnTo>
                  <a:pt x="123116" y="266408"/>
                </a:lnTo>
                <a:lnTo>
                  <a:pt x="79044" y="242125"/>
                </a:lnTo>
                <a:lnTo>
                  <a:pt x="54211" y="190392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1"/>
                </a:lnTo>
                <a:lnTo>
                  <a:pt x="80289" y="64287"/>
                </a:lnTo>
                <a:lnTo>
                  <a:pt x="121798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1" y="10082"/>
                </a:lnTo>
                <a:lnTo>
                  <a:pt x="166393" y="2518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2"/>
                </a:moveTo>
                <a:lnTo>
                  <a:pt x="197188" y="245078"/>
                </a:lnTo>
                <a:lnTo>
                  <a:pt x="154151" y="267121"/>
                </a:lnTo>
                <a:lnTo>
                  <a:pt x="140868" y="268033"/>
                </a:lnTo>
                <a:lnTo>
                  <a:pt x="242596" y="268033"/>
                </a:lnTo>
                <a:lnTo>
                  <a:pt x="253461" y="254004"/>
                </a:lnTo>
                <a:lnTo>
                  <a:pt x="263488" y="235130"/>
                </a:lnTo>
                <a:lnTo>
                  <a:pt x="270878" y="213741"/>
                </a:lnTo>
                <a:lnTo>
                  <a:pt x="218871" y="206882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84" y="42968"/>
                </a:lnTo>
                <a:lnTo>
                  <a:pt x="173010" y="48421"/>
                </a:lnTo>
                <a:lnTo>
                  <a:pt x="207531" y="80717"/>
                </a:lnTo>
                <a:lnTo>
                  <a:pt x="219443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94077" y="5124564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312" y="296608"/>
                </a:lnTo>
                <a:lnTo>
                  <a:pt x="182741" y="237362"/>
                </a:lnTo>
                <a:lnTo>
                  <a:pt x="136309" y="237362"/>
                </a:lnTo>
                <a:lnTo>
                  <a:pt x="131843" y="222001"/>
                </a:lnTo>
                <a:lnTo>
                  <a:pt x="127174" y="206927"/>
                </a:lnTo>
                <a:lnTo>
                  <a:pt x="122310" y="192139"/>
                </a:lnTo>
                <a:lnTo>
                  <a:pt x="117259" y="177634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6" y="180975"/>
                </a:lnTo>
                <a:lnTo>
                  <a:pt x="149351" y="196868"/>
                </a:lnTo>
                <a:lnTo>
                  <a:pt x="144330" y="211559"/>
                </a:lnTo>
                <a:lnTo>
                  <a:pt x="139988" y="225055"/>
                </a:lnTo>
                <a:lnTo>
                  <a:pt x="136309" y="237362"/>
                </a:lnTo>
                <a:lnTo>
                  <a:pt x="18274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93543" y="5009692"/>
            <a:ext cx="273685" cy="417830"/>
          </a:xfrm>
          <a:custGeom>
            <a:avLst/>
            <a:gdLst/>
            <a:ahLst/>
            <a:cxnLst/>
            <a:rect l="l" t="t" r="r" b="b"/>
            <a:pathLst>
              <a:path w="273684" h="417829">
                <a:moveTo>
                  <a:pt x="246352" y="150304"/>
                </a:moveTo>
                <a:lnTo>
                  <a:pt x="135255" y="150304"/>
                </a:lnTo>
                <a:lnTo>
                  <a:pt x="153095" y="151358"/>
                </a:lnTo>
                <a:lnTo>
                  <a:pt x="168606" y="154528"/>
                </a:lnTo>
                <a:lnTo>
                  <a:pt x="203311" y="184329"/>
                </a:lnTo>
                <a:lnTo>
                  <a:pt x="206883" y="210400"/>
                </a:lnTo>
                <a:lnTo>
                  <a:pt x="206794" y="216598"/>
                </a:lnTo>
                <a:lnTo>
                  <a:pt x="169775" y="232787"/>
                </a:lnTo>
                <a:lnTo>
                  <a:pt x="102875" y="242549"/>
                </a:lnTo>
                <a:lnTo>
                  <a:pt x="90741" y="244417"/>
                </a:lnTo>
                <a:lnTo>
                  <a:pt x="53008" y="255133"/>
                </a:lnTo>
                <a:lnTo>
                  <a:pt x="21410" y="277290"/>
                </a:lnTo>
                <a:lnTo>
                  <a:pt x="2490" y="312393"/>
                </a:lnTo>
                <a:lnTo>
                  <a:pt x="0" y="333184"/>
                </a:lnTo>
                <a:lnTo>
                  <a:pt x="1643" y="350861"/>
                </a:lnTo>
                <a:lnTo>
                  <a:pt x="26302" y="393963"/>
                </a:lnTo>
                <a:lnTo>
                  <a:pt x="78425" y="416281"/>
                </a:lnTo>
                <a:lnTo>
                  <a:pt x="101447" y="417766"/>
                </a:lnTo>
                <a:lnTo>
                  <a:pt x="116057" y="417157"/>
                </a:lnTo>
                <a:lnTo>
                  <a:pt x="156972" y="407949"/>
                </a:lnTo>
                <a:lnTo>
                  <a:pt x="197009" y="385369"/>
                </a:lnTo>
                <a:lnTo>
                  <a:pt x="205854" y="378333"/>
                </a:lnTo>
                <a:lnTo>
                  <a:pt x="113538" y="378333"/>
                </a:lnTo>
                <a:lnTo>
                  <a:pt x="99771" y="377494"/>
                </a:lnTo>
                <a:lnTo>
                  <a:pt x="62282" y="357925"/>
                </a:lnTo>
                <a:lnTo>
                  <a:pt x="53721" y="331749"/>
                </a:lnTo>
                <a:lnTo>
                  <a:pt x="53721" y="322986"/>
                </a:lnTo>
                <a:lnTo>
                  <a:pt x="80581" y="291744"/>
                </a:lnTo>
                <a:lnTo>
                  <a:pt x="150304" y="277677"/>
                </a:lnTo>
                <a:lnTo>
                  <a:pt x="172593" y="273177"/>
                </a:lnTo>
                <a:lnTo>
                  <a:pt x="191452" y="268247"/>
                </a:lnTo>
                <a:lnTo>
                  <a:pt x="206883" y="262890"/>
                </a:lnTo>
                <a:lnTo>
                  <a:pt x="257746" y="262890"/>
                </a:lnTo>
                <a:lnTo>
                  <a:pt x="257642" y="210400"/>
                </a:lnTo>
                <a:lnTo>
                  <a:pt x="252574" y="164391"/>
                </a:lnTo>
                <a:lnTo>
                  <a:pt x="249058" y="155371"/>
                </a:lnTo>
                <a:lnTo>
                  <a:pt x="246352" y="150304"/>
                </a:lnTo>
                <a:close/>
              </a:path>
              <a:path w="273684" h="417829">
                <a:moveTo>
                  <a:pt x="260749" y="374332"/>
                </a:moveTo>
                <a:lnTo>
                  <a:pt x="210883" y="374332"/>
                </a:lnTo>
                <a:lnTo>
                  <a:pt x="212297" y="384633"/>
                </a:lnTo>
                <a:lnTo>
                  <a:pt x="214388" y="394258"/>
                </a:lnTo>
                <a:lnTo>
                  <a:pt x="217155" y="403207"/>
                </a:lnTo>
                <a:lnTo>
                  <a:pt x="220599" y="411480"/>
                </a:lnTo>
                <a:lnTo>
                  <a:pt x="273177" y="411480"/>
                </a:lnTo>
                <a:lnTo>
                  <a:pt x="268966" y="402815"/>
                </a:lnTo>
                <a:lnTo>
                  <a:pt x="265495" y="393954"/>
                </a:lnTo>
                <a:lnTo>
                  <a:pt x="262798" y="384915"/>
                </a:lnTo>
                <a:lnTo>
                  <a:pt x="260896" y="375666"/>
                </a:lnTo>
                <a:lnTo>
                  <a:pt x="260749" y="374332"/>
                </a:lnTo>
                <a:close/>
              </a:path>
              <a:path w="273684" h="417829">
                <a:moveTo>
                  <a:pt x="257746" y="262890"/>
                </a:moveTo>
                <a:lnTo>
                  <a:pt x="206883" y="262890"/>
                </a:lnTo>
                <a:lnTo>
                  <a:pt x="206603" y="281178"/>
                </a:lnTo>
                <a:lnTo>
                  <a:pt x="206101" y="296677"/>
                </a:lnTo>
                <a:lnTo>
                  <a:pt x="192450" y="341537"/>
                </a:lnTo>
                <a:lnTo>
                  <a:pt x="153510" y="371217"/>
                </a:lnTo>
                <a:lnTo>
                  <a:pt x="113538" y="378333"/>
                </a:lnTo>
                <a:lnTo>
                  <a:pt x="205854" y="378333"/>
                </a:lnTo>
                <a:lnTo>
                  <a:pt x="210883" y="374332"/>
                </a:lnTo>
                <a:lnTo>
                  <a:pt x="260749" y="374332"/>
                </a:lnTo>
                <a:lnTo>
                  <a:pt x="259519" y="363122"/>
                </a:lnTo>
                <a:lnTo>
                  <a:pt x="258535" y="344206"/>
                </a:lnTo>
                <a:lnTo>
                  <a:pt x="258039" y="322986"/>
                </a:lnTo>
                <a:lnTo>
                  <a:pt x="257920" y="315087"/>
                </a:lnTo>
                <a:lnTo>
                  <a:pt x="257794" y="294853"/>
                </a:lnTo>
                <a:lnTo>
                  <a:pt x="257746" y="262890"/>
                </a:lnTo>
                <a:close/>
              </a:path>
              <a:path w="273684" h="417829">
                <a:moveTo>
                  <a:pt x="142684" y="108585"/>
                </a:moveTo>
                <a:lnTo>
                  <a:pt x="90354" y="114489"/>
                </a:lnTo>
                <a:lnTo>
                  <a:pt x="49530" y="131802"/>
                </a:lnTo>
                <a:lnTo>
                  <a:pt x="17445" y="171459"/>
                </a:lnTo>
                <a:lnTo>
                  <a:pt x="8572" y="200025"/>
                </a:lnTo>
                <a:lnTo>
                  <a:pt x="57721" y="206883"/>
                </a:lnTo>
                <a:lnTo>
                  <a:pt x="62334" y="192236"/>
                </a:lnTo>
                <a:lnTo>
                  <a:pt x="68035" y="180009"/>
                </a:lnTo>
                <a:lnTo>
                  <a:pt x="104340" y="153435"/>
                </a:lnTo>
                <a:lnTo>
                  <a:pt x="135255" y="150304"/>
                </a:lnTo>
                <a:lnTo>
                  <a:pt x="246352" y="150304"/>
                </a:lnTo>
                <a:lnTo>
                  <a:pt x="244720" y="147246"/>
                </a:lnTo>
                <a:lnTo>
                  <a:pt x="215685" y="122306"/>
                </a:lnTo>
                <a:lnTo>
                  <a:pt x="177179" y="110809"/>
                </a:lnTo>
                <a:lnTo>
                  <a:pt x="160811" y="109139"/>
                </a:lnTo>
                <a:lnTo>
                  <a:pt x="142684" y="108585"/>
                </a:lnTo>
                <a:close/>
              </a:path>
              <a:path w="273684" h="417829">
                <a:moveTo>
                  <a:pt x="204025" y="0"/>
                </a:moveTo>
                <a:lnTo>
                  <a:pt x="137731" y="0"/>
                </a:lnTo>
                <a:lnTo>
                  <a:pt x="101155" y="78295"/>
                </a:lnTo>
                <a:lnTo>
                  <a:pt x="142875" y="78295"/>
                </a:lnTo>
                <a:lnTo>
                  <a:pt x="204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27972" y="5118277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16"/>
                </a:lnTo>
                <a:lnTo>
                  <a:pt x="50810" y="132310"/>
                </a:lnTo>
                <a:lnTo>
                  <a:pt x="58674" y="89344"/>
                </a:lnTo>
                <a:lnTo>
                  <a:pt x="83953" y="57589"/>
                </a:lnTo>
                <a:lnTo>
                  <a:pt x="106679" y="52006"/>
                </a:lnTo>
                <a:lnTo>
                  <a:pt x="147223" y="52006"/>
                </a:lnTo>
                <a:lnTo>
                  <a:pt x="147336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3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1" y="57792"/>
                </a:lnTo>
                <a:lnTo>
                  <a:pt x="143255" y="62293"/>
                </a:lnTo>
                <a:lnTo>
                  <a:pt x="147223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36" y="51714"/>
                </a:lnTo>
                <a:lnTo>
                  <a:pt x="161150" y="15900"/>
                </a:lnTo>
                <a:lnTo>
                  <a:pt x="148065" y="8958"/>
                </a:lnTo>
                <a:lnTo>
                  <a:pt x="135083" y="3987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218853" y="5011978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244000" y="512456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326963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56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643656" y="5118277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2"/>
                </a:lnTo>
                <a:lnTo>
                  <a:pt x="5578" y="236366"/>
                </a:lnTo>
                <a:lnTo>
                  <a:pt x="13877" y="255538"/>
                </a:lnTo>
                <a:lnTo>
                  <a:pt x="38671" y="285267"/>
                </a:lnTo>
                <a:lnTo>
                  <a:pt x="75874" y="303191"/>
                </a:lnTo>
                <a:lnTo>
                  <a:pt x="126784" y="309181"/>
                </a:lnTo>
                <a:lnTo>
                  <a:pt x="143769" y="308429"/>
                </a:lnTo>
                <a:lnTo>
                  <a:pt x="189357" y="297078"/>
                </a:lnTo>
                <a:lnTo>
                  <a:pt x="223495" y="273239"/>
                </a:lnTo>
                <a:lnTo>
                  <a:pt x="227562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6" y="220364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51" y="0"/>
                </a:moveTo>
                <a:lnTo>
                  <a:pt x="74206" y="5994"/>
                </a:lnTo>
                <a:lnTo>
                  <a:pt x="34922" y="26503"/>
                </a:lnTo>
                <a:lnTo>
                  <a:pt x="10858" y="66162"/>
                </a:lnTo>
                <a:lnTo>
                  <a:pt x="8622" y="85813"/>
                </a:lnTo>
                <a:lnTo>
                  <a:pt x="9279" y="95868"/>
                </a:lnTo>
                <a:lnTo>
                  <a:pt x="25775" y="133370"/>
                </a:lnTo>
                <a:lnTo>
                  <a:pt x="64724" y="158368"/>
                </a:lnTo>
                <a:lnTo>
                  <a:pt x="102945" y="170369"/>
                </a:lnTo>
                <a:lnTo>
                  <a:pt x="146942" y="182034"/>
                </a:lnTo>
                <a:lnTo>
                  <a:pt x="161697" y="186520"/>
                </a:lnTo>
                <a:lnTo>
                  <a:pt x="193948" y="212828"/>
                </a:lnTo>
                <a:lnTo>
                  <a:pt x="194894" y="220878"/>
                </a:lnTo>
                <a:lnTo>
                  <a:pt x="193840" y="230078"/>
                </a:lnTo>
                <a:lnTo>
                  <a:pt x="168586" y="260114"/>
                </a:lnTo>
                <a:lnTo>
                  <a:pt x="126593" y="268033"/>
                </a:lnTo>
                <a:lnTo>
                  <a:pt x="227562" y="268033"/>
                </a:lnTo>
                <a:lnTo>
                  <a:pt x="245415" y="227966"/>
                </a:lnTo>
                <a:lnTo>
                  <a:pt x="246329" y="215645"/>
                </a:lnTo>
                <a:lnTo>
                  <a:pt x="24557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5" y="114939"/>
                </a:lnTo>
                <a:lnTo>
                  <a:pt x="88084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58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7" y="47577"/>
                </a:lnTo>
                <a:lnTo>
                  <a:pt x="121158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701" y="10096"/>
                </a:lnTo>
                <a:lnTo>
                  <a:pt x="134446" y="625"/>
                </a:lnTo>
                <a:lnTo>
                  <a:pt x="117551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8" y="41148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4" y="69661"/>
                </a:lnTo>
                <a:lnTo>
                  <a:pt x="185737" y="90297"/>
                </a:lnTo>
                <a:lnTo>
                  <a:pt x="234899" y="83438"/>
                </a:lnTo>
                <a:lnTo>
                  <a:pt x="232015" y="69661"/>
                </a:lnTo>
                <a:lnTo>
                  <a:pt x="228199" y="57492"/>
                </a:lnTo>
                <a:lnTo>
                  <a:pt x="223397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34109" y="5756732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99"/>
                </a:moveTo>
                <a:lnTo>
                  <a:pt x="0" y="6299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45"/>
                </a:lnTo>
                <a:lnTo>
                  <a:pt x="215180" y="271945"/>
                </a:lnTo>
                <a:lnTo>
                  <a:pt x="219064" y="268033"/>
                </a:lnTo>
                <a:lnTo>
                  <a:pt x="124776" y="268033"/>
                </a:lnTo>
                <a:lnTo>
                  <a:pt x="108953" y="266320"/>
                </a:lnTo>
                <a:lnTo>
                  <a:pt x="68766" y="240703"/>
                </a:lnTo>
                <a:lnTo>
                  <a:pt x="51494" y="205981"/>
                </a:lnTo>
                <a:lnTo>
                  <a:pt x="45720" y="156400"/>
                </a:lnTo>
                <a:lnTo>
                  <a:pt x="47257" y="129542"/>
                </a:lnTo>
                <a:lnTo>
                  <a:pt x="59581" y="86027"/>
                </a:lnTo>
                <a:lnTo>
                  <a:pt x="96819" y="46924"/>
                </a:lnTo>
                <a:lnTo>
                  <a:pt x="101175" y="45250"/>
                </a:lnTo>
                <a:lnTo>
                  <a:pt x="45720" y="45250"/>
                </a:lnTo>
                <a:lnTo>
                  <a:pt x="45720" y="6299"/>
                </a:lnTo>
                <a:close/>
              </a:path>
              <a:path w="257175" h="417195">
                <a:moveTo>
                  <a:pt x="215180" y="271945"/>
                </a:moveTo>
                <a:lnTo>
                  <a:pt x="50292" y="271945"/>
                </a:lnTo>
                <a:lnTo>
                  <a:pt x="57152" y="279659"/>
                </a:lnTo>
                <a:lnTo>
                  <a:pt x="93323" y="303239"/>
                </a:lnTo>
                <a:lnTo>
                  <a:pt x="128109" y="309181"/>
                </a:lnTo>
                <a:lnTo>
                  <a:pt x="145056" y="307968"/>
                </a:lnTo>
                <a:lnTo>
                  <a:pt x="193448" y="289852"/>
                </a:lnTo>
                <a:lnTo>
                  <a:pt x="215180" y="271945"/>
                </a:lnTo>
                <a:close/>
              </a:path>
              <a:path w="257175" h="417195">
                <a:moveTo>
                  <a:pt x="220717" y="39433"/>
                </a:moveTo>
                <a:lnTo>
                  <a:pt x="126964" y="39433"/>
                </a:lnTo>
                <a:lnTo>
                  <a:pt x="142540" y="41185"/>
                </a:lnTo>
                <a:lnTo>
                  <a:pt x="156981" y="46447"/>
                </a:lnTo>
                <a:lnTo>
                  <a:pt x="192678" y="83383"/>
                </a:lnTo>
                <a:lnTo>
                  <a:pt x="204291" y="125711"/>
                </a:lnTo>
                <a:lnTo>
                  <a:pt x="205740" y="152222"/>
                </a:lnTo>
                <a:lnTo>
                  <a:pt x="204255" y="179919"/>
                </a:lnTo>
                <a:lnTo>
                  <a:pt x="192356" y="223675"/>
                </a:lnTo>
                <a:lnTo>
                  <a:pt x="155779" y="260964"/>
                </a:lnTo>
                <a:lnTo>
                  <a:pt x="124776" y="268033"/>
                </a:lnTo>
                <a:lnTo>
                  <a:pt x="219064" y="268033"/>
                </a:lnTo>
                <a:lnTo>
                  <a:pt x="240887" y="234124"/>
                </a:lnTo>
                <a:lnTo>
                  <a:pt x="253101" y="195481"/>
                </a:lnTo>
                <a:lnTo>
                  <a:pt x="257172" y="152400"/>
                </a:lnTo>
                <a:lnTo>
                  <a:pt x="256245" y="131630"/>
                </a:lnTo>
                <a:lnTo>
                  <a:pt x="248854" y="92696"/>
                </a:lnTo>
                <a:lnTo>
                  <a:pt x="224037" y="43010"/>
                </a:lnTo>
                <a:lnTo>
                  <a:pt x="220717" y="39433"/>
                </a:lnTo>
                <a:close/>
              </a:path>
              <a:path w="257175" h="417195">
                <a:moveTo>
                  <a:pt x="131634" y="0"/>
                </a:moveTo>
                <a:lnTo>
                  <a:pt x="92992" y="6397"/>
                </a:lnTo>
                <a:lnTo>
                  <a:pt x="54059" y="34660"/>
                </a:lnTo>
                <a:lnTo>
                  <a:pt x="45720" y="45250"/>
                </a:lnTo>
                <a:lnTo>
                  <a:pt x="101175" y="45250"/>
                </a:lnTo>
                <a:lnTo>
                  <a:pt x="111428" y="41308"/>
                </a:lnTo>
                <a:lnTo>
                  <a:pt x="126964" y="39433"/>
                </a:lnTo>
                <a:lnTo>
                  <a:pt x="220717" y="39433"/>
                </a:lnTo>
                <a:lnTo>
                  <a:pt x="212204" y="30262"/>
                </a:lnTo>
                <a:lnTo>
                  <a:pt x="198593" y="19532"/>
                </a:lnTo>
                <a:lnTo>
                  <a:pt x="183536" y="10978"/>
                </a:lnTo>
                <a:lnTo>
                  <a:pt x="167364" y="4875"/>
                </a:lnTo>
                <a:lnTo>
                  <a:pt x="150066" y="1217"/>
                </a:lnTo>
                <a:lnTo>
                  <a:pt x="13163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51384" y="5756732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7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7929"/>
                </a:lnTo>
                <a:lnTo>
                  <a:pt x="50811" y="132317"/>
                </a:lnTo>
                <a:lnTo>
                  <a:pt x="58672" y="89344"/>
                </a:lnTo>
                <a:lnTo>
                  <a:pt x="83960" y="57596"/>
                </a:lnTo>
                <a:lnTo>
                  <a:pt x="106678" y="52019"/>
                </a:lnTo>
                <a:lnTo>
                  <a:pt x="147220" y="52019"/>
                </a:lnTo>
                <a:lnTo>
                  <a:pt x="147333" y="51727"/>
                </a:lnTo>
                <a:lnTo>
                  <a:pt x="45147" y="51727"/>
                </a:lnTo>
                <a:lnTo>
                  <a:pt x="45147" y="6299"/>
                </a:lnTo>
                <a:close/>
              </a:path>
              <a:path w="161290" h="302895">
                <a:moveTo>
                  <a:pt x="147220" y="52019"/>
                </a:moveTo>
                <a:lnTo>
                  <a:pt x="106678" y="52019"/>
                </a:lnTo>
                <a:lnTo>
                  <a:pt x="115821" y="52660"/>
                </a:lnTo>
                <a:lnTo>
                  <a:pt x="124965" y="54584"/>
                </a:lnTo>
                <a:lnTo>
                  <a:pt x="134109" y="57794"/>
                </a:lnTo>
                <a:lnTo>
                  <a:pt x="143253" y="62293"/>
                </a:lnTo>
                <a:lnTo>
                  <a:pt x="147220" y="52019"/>
                </a:lnTo>
                <a:close/>
              </a:path>
              <a:path w="161290" h="302895">
                <a:moveTo>
                  <a:pt x="109439" y="0"/>
                </a:moveTo>
                <a:lnTo>
                  <a:pt x="69632" y="16453"/>
                </a:lnTo>
                <a:lnTo>
                  <a:pt x="45147" y="51727"/>
                </a:lnTo>
                <a:lnTo>
                  <a:pt x="147333" y="51727"/>
                </a:lnTo>
                <a:lnTo>
                  <a:pt x="161160" y="15913"/>
                </a:lnTo>
                <a:lnTo>
                  <a:pt x="148070" y="8963"/>
                </a:lnTo>
                <a:lnTo>
                  <a:pt x="135088" y="3989"/>
                </a:lnTo>
                <a:lnTo>
                  <a:pt x="122211" y="998"/>
                </a:lnTo>
                <a:lnTo>
                  <a:pt x="109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3410" y="575673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21" y="8218"/>
                </a:lnTo>
                <a:lnTo>
                  <a:pt x="45814" y="32867"/>
                </a:lnTo>
                <a:lnTo>
                  <a:pt x="11435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74" y="247249"/>
                </a:lnTo>
                <a:lnTo>
                  <a:pt x="59082" y="286807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0" y="308055"/>
                </a:lnTo>
                <a:lnTo>
                  <a:pt x="210597" y="291084"/>
                </a:lnTo>
                <a:lnTo>
                  <a:pt x="240596" y="268033"/>
                </a:lnTo>
                <a:lnTo>
                  <a:pt x="139058" y="268033"/>
                </a:lnTo>
                <a:lnTo>
                  <a:pt x="120944" y="266265"/>
                </a:lnTo>
                <a:lnTo>
                  <a:pt x="76294" y="239750"/>
                </a:lnTo>
                <a:lnTo>
                  <a:pt x="57646" y="204396"/>
                </a:lnTo>
                <a:lnTo>
                  <a:pt x="51428" y="154698"/>
                </a:lnTo>
                <a:lnTo>
                  <a:pt x="52982" y="128121"/>
                </a:lnTo>
                <a:lnTo>
                  <a:pt x="65417" y="85686"/>
                </a:lnTo>
                <a:lnTo>
                  <a:pt x="104461" y="48733"/>
                </a:lnTo>
                <a:lnTo>
                  <a:pt x="139058" y="41719"/>
                </a:lnTo>
                <a:lnTo>
                  <a:pt x="240301" y="41719"/>
                </a:lnTo>
                <a:lnTo>
                  <a:pt x="238981" y="40017"/>
                </a:lnTo>
                <a:lnTo>
                  <a:pt x="218159" y="22513"/>
                </a:lnTo>
                <a:lnTo>
                  <a:pt x="194558" y="10007"/>
                </a:lnTo>
                <a:lnTo>
                  <a:pt x="168188" y="2502"/>
                </a:lnTo>
                <a:lnTo>
                  <a:pt x="139058" y="0"/>
                </a:lnTo>
                <a:close/>
              </a:path>
              <a:path w="278130" h="309245">
                <a:moveTo>
                  <a:pt x="240301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4"/>
                </a:lnTo>
                <a:lnTo>
                  <a:pt x="212205" y="85768"/>
                </a:lnTo>
                <a:lnTo>
                  <a:pt x="224737" y="127304"/>
                </a:lnTo>
                <a:lnTo>
                  <a:pt x="226214" y="154698"/>
                </a:lnTo>
                <a:lnTo>
                  <a:pt x="224754" y="180293"/>
                </a:lnTo>
                <a:lnTo>
                  <a:pt x="212328" y="223585"/>
                </a:lnTo>
                <a:lnTo>
                  <a:pt x="173326" y="260964"/>
                </a:lnTo>
                <a:lnTo>
                  <a:pt x="139058" y="268033"/>
                </a:lnTo>
                <a:lnTo>
                  <a:pt x="240596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3"/>
                </a:lnTo>
                <a:lnTo>
                  <a:pt x="255925" y="61870"/>
                </a:lnTo>
                <a:lnTo>
                  <a:pt x="24030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96199" y="5650433"/>
            <a:ext cx="114300" cy="529590"/>
          </a:xfrm>
          <a:custGeom>
            <a:avLst/>
            <a:gdLst/>
            <a:ahLst/>
            <a:cxnLst/>
            <a:rect l="l" t="t" r="r" b="b"/>
            <a:pathLst>
              <a:path w="114300" h="529589">
                <a:moveTo>
                  <a:pt x="113918" y="0"/>
                </a:moveTo>
                <a:lnTo>
                  <a:pt x="63626" y="0"/>
                </a:lnTo>
                <a:lnTo>
                  <a:pt x="63626" y="58293"/>
                </a:lnTo>
                <a:lnTo>
                  <a:pt x="113918" y="58293"/>
                </a:lnTo>
                <a:lnTo>
                  <a:pt x="113918" y="0"/>
                </a:lnTo>
                <a:close/>
              </a:path>
              <a:path w="114300" h="529589">
                <a:moveTo>
                  <a:pt x="9232" y="481304"/>
                </a:moveTo>
                <a:lnTo>
                  <a:pt x="0" y="523887"/>
                </a:lnTo>
                <a:lnTo>
                  <a:pt x="39344" y="529221"/>
                </a:lnTo>
                <a:lnTo>
                  <a:pt x="58913" y="527472"/>
                </a:lnTo>
                <a:lnTo>
                  <a:pt x="99631" y="501307"/>
                </a:lnTo>
                <a:lnTo>
                  <a:pt x="106749" y="485203"/>
                </a:lnTo>
                <a:lnTo>
                  <a:pt x="27241" y="485203"/>
                </a:lnTo>
                <a:lnTo>
                  <a:pt x="19342" y="483870"/>
                </a:lnTo>
                <a:lnTo>
                  <a:pt x="9232" y="481304"/>
                </a:lnTo>
                <a:close/>
              </a:path>
              <a:path w="114300" h="529589">
                <a:moveTo>
                  <a:pt x="113918" y="112598"/>
                </a:moveTo>
                <a:lnTo>
                  <a:pt x="63626" y="112598"/>
                </a:lnTo>
                <a:lnTo>
                  <a:pt x="63599" y="425107"/>
                </a:lnTo>
                <a:lnTo>
                  <a:pt x="63147" y="442524"/>
                </a:lnTo>
                <a:lnTo>
                  <a:pt x="50965" y="481774"/>
                </a:lnTo>
                <a:lnTo>
                  <a:pt x="43345" y="485203"/>
                </a:lnTo>
                <a:lnTo>
                  <a:pt x="106749" y="485203"/>
                </a:lnTo>
                <a:lnTo>
                  <a:pt x="110347" y="471527"/>
                </a:lnTo>
                <a:lnTo>
                  <a:pt x="113026" y="450391"/>
                </a:lnTo>
                <a:lnTo>
                  <a:pt x="113918" y="425107"/>
                </a:lnTo>
                <a:lnTo>
                  <a:pt x="113918" y="11259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70507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2" y="107859"/>
                </a:lnTo>
                <a:lnTo>
                  <a:pt x="80289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4" y="22711"/>
                </a:lnTo>
                <a:lnTo>
                  <a:pt x="191977" y="10088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91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6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76348" y="5659488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52" y="142405"/>
                </a:moveTo>
                <a:lnTo>
                  <a:pt x="37147" y="142405"/>
                </a:lnTo>
                <a:lnTo>
                  <a:pt x="37199" y="316128"/>
                </a:lnTo>
                <a:lnTo>
                  <a:pt x="40565" y="363691"/>
                </a:lnTo>
                <a:lnTo>
                  <a:pt x="64389" y="395477"/>
                </a:lnTo>
                <a:lnTo>
                  <a:pt x="106781" y="404139"/>
                </a:lnTo>
                <a:lnTo>
                  <a:pt x="115368" y="403855"/>
                </a:lnTo>
                <a:lnTo>
                  <a:pt x="124544" y="403009"/>
                </a:lnTo>
                <a:lnTo>
                  <a:pt x="134293" y="401610"/>
                </a:lnTo>
                <a:lnTo>
                  <a:pt x="144602" y="399668"/>
                </a:lnTo>
                <a:lnTo>
                  <a:pt x="138052" y="357276"/>
                </a:lnTo>
                <a:lnTo>
                  <a:pt x="108407" y="357276"/>
                </a:lnTo>
                <a:lnTo>
                  <a:pt x="102679" y="356044"/>
                </a:lnTo>
                <a:lnTo>
                  <a:pt x="87452" y="316128"/>
                </a:lnTo>
                <a:lnTo>
                  <a:pt x="87452" y="142405"/>
                </a:lnTo>
                <a:close/>
              </a:path>
              <a:path w="144780" h="404495">
                <a:moveTo>
                  <a:pt x="137744" y="355282"/>
                </a:moveTo>
                <a:lnTo>
                  <a:pt x="128689" y="356616"/>
                </a:lnTo>
                <a:lnTo>
                  <a:pt x="121348" y="357276"/>
                </a:lnTo>
                <a:lnTo>
                  <a:pt x="138052" y="357276"/>
                </a:lnTo>
                <a:lnTo>
                  <a:pt x="137744" y="355282"/>
                </a:lnTo>
                <a:close/>
              </a:path>
              <a:path w="144780" h="404495">
                <a:moveTo>
                  <a:pt x="137744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44" y="142405"/>
                </a:lnTo>
                <a:lnTo>
                  <a:pt x="137744" y="103543"/>
                </a:lnTo>
                <a:close/>
              </a:path>
              <a:path w="144780" h="404495">
                <a:moveTo>
                  <a:pt x="87452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52" y="103543"/>
                </a:lnTo>
                <a:lnTo>
                  <a:pt x="8745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44858" y="575673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8"/>
                </a:lnTo>
                <a:lnTo>
                  <a:pt x="45801" y="32867"/>
                </a:lnTo>
                <a:lnTo>
                  <a:pt x="11434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69" y="247249"/>
                </a:lnTo>
                <a:lnTo>
                  <a:pt x="59076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5"/>
                </a:lnTo>
                <a:lnTo>
                  <a:pt x="210584" y="291084"/>
                </a:lnTo>
                <a:lnTo>
                  <a:pt x="240595" y="268033"/>
                </a:lnTo>
                <a:lnTo>
                  <a:pt x="139058" y="268033"/>
                </a:lnTo>
                <a:lnTo>
                  <a:pt x="120938" y="266265"/>
                </a:lnTo>
                <a:lnTo>
                  <a:pt x="76281" y="239750"/>
                </a:lnTo>
                <a:lnTo>
                  <a:pt x="57639" y="204396"/>
                </a:lnTo>
                <a:lnTo>
                  <a:pt x="51428" y="154698"/>
                </a:lnTo>
                <a:lnTo>
                  <a:pt x="52980" y="128121"/>
                </a:lnTo>
                <a:lnTo>
                  <a:pt x="65406" y="85686"/>
                </a:lnTo>
                <a:lnTo>
                  <a:pt x="104455" y="48733"/>
                </a:lnTo>
                <a:lnTo>
                  <a:pt x="139058" y="41719"/>
                </a:lnTo>
                <a:lnTo>
                  <a:pt x="240289" y="41719"/>
                </a:lnTo>
                <a:lnTo>
                  <a:pt x="238968" y="40017"/>
                </a:lnTo>
                <a:lnTo>
                  <a:pt x="218148" y="22513"/>
                </a:lnTo>
                <a:lnTo>
                  <a:pt x="194552" y="10007"/>
                </a:lnTo>
                <a:lnTo>
                  <a:pt x="168186" y="2502"/>
                </a:lnTo>
                <a:lnTo>
                  <a:pt x="139058" y="0"/>
                </a:lnTo>
                <a:close/>
              </a:path>
              <a:path w="278130" h="309245">
                <a:moveTo>
                  <a:pt x="240289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4"/>
                </a:lnTo>
                <a:lnTo>
                  <a:pt x="212199" y="85768"/>
                </a:lnTo>
                <a:lnTo>
                  <a:pt x="224736" y="127304"/>
                </a:lnTo>
                <a:lnTo>
                  <a:pt x="226214" y="154698"/>
                </a:lnTo>
                <a:lnTo>
                  <a:pt x="224754" y="180293"/>
                </a:lnTo>
                <a:lnTo>
                  <a:pt x="212323" y="223585"/>
                </a:lnTo>
                <a:lnTo>
                  <a:pt x="173324" y="260964"/>
                </a:lnTo>
                <a:lnTo>
                  <a:pt x="139058" y="268033"/>
                </a:lnTo>
                <a:lnTo>
                  <a:pt x="240595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3"/>
                </a:lnTo>
                <a:lnTo>
                  <a:pt x="255919" y="61870"/>
                </a:lnTo>
                <a:lnTo>
                  <a:pt x="24028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561551" y="575673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0" y="206311"/>
                </a:moveTo>
                <a:lnTo>
                  <a:pt x="0" y="214312"/>
                </a:lnTo>
                <a:lnTo>
                  <a:pt x="5576" y="236373"/>
                </a:lnTo>
                <a:lnTo>
                  <a:pt x="13873" y="255549"/>
                </a:lnTo>
                <a:lnTo>
                  <a:pt x="38671" y="285280"/>
                </a:lnTo>
                <a:lnTo>
                  <a:pt x="75869" y="303198"/>
                </a:lnTo>
                <a:lnTo>
                  <a:pt x="126784" y="309181"/>
                </a:lnTo>
                <a:lnTo>
                  <a:pt x="143767" y="308431"/>
                </a:lnTo>
                <a:lnTo>
                  <a:pt x="189356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93" y="268033"/>
                </a:lnTo>
                <a:lnTo>
                  <a:pt x="110380" y="267036"/>
                </a:lnTo>
                <a:lnTo>
                  <a:pt x="73063" y="252133"/>
                </a:lnTo>
                <a:lnTo>
                  <a:pt x="52740" y="220371"/>
                </a:lnTo>
                <a:lnTo>
                  <a:pt x="49720" y="206311"/>
                </a:lnTo>
                <a:close/>
              </a:path>
              <a:path w="246380" h="309245">
                <a:moveTo>
                  <a:pt x="117538" y="0"/>
                </a:moveTo>
                <a:lnTo>
                  <a:pt x="74206" y="6007"/>
                </a:lnTo>
                <a:lnTo>
                  <a:pt x="34917" y="26503"/>
                </a:lnTo>
                <a:lnTo>
                  <a:pt x="10847" y="66168"/>
                </a:lnTo>
                <a:lnTo>
                  <a:pt x="8609" y="85826"/>
                </a:lnTo>
                <a:lnTo>
                  <a:pt x="9268" y="95879"/>
                </a:lnTo>
                <a:lnTo>
                  <a:pt x="25767" y="133383"/>
                </a:lnTo>
                <a:lnTo>
                  <a:pt x="64724" y="158379"/>
                </a:lnTo>
                <a:lnTo>
                  <a:pt x="102945" y="170377"/>
                </a:lnTo>
                <a:lnTo>
                  <a:pt x="146935" y="182041"/>
                </a:lnTo>
                <a:lnTo>
                  <a:pt x="161686" y="186528"/>
                </a:lnTo>
                <a:lnTo>
                  <a:pt x="193937" y="212834"/>
                </a:lnTo>
                <a:lnTo>
                  <a:pt x="194881" y="220891"/>
                </a:lnTo>
                <a:lnTo>
                  <a:pt x="193830" y="230083"/>
                </a:lnTo>
                <a:lnTo>
                  <a:pt x="168579" y="260120"/>
                </a:lnTo>
                <a:lnTo>
                  <a:pt x="126593" y="268033"/>
                </a:lnTo>
                <a:lnTo>
                  <a:pt x="227560" y="268033"/>
                </a:lnTo>
                <a:lnTo>
                  <a:pt x="245405" y="227971"/>
                </a:lnTo>
                <a:lnTo>
                  <a:pt x="246316" y="215646"/>
                </a:lnTo>
                <a:lnTo>
                  <a:pt x="245565" y="203327"/>
                </a:lnTo>
                <a:lnTo>
                  <a:pt x="227653" y="16460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5" y="114946"/>
                </a:lnTo>
                <a:lnTo>
                  <a:pt x="88084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48" y="102311"/>
                </a:lnTo>
                <a:lnTo>
                  <a:pt x="63245" y="96964"/>
                </a:lnTo>
                <a:lnTo>
                  <a:pt x="59156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22" y="47582"/>
                </a:lnTo>
                <a:lnTo>
                  <a:pt x="121157" y="41148"/>
                </a:lnTo>
                <a:lnTo>
                  <a:pt x="219990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80" h="309245">
                <a:moveTo>
                  <a:pt x="219990" y="41148"/>
                </a:moveTo>
                <a:lnTo>
                  <a:pt x="121157" y="41148"/>
                </a:lnTo>
                <a:lnTo>
                  <a:pt x="134968" y="41954"/>
                </a:lnTo>
                <a:lnTo>
                  <a:pt x="147107" y="44378"/>
                </a:lnTo>
                <a:lnTo>
                  <a:pt x="179254" y="69673"/>
                </a:lnTo>
                <a:lnTo>
                  <a:pt x="185737" y="90309"/>
                </a:lnTo>
                <a:lnTo>
                  <a:pt x="234886" y="83451"/>
                </a:lnTo>
                <a:lnTo>
                  <a:pt x="232012" y="69673"/>
                </a:lnTo>
                <a:lnTo>
                  <a:pt x="228198" y="57499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46365" y="565043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41" y="106299"/>
                </a:moveTo>
                <a:lnTo>
                  <a:pt x="74315" y="117111"/>
                </a:lnTo>
                <a:lnTo>
                  <a:pt x="33269" y="148948"/>
                </a:lnTo>
                <a:lnTo>
                  <a:pt x="8311" y="199369"/>
                </a:lnTo>
                <a:lnTo>
                  <a:pt x="923" y="239558"/>
                </a:lnTo>
                <a:lnTo>
                  <a:pt x="0" y="261277"/>
                </a:lnTo>
                <a:lnTo>
                  <a:pt x="1012" y="283239"/>
                </a:lnTo>
                <a:lnTo>
                  <a:pt x="9152" y="323428"/>
                </a:lnTo>
                <a:lnTo>
                  <a:pt x="25312" y="358054"/>
                </a:lnTo>
                <a:lnTo>
                  <a:pt x="62378" y="395960"/>
                </a:lnTo>
                <a:lnTo>
                  <a:pt x="110069" y="414264"/>
                </a:lnTo>
                <a:lnTo>
                  <a:pt x="127427" y="415480"/>
                </a:lnTo>
                <a:lnTo>
                  <a:pt x="153131" y="412733"/>
                </a:lnTo>
                <a:lnTo>
                  <a:pt x="175511" y="404496"/>
                </a:lnTo>
                <a:lnTo>
                  <a:pt x="194570" y="390775"/>
                </a:lnTo>
                <a:lnTo>
                  <a:pt x="208048" y="374332"/>
                </a:lnTo>
                <a:lnTo>
                  <a:pt x="132291" y="374332"/>
                </a:lnTo>
                <a:lnTo>
                  <a:pt x="116467" y="372580"/>
                </a:lnTo>
                <a:lnTo>
                  <a:pt x="75522" y="346240"/>
                </a:lnTo>
                <a:lnTo>
                  <a:pt x="57436" y="310935"/>
                </a:lnTo>
                <a:lnTo>
                  <a:pt x="51422" y="261188"/>
                </a:lnTo>
                <a:lnTo>
                  <a:pt x="52828" y="233883"/>
                </a:lnTo>
                <a:lnTo>
                  <a:pt x="64078" y="190873"/>
                </a:lnTo>
                <a:lnTo>
                  <a:pt x="99203" y="154819"/>
                </a:lnTo>
                <a:lnTo>
                  <a:pt x="130005" y="148018"/>
                </a:lnTo>
                <a:lnTo>
                  <a:pt x="257158" y="148018"/>
                </a:lnTo>
                <a:lnTo>
                  <a:pt x="257158" y="147167"/>
                </a:lnTo>
                <a:lnTo>
                  <a:pt x="206866" y="147167"/>
                </a:lnTo>
                <a:lnTo>
                  <a:pt x="199812" y="138510"/>
                </a:lnTo>
                <a:lnTo>
                  <a:pt x="191796" y="130689"/>
                </a:lnTo>
                <a:lnTo>
                  <a:pt x="150505" y="109150"/>
                </a:lnTo>
                <a:lnTo>
                  <a:pt x="138197" y="107013"/>
                </a:lnTo>
                <a:lnTo>
                  <a:pt x="125141" y="106299"/>
                </a:lnTo>
                <a:close/>
              </a:path>
              <a:path w="257175" h="415925">
                <a:moveTo>
                  <a:pt x="257158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58" y="409194"/>
                </a:lnTo>
                <a:lnTo>
                  <a:pt x="257158" y="371576"/>
                </a:lnTo>
                <a:close/>
              </a:path>
              <a:path w="257175" h="415925">
                <a:moveTo>
                  <a:pt x="257158" y="148018"/>
                </a:moveTo>
                <a:lnTo>
                  <a:pt x="130005" y="148018"/>
                </a:lnTo>
                <a:lnTo>
                  <a:pt x="146539" y="149789"/>
                </a:lnTo>
                <a:lnTo>
                  <a:pt x="161709" y="155106"/>
                </a:lnTo>
                <a:lnTo>
                  <a:pt x="198225" y="192644"/>
                </a:lnTo>
                <a:lnTo>
                  <a:pt x="209974" y="237180"/>
                </a:lnTo>
                <a:lnTo>
                  <a:pt x="211438" y="265468"/>
                </a:lnTo>
                <a:lnTo>
                  <a:pt x="209993" y="291273"/>
                </a:lnTo>
                <a:lnTo>
                  <a:pt x="198461" y="332274"/>
                </a:lnTo>
                <a:lnTo>
                  <a:pt x="162801" y="367617"/>
                </a:lnTo>
                <a:lnTo>
                  <a:pt x="132291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58" y="371576"/>
                </a:lnTo>
                <a:lnTo>
                  <a:pt x="257158" y="148018"/>
                </a:lnTo>
                <a:close/>
              </a:path>
              <a:path w="257175" h="415925">
                <a:moveTo>
                  <a:pt x="257158" y="0"/>
                </a:moveTo>
                <a:lnTo>
                  <a:pt x="206866" y="0"/>
                </a:lnTo>
                <a:lnTo>
                  <a:pt x="206866" y="147167"/>
                </a:lnTo>
                <a:lnTo>
                  <a:pt x="257158" y="147167"/>
                </a:lnTo>
                <a:lnTo>
                  <a:pt x="2571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66490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3" y="10088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78808" y="575673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73"/>
                </a:lnTo>
                <a:lnTo>
                  <a:pt x="13873" y="255549"/>
                </a:lnTo>
                <a:lnTo>
                  <a:pt x="38671" y="285280"/>
                </a:lnTo>
                <a:lnTo>
                  <a:pt x="75869" y="303198"/>
                </a:lnTo>
                <a:lnTo>
                  <a:pt x="126784" y="309181"/>
                </a:lnTo>
                <a:lnTo>
                  <a:pt x="143767" y="308431"/>
                </a:lnTo>
                <a:lnTo>
                  <a:pt x="189356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93" y="268033"/>
                </a:lnTo>
                <a:lnTo>
                  <a:pt x="110380" y="267036"/>
                </a:lnTo>
                <a:lnTo>
                  <a:pt x="73063" y="252133"/>
                </a:lnTo>
                <a:lnTo>
                  <a:pt x="52740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6007"/>
                </a:lnTo>
                <a:lnTo>
                  <a:pt x="34917" y="26503"/>
                </a:lnTo>
                <a:lnTo>
                  <a:pt x="10847" y="66168"/>
                </a:lnTo>
                <a:lnTo>
                  <a:pt x="8609" y="85826"/>
                </a:lnTo>
                <a:lnTo>
                  <a:pt x="9268" y="95879"/>
                </a:lnTo>
                <a:lnTo>
                  <a:pt x="25767" y="133383"/>
                </a:lnTo>
                <a:lnTo>
                  <a:pt x="64724" y="158379"/>
                </a:lnTo>
                <a:lnTo>
                  <a:pt x="102945" y="170377"/>
                </a:lnTo>
                <a:lnTo>
                  <a:pt x="146935" y="182041"/>
                </a:lnTo>
                <a:lnTo>
                  <a:pt x="161686" y="186528"/>
                </a:lnTo>
                <a:lnTo>
                  <a:pt x="193937" y="212834"/>
                </a:lnTo>
                <a:lnTo>
                  <a:pt x="194881" y="220891"/>
                </a:lnTo>
                <a:lnTo>
                  <a:pt x="193830" y="230083"/>
                </a:lnTo>
                <a:lnTo>
                  <a:pt x="168579" y="260120"/>
                </a:lnTo>
                <a:lnTo>
                  <a:pt x="126593" y="268033"/>
                </a:lnTo>
                <a:lnTo>
                  <a:pt x="227560" y="268033"/>
                </a:lnTo>
                <a:lnTo>
                  <a:pt x="245405" y="227971"/>
                </a:lnTo>
                <a:lnTo>
                  <a:pt x="246316" y="215646"/>
                </a:lnTo>
                <a:lnTo>
                  <a:pt x="245565" y="203327"/>
                </a:lnTo>
                <a:lnTo>
                  <a:pt x="227653" y="16460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5" y="114946"/>
                </a:lnTo>
                <a:lnTo>
                  <a:pt x="88084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48" y="102311"/>
                </a:lnTo>
                <a:lnTo>
                  <a:pt x="63246" y="96964"/>
                </a:lnTo>
                <a:lnTo>
                  <a:pt x="59156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22" y="47582"/>
                </a:lnTo>
                <a:lnTo>
                  <a:pt x="121158" y="41148"/>
                </a:lnTo>
                <a:lnTo>
                  <a:pt x="219990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8" y="41148"/>
                </a:lnTo>
                <a:lnTo>
                  <a:pt x="134968" y="41954"/>
                </a:lnTo>
                <a:lnTo>
                  <a:pt x="147107" y="44378"/>
                </a:lnTo>
                <a:lnTo>
                  <a:pt x="179254" y="69673"/>
                </a:lnTo>
                <a:lnTo>
                  <a:pt x="185737" y="90309"/>
                </a:lnTo>
                <a:lnTo>
                  <a:pt x="234886" y="83451"/>
                </a:lnTo>
                <a:lnTo>
                  <a:pt x="232012" y="69673"/>
                </a:lnTo>
                <a:lnTo>
                  <a:pt x="228198" y="57499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65708" y="575673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8"/>
                </a:lnTo>
                <a:lnTo>
                  <a:pt x="45814" y="32867"/>
                </a:lnTo>
                <a:lnTo>
                  <a:pt x="11435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74" y="247249"/>
                </a:lnTo>
                <a:lnTo>
                  <a:pt x="59082" y="286807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0" y="308055"/>
                </a:lnTo>
                <a:lnTo>
                  <a:pt x="210597" y="291084"/>
                </a:lnTo>
                <a:lnTo>
                  <a:pt x="240596" y="268033"/>
                </a:lnTo>
                <a:lnTo>
                  <a:pt x="139058" y="268033"/>
                </a:lnTo>
                <a:lnTo>
                  <a:pt x="120944" y="266265"/>
                </a:lnTo>
                <a:lnTo>
                  <a:pt x="76294" y="239750"/>
                </a:lnTo>
                <a:lnTo>
                  <a:pt x="57646" y="204396"/>
                </a:lnTo>
                <a:lnTo>
                  <a:pt x="51428" y="154698"/>
                </a:lnTo>
                <a:lnTo>
                  <a:pt x="52982" y="128121"/>
                </a:lnTo>
                <a:lnTo>
                  <a:pt x="65417" y="85686"/>
                </a:lnTo>
                <a:lnTo>
                  <a:pt x="104461" y="48733"/>
                </a:lnTo>
                <a:lnTo>
                  <a:pt x="139058" y="41719"/>
                </a:lnTo>
                <a:lnTo>
                  <a:pt x="240301" y="41719"/>
                </a:lnTo>
                <a:lnTo>
                  <a:pt x="238981" y="40017"/>
                </a:lnTo>
                <a:lnTo>
                  <a:pt x="218159" y="22513"/>
                </a:lnTo>
                <a:lnTo>
                  <a:pt x="194558" y="10007"/>
                </a:lnTo>
                <a:lnTo>
                  <a:pt x="168188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301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4"/>
                </a:lnTo>
                <a:lnTo>
                  <a:pt x="212205" y="85768"/>
                </a:lnTo>
                <a:lnTo>
                  <a:pt x="224737" y="127304"/>
                </a:lnTo>
                <a:lnTo>
                  <a:pt x="226214" y="154698"/>
                </a:lnTo>
                <a:lnTo>
                  <a:pt x="224754" y="180293"/>
                </a:lnTo>
                <a:lnTo>
                  <a:pt x="212328" y="223585"/>
                </a:lnTo>
                <a:lnTo>
                  <a:pt x="173326" y="260964"/>
                </a:lnTo>
                <a:lnTo>
                  <a:pt x="139058" y="268033"/>
                </a:lnTo>
                <a:lnTo>
                  <a:pt x="240596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3"/>
                </a:lnTo>
                <a:lnTo>
                  <a:pt x="255925" y="61870"/>
                </a:lnTo>
                <a:lnTo>
                  <a:pt x="24030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69841" y="5643588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4" h="416560">
                <a:moveTo>
                  <a:pt x="94868" y="158305"/>
                </a:moveTo>
                <a:lnTo>
                  <a:pt x="44576" y="158305"/>
                </a:lnTo>
                <a:lnTo>
                  <a:pt x="44576" y="416039"/>
                </a:lnTo>
                <a:lnTo>
                  <a:pt x="94868" y="416039"/>
                </a:lnTo>
                <a:lnTo>
                  <a:pt x="94868" y="158305"/>
                </a:lnTo>
                <a:close/>
              </a:path>
              <a:path w="173354" h="416560">
                <a:moveTo>
                  <a:pt x="152018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018" y="158305"/>
                </a:lnTo>
                <a:lnTo>
                  <a:pt x="152018" y="119443"/>
                </a:lnTo>
                <a:close/>
              </a:path>
              <a:path w="173354" h="416560">
                <a:moveTo>
                  <a:pt x="126301" y="0"/>
                </a:moveTo>
                <a:lnTo>
                  <a:pt x="85244" y="6782"/>
                </a:lnTo>
                <a:lnTo>
                  <a:pt x="54121" y="34444"/>
                </a:lnTo>
                <a:lnTo>
                  <a:pt x="44899" y="74036"/>
                </a:lnTo>
                <a:lnTo>
                  <a:pt x="44576" y="87998"/>
                </a:lnTo>
                <a:lnTo>
                  <a:pt x="44576" y="119443"/>
                </a:lnTo>
                <a:lnTo>
                  <a:pt x="94297" y="119443"/>
                </a:lnTo>
                <a:lnTo>
                  <a:pt x="94297" y="92290"/>
                </a:lnTo>
                <a:lnTo>
                  <a:pt x="94885" y="80058"/>
                </a:lnTo>
                <a:lnTo>
                  <a:pt x="116593" y="48714"/>
                </a:lnTo>
                <a:lnTo>
                  <a:pt x="136105" y="46291"/>
                </a:lnTo>
                <a:lnTo>
                  <a:pt x="166205" y="46291"/>
                </a:lnTo>
                <a:lnTo>
                  <a:pt x="173253" y="5041"/>
                </a:lnTo>
                <a:lnTo>
                  <a:pt x="160679" y="2844"/>
                </a:lnTo>
                <a:lnTo>
                  <a:pt x="148667" y="1268"/>
                </a:lnTo>
                <a:lnTo>
                  <a:pt x="137211" y="318"/>
                </a:lnTo>
                <a:lnTo>
                  <a:pt x="126301" y="0"/>
                </a:lnTo>
                <a:close/>
              </a:path>
              <a:path w="173354" h="416560">
                <a:moveTo>
                  <a:pt x="166205" y="46291"/>
                </a:moveTo>
                <a:lnTo>
                  <a:pt x="136105" y="46291"/>
                </a:lnTo>
                <a:lnTo>
                  <a:pt x="143200" y="46466"/>
                </a:lnTo>
                <a:lnTo>
                  <a:pt x="150491" y="46988"/>
                </a:lnTo>
                <a:lnTo>
                  <a:pt x="157997" y="47850"/>
                </a:lnTo>
                <a:lnTo>
                  <a:pt x="165734" y="49047"/>
                </a:lnTo>
                <a:lnTo>
                  <a:pt x="166205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32617" y="5659488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28"/>
                </a:lnTo>
                <a:lnTo>
                  <a:pt x="40565" y="363691"/>
                </a:lnTo>
                <a:lnTo>
                  <a:pt x="64388" y="395477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8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89" y="356616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83683" y="5763031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5" h="297179">
                <a:moveTo>
                  <a:pt x="52577" y="0"/>
                </a:moveTo>
                <a:lnTo>
                  <a:pt x="0" y="0"/>
                </a:lnTo>
                <a:lnTo>
                  <a:pt x="89636" y="296595"/>
                </a:lnTo>
                <a:lnTo>
                  <a:pt x="142875" y="296595"/>
                </a:lnTo>
                <a:lnTo>
                  <a:pt x="159104" y="234873"/>
                </a:lnTo>
                <a:lnTo>
                  <a:pt x="116687" y="234873"/>
                </a:lnTo>
                <a:lnTo>
                  <a:pt x="99923" y="171157"/>
                </a:lnTo>
                <a:lnTo>
                  <a:pt x="52577" y="0"/>
                </a:lnTo>
                <a:close/>
              </a:path>
              <a:path w="407035" h="297179">
                <a:moveTo>
                  <a:pt x="248249" y="68389"/>
                </a:moveTo>
                <a:lnTo>
                  <a:pt x="202882" y="68389"/>
                </a:lnTo>
                <a:lnTo>
                  <a:pt x="214795" y="119151"/>
                </a:lnTo>
                <a:lnTo>
                  <a:pt x="261848" y="296595"/>
                </a:lnTo>
                <a:lnTo>
                  <a:pt x="313855" y="296595"/>
                </a:lnTo>
                <a:lnTo>
                  <a:pt x="335159" y="228688"/>
                </a:lnTo>
                <a:lnTo>
                  <a:pt x="289750" y="228688"/>
                </a:lnTo>
                <a:lnTo>
                  <a:pt x="274913" y="171157"/>
                </a:lnTo>
                <a:lnTo>
                  <a:pt x="248249" y="68389"/>
                </a:lnTo>
                <a:close/>
              </a:path>
              <a:path w="407035" h="297179">
                <a:moveTo>
                  <a:pt x="230504" y="0"/>
                </a:moveTo>
                <a:lnTo>
                  <a:pt x="178981" y="0"/>
                </a:lnTo>
                <a:lnTo>
                  <a:pt x="132016" y="173723"/>
                </a:lnTo>
                <a:lnTo>
                  <a:pt x="121027" y="217233"/>
                </a:lnTo>
                <a:lnTo>
                  <a:pt x="118021" y="229287"/>
                </a:lnTo>
                <a:lnTo>
                  <a:pt x="116687" y="234873"/>
                </a:lnTo>
                <a:lnTo>
                  <a:pt x="159104" y="234873"/>
                </a:lnTo>
                <a:lnTo>
                  <a:pt x="202882" y="68389"/>
                </a:lnTo>
                <a:lnTo>
                  <a:pt x="248249" y="68389"/>
                </a:lnTo>
                <a:lnTo>
                  <a:pt x="230504" y="0"/>
                </a:lnTo>
                <a:close/>
              </a:path>
              <a:path w="407035" h="297179">
                <a:moveTo>
                  <a:pt x="406908" y="0"/>
                </a:moveTo>
                <a:lnTo>
                  <a:pt x="358051" y="0"/>
                </a:lnTo>
                <a:lnTo>
                  <a:pt x="306806" y="171437"/>
                </a:lnTo>
                <a:lnTo>
                  <a:pt x="289750" y="228688"/>
                </a:lnTo>
                <a:lnTo>
                  <a:pt x="335159" y="228688"/>
                </a:lnTo>
                <a:lnTo>
                  <a:pt x="40690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15547" y="575673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6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50"/>
                </a:lnTo>
                <a:lnTo>
                  <a:pt x="203311" y="75752"/>
                </a:lnTo>
                <a:lnTo>
                  <a:pt x="206883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293" y="285384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4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3" y="164604"/>
                </a:lnTo>
                <a:lnTo>
                  <a:pt x="191452" y="159675"/>
                </a:lnTo>
                <a:lnTo>
                  <a:pt x="206883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46" y="41719"/>
                </a:lnTo>
                <a:close/>
              </a:path>
              <a:path w="273685" h="309245">
                <a:moveTo>
                  <a:pt x="260748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7" y="285381"/>
                </a:lnTo>
                <a:lnTo>
                  <a:pt x="262798" y="276341"/>
                </a:lnTo>
                <a:lnTo>
                  <a:pt x="260896" y="267093"/>
                </a:lnTo>
                <a:lnTo>
                  <a:pt x="260748" y="265747"/>
                </a:lnTo>
                <a:close/>
              </a:path>
              <a:path w="273685" h="309245">
                <a:moveTo>
                  <a:pt x="257746" y="154317"/>
                </a:moveTo>
                <a:lnTo>
                  <a:pt x="206883" y="154317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8" y="265747"/>
                </a:lnTo>
                <a:lnTo>
                  <a:pt x="259519" y="254548"/>
                </a:lnTo>
                <a:lnTo>
                  <a:pt x="258535" y="235629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17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15"/>
                </a:lnTo>
                <a:lnTo>
                  <a:pt x="49530" y="23225"/>
                </a:lnTo>
                <a:lnTo>
                  <a:pt x="17445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7"/>
                </a:lnTo>
                <a:lnTo>
                  <a:pt x="68035" y="71431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6" y="41719"/>
                </a:lnTo>
                <a:lnTo>
                  <a:pt x="244720" y="38674"/>
                </a:lnTo>
                <a:lnTo>
                  <a:pt x="215685" y="13734"/>
                </a:lnTo>
                <a:lnTo>
                  <a:pt x="177179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49976" y="5756732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9" y="57596"/>
                </a:lnTo>
                <a:lnTo>
                  <a:pt x="106680" y="52019"/>
                </a:lnTo>
                <a:lnTo>
                  <a:pt x="147222" y="52019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89" h="302895">
                <a:moveTo>
                  <a:pt x="147222" y="52019"/>
                </a:moveTo>
                <a:lnTo>
                  <a:pt x="106680" y="52019"/>
                </a:lnTo>
                <a:lnTo>
                  <a:pt x="115822" y="52660"/>
                </a:lnTo>
                <a:lnTo>
                  <a:pt x="124963" y="54584"/>
                </a:lnTo>
                <a:lnTo>
                  <a:pt x="134106" y="57794"/>
                </a:lnTo>
                <a:lnTo>
                  <a:pt x="143256" y="62293"/>
                </a:lnTo>
                <a:lnTo>
                  <a:pt x="147222" y="52019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0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3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24283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3" y="10088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56604" y="5756732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19" y="6299"/>
                </a:moveTo>
                <a:lnTo>
                  <a:pt x="0" y="6299"/>
                </a:lnTo>
                <a:lnTo>
                  <a:pt x="0" y="416623"/>
                </a:lnTo>
                <a:lnTo>
                  <a:pt x="50291" y="416623"/>
                </a:lnTo>
                <a:lnTo>
                  <a:pt x="50291" y="271945"/>
                </a:lnTo>
                <a:lnTo>
                  <a:pt x="215189" y="271945"/>
                </a:lnTo>
                <a:lnTo>
                  <a:pt x="219073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6" y="205981"/>
                </a:lnTo>
                <a:lnTo>
                  <a:pt x="45719" y="156400"/>
                </a:lnTo>
                <a:lnTo>
                  <a:pt x="47257" y="129542"/>
                </a:lnTo>
                <a:lnTo>
                  <a:pt x="59586" y="86027"/>
                </a:lnTo>
                <a:lnTo>
                  <a:pt x="96827" y="46924"/>
                </a:lnTo>
                <a:lnTo>
                  <a:pt x="101184" y="45250"/>
                </a:lnTo>
                <a:lnTo>
                  <a:pt x="45719" y="45250"/>
                </a:lnTo>
                <a:lnTo>
                  <a:pt x="45719" y="6299"/>
                </a:lnTo>
                <a:close/>
              </a:path>
              <a:path w="257175" h="417195">
                <a:moveTo>
                  <a:pt x="215189" y="271945"/>
                </a:moveTo>
                <a:lnTo>
                  <a:pt x="50291" y="271945"/>
                </a:lnTo>
                <a:lnTo>
                  <a:pt x="57152" y="279659"/>
                </a:lnTo>
                <a:lnTo>
                  <a:pt x="93329" y="303239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59" y="289852"/>
                </a:lnTo>
                <a:lnTo>
                  <a:pt x="215189" y="271945"/>
                </a:lnTo>
                <a:close/>
              </a:path>
              <a:path w="257175" h="417195">
                <a:moveTo>
                  <a:pt x="220723" y="39433"/>
                </a:moveTo>
                <a:lnTo>
                  <a:pt x="126974" y="39433"/>
                </a:lnTo>
                <a:lnTo>
                  <a:pt x="142549" y="41185"/>
                </a:lnTo>
                <a:lnTo>
                  <a:pt x="156989" y="46447"/>
                </a:lnTo>
                <a:lnTo>
                  <a:pt x="192683" y="83383"/>
                </a:lnTo>
                <a:lnTo>
                  <a:pt x="204292" y="125711"/>
                </a:lnTo>
                <a:lnTo>
                  <a:pt x="205739" y="152222"/>
                </a:lnTo>
                <a:lnTo>
                  <a:pt x="204257" y="179919"/>
                </a:lnTo>
                <a:lnTo>
                  <a:pt x="192361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73" y="268033"/>
                </a:lnTo>
                <a:lnTo>
                  <a:pt x="240893" y="234124"/>
                </a:lnTo>
                <a:lnTo>
                  <a:pt x="253106" y="195481"/>
                </a:lnTo>
                <a:lnTo>
                  <a:pt x="257174" y="152400"/>
                </a:lnTo>
                <a:lnTo>
                  <a:pt x="256247" y="131630"/>
                </a:lnTo>
                <a:lnTo>
                  <a:pt x="248859" y="92696"/>
                </a:lnTo>
                <a:lnTo>
                  <a:pt x="224043" y="43010"/>
                </a:lnTo>
                <a:lnTo>
                  <a:pt x="220723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97"/>
                </a:lnTo>
                <a:lnTo>
                  <a:pt x="54063" y="34660"/>
                </a:lnTo>
                <a:lnTo>
                  <a:pt x="45719" y="45250"/>
                </a:lnTo>
                <a:lnTo>
                  <a:pt x="101184" y="45250"/>
                </a:lnTo>
                <a:lnTo>
                  <a:pt x="111436" y="41308"/>
                </a:lnTo>
                <a:lnTo>
                  <a:pt x="126974" y="39433"/>
                </a:lnTo>
                <a:lnTo>
                  <a:pt x="220723" y="39433"/>
                </a:lnTo>
                <a:lnTo>
                  <a:pt x="212210" y="30262"/>
                </a:lnTo>
                <a:lnTo>
                  <a:pt x="198602" y="19532"/>
                </a:lnTo>
                <a:lnTo>
                  <a:pt x="183541" y="10978"/>
                </a:lnTo>
                <a:lnTo>
                  <a:pt x="167366" y="4875"/>
                </a:lnTo>
                <a:lnTo>
                  <a:pt x="150067" y="1217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73888" y="5756732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9" y="57596"/>
                </a:lnTo>
                <a:lnTo>
                  <a:pt x="106679" y="52019"/>
                </a:lnTo>
                <a:lnTo>
                  <a:pt x="147222" y="52019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90" h="302895">
                <a:moveTo>
                  <a:pt x="147222" y="52019"/>
                </a:moveTo>
                <a:lnTo>
                  <a:pt x="106679" y="52019"/>
                </a:lnTo>
                <a:lnTo>
                  <a:pt x="115822" y="52660"/>
                </a:lnTo>
                <a:lnTo>
                  <a:pt x="124963" y="54584"/>
                </a:lnTo>
                <a:lnTo>
                  <a:pt x="134106" y="57794"/>
                </a:lnTo>
                <a:lnTo>
                  <a:pt x="143255" y="62293"/>
                </a:lnTo>
                <a:lnTo>
                  <a:pt x="147222" y="52019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45916" y="575673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1" y="32867"/>
                </a:lnTo>
                <a:lnTo>
                  <a:pt x="11434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69" y="247249"/>
                </a:lnTo>
                <a:lnTo>
                  <a:pt x="59076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5"/>
                </a:lnTo>
                <a:lnTo>
                  <a:pt x="210584" y="291084"/>
                </a:lnTo>
                <a:lnTo>
                  <a:pt x="240590" y="268033"/>
                </a:lnTo>
                <a:lnTo>
                  <a:pt x="139058" y="268033"/>
                </a:lnTo>
                <a:lnTo>
                  <a:pt x="120938" y="266265"/>
                </a:lnTo>
                <a:lnTo>
                  <a:pt x="76281" y="239750"/>
                </a:lnTo>
                <a:lnTo>
                  <a:pt x="57639" y="204396"/>
                </a:lnTo>
                <a:lnTo>
                  <a:pt x="51428" y="154698"/>
                </a:lnTo>
                <a:lnTo>
                  <a:pt x="52980" y="128121"/>
                </a:lnTo>
                <a:lnTo>
                  <a:pt x="65406" y="85686"/>
                </a:lnTo>
                <a:lnTo>
                  <a:pt x="104455" y="48733"/>
                </a:lnTo>
                <a:lnTo>
                  <a:pt x="139058" y="41719"/>
                </a:lnTo>
                <a:lnTo>
                  <a:pt x="240289" y="41719"/>
                </a:lnTo>
                <a:lnTo>
                  <a:pt x="238968" y="40017"/>
                </a:lnTo>
                <a:lnTo>
                  <a:pt x="218146" y="22513"/>
                </a:lnTo>
                <a:lnTo>
                  <a:pt x="194547" y="10007"/>
                </a:lnTo>
                <a:lnTo>
                  <a:pt x="168181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289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4"/>
                </a:lnTo>
                <a:lnTo>
                  <a:pt x="212199" y="85768"/>
                </a:lnTo>
                <a:lnTo>
                  <a:pt x="224736" y="127304"/>
                </a:lnTo>
                <a:lnTo>
                  <a:pt x="226214" y="154698"/>
                </a:lnTo>
                <a:lnTo>
                  <a:pt x="224752" y="180293"/>
                </a:lnTo>
                <a:lnTo>
                  <a:pt x="212317" y="223585"/>
                </a:lnTo>
                <a:lnTo>
                  <a:pt x="173324" y="260964"/>
                </a:lnTo>
                <a:lnTo>
                  <a:pt x="139058" y="268033"/>
                </a:lnTo>
                <a:lnTo>
                  <a:pt x="240590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3"/>
                </a:lnTo>
                <a:lnTo>
                  <a:pt x="255919" y="61870"/>
                </a:lnTo>
                <a:lnTo>
                  <a:pt x="24028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051750" y="5763031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595"/>
                </a:lnTo>
                <a:lnTo>
                  <a:pt x="160312" y="296595"/>
                </a:lnTo>
                <a:lnTo>
                  <a:pt x="182742" y="237350"/>
                </a:lnTo>
                <a:lnTo>
                  <a:pt x="136309" y="237350"/>
                </a:lnTo>
                <a:lnTo>
                  <a:pt x="131843" y="221995"/>
                </a:lnTo>
                <a:lnTo>
                  <a:pt x="127174" y="206925"/>
                </a:lnTo>
                <a:lnTo>
                  <a:pt x="122310" y="192139"/>
                </a:lnTo>
                <a:lnTo>
                  <a:pt x="117259" y="177634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7" y="180975"/>
                </a:lnTo>
                <a:lnTo>
                  <a:pt x="149346" y="196866"/>
                </a:lnTo>
                <a:lnTo>
                  <a:pt x="144325" y="211553"/>
                </a:lnTo>
                <a:lnTo>
                  <a:pt x="139986" y="225044"/>
                </a:lnTo>
                <a:lnTo>
                  <a:pt x="136309" y="237350"/>
                </a:lnTo>
                <a:lnTo>
                  <a:pt x="182742" y="237350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51788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16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9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4" y="22711"/>
                </a:lnTo>
                <a:lnTo>
                  <a:pt x="191977" y="10088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91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86217" y="575673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1071"/>
                </a:lnTo>
                <a:lnTo>
                  <a:pt x="51739" y="114911"/>
                </a:lnTo>
                <a:lnTo>
                  <a:pt x="63343" y="76274"/>
                </a:lnTo>
                <a:lnTo>
                  <a:pt x="98971" y="48521"/>
                </a:lnTo>
                <a:lnTo>
                  <a:pt x="99478" y="48387"/>
                </a:lnTo>
                <a:lnTo>
                  <a:pt x="45148" y="48387"/>
                </a:lnTo>
                <a:lnTo>
                  <a:pt x="45148" y="6299"/>
                </a:lnTo>
                <a:close/>
              </a:path>
              <a:path w="240665" h="302895">
                <a:moveTo>
                  <a:pt x="227571" y="43434"/>
                </a:moveTo>
                <a:lnTo>
                  <a:pt x="128765" y="43434"/>
                </a:lnTo>
                <a:lnTo>
                  <a:pt x="138460" y="44004"/>
                </a:lnTo>
                <a:lnTo>
                  <a:pt x="147532" y="45708"/>
                </a:lnTo>
                <a:lnTo>
                  <a:pt x="180996" y="69580"/>
                </a:lnTo>
                <a:lnTo>
                  <a:pt x="189938" y="108297"/>
                </a:lnTo>
                <a:lnTo>
                  <a:pt x="190296" y="302895"/>
                </a:lnTo>
                <a:lnTo>
                  <a:pt x="240588" y="302895"/>
                </a:lnTo>
                <a:lnTo>
                  <a:pt x="240524" y="114911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2" y="3020"/>
                </a:lnTo>
                <a:lnTo>
                  <a:pt x="84993" y="12087"/>
                </a:lnTo>
                <a:lnTo>
                  <a:pt x="63250" y="27206"/>
                </a:lnTo>
                <a:lnTo>
                  <a:pt x="45148" y="48387"/>
                </a:lnTo>
                <a:lnTo>
                  <a:pt x="99478" y="48387"/>
                </a:lnTo>
                <a:lnTo>
                  <a:pt x="113321" y="44704"/>
                </a:lnTo>
                <a:lnTo>
                  <a:pt x="128765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3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985205" y="565043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15" y="117111"/>
                </a:lnTo>
                <a:lnTo>
                  <a:pt x="33269" y="148948"/>
                </a:lnTo>
                <a:lnTo>
                  <a:pt x="8311" y="199369"/>
                </a:lnTo>
                <a:lnTo>
                  <a:pt x="923" y="239558"/>
                </a:lnTo>
                <a:lnTo>
                  <a:pt x="0" y="261277"/>
                </a:lnTo>
                <a:lnTo>
                  <a:pt x="1012" y="283239"/>
                </a:lnTo>
                <a:lnTo>
                  <a:pt x="9152" y="323428"/>
                </a:lnTo>
                <a:lnTo>
                  <a:pt x="25318" y="358054"/>
                </a:lnTo>
                <a:lnTo>
                  <a:pt x="62378" y="395960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36" y="412733"/>
                </a:lnTo>
                <a:lnTo>
                  <a:pt x="175513" y="404496"/>
                </a:lnTo>
                <a:lnTo>
                  <a:pt x="194570" y="390775"/>
                </a:lnTo>
                <a:lnTo>
                  <a:pt x="208048" y="374332"/>
                </a:lnTo>
                <a:lnTo>
                  <a:pt x="132291" y="374332"/>
                </a:lnTo>
                <a:lnTo>
                  <a:pt x="116472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88"/>
                </a:lnTo>
                <a:lnTo>
                  <a:pt x="52839" y="233883"/>
                </a:lnTo>
                <a:lnTo>
                  <a:pt x="64086" y="190873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3" y="138510"/>
                </a:lnTo>
                <a:lnTo>
                  <a:pt x="191802" y="130689"/>
                </a:lnTo>
                <a:lnTo>
                  <a:pt x="150511" y="109150"/>
                </a:lnTo>
                <a:lnTo>
                  <a:pt x="138208" y="107013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9"/>
                </a:lnTo>
                <a:lnTo>
                  <a:pt x="161714" y="155106"/>
                </a:lnTo>
                <a:lnTo>
                  <a:pt x="198227" y="192644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4" y="291273"/>
                </a:lnTo>
                <a:lnTo>
                  <a:pt x="198468" y="332274"/>
                </a:lnTo>
                <a:lnTo>
                  <a:pt x="162813" y="367617"/>
                </a:lnTo>
                <a:lnTo>
                  <a:pt x="132291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03051" y="575673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14" y="32867"/>
                </a:lnTo>
                <a:lnTo>
                  <a:pt x="11435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69" y="247249"/>
                </a:lnTo>
                <a:lnTo>
                  <a:pt x="59076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60" y="308055"/>
                </a:lnTo>
                <a:lnTo>
                  <a:pt x="210597" y="291084"/>
                </a:lnTo>
                <a:lnTo>
                  <a:pt x="240596" y="268033"/>
                </a:lnTo>
                <a:lnTo>
                  <a:pt x="139058" y="268033"/>
                </a:lnTo>
                <a:lnTo>
                  <a:pt x="120944" y="266265"/>
                </a:lnTo>
                <a:lnTo>
                  <a:pt x="76294" y="239750"/>
                </a:lnTo>
                <a:lnTo>
                  <a:pt x="57646" y="204396"/>
                </a:lnTo>
                <a:lnTo>
                  <a:pt x="51428" y="154698"/>
                </a:lnTo>
                <a:lnTo>
                  <a:pt x="52982" y="128121"/>
                </a:lnTo>
                <a:lnTo>
                  <a:pt x="65417" y="85686"/>
                </a:lnTo>
                <a:lnTo>
                  <a:pt x="104461" y="48733"/>
                </a:lnTo>
                <a:lnTo>
                  <a:pt x="139058" y="41719"/>
                </a:lnTo>
                <a:lnTo>
                  <a:pt x="240301" y="41719"/>
                </a:lnTo>
                <a:lnTo>
                  <a:pt x="238981" y="40017"/>
                </a:lnTo>
                <a:lnTo>
                  <a:pt x="218159" y="22513"/>
                </a:lnTo>
                <a:lnTo>
                  <a:pt x="194558" y="10007"/>
                </a:lnTo>
                <a:lnTo>
                  <a:pt x="168188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301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4"/>
                </a:lnTo>
                <a:lnTo>
                  <a:pt x="212205" y="85768"/>
                </a:lnTo>
                <a:lnTo>
                  <a:pt x="224737" y="127304"/>
                </a:lnTo>
                <a:lnTo>
                  <a:pt x="226214" y="154698"/>
                </a:lnTo>
                <a:lnTo>
                  <a:pt x="224754" y="180293"/>
                </a:lnTo>
                <a:lnTo>
                  <a:pt x="212328" y="223585"/>
                </a:lnTo>
                <a:lnTo>
                  <a:pt x="173326" y="260964"/>
                </a:lnTo>
                <a:lnTo>
                  <a:pt x="139058" y="268033"/>
                </a:lnTo>
                <a:lnTo>
                  <a:pt x="240596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3"/>
                </a:lnTo>
                <a:lnTo>
                  <a:pt x="255925" y="61870"/>
                </a:lnTo>
                <a:lnTo>
                  <a:pt x="24030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36520" y="5763031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09" y="191990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887"/>
                </a:lnTo>
                <a:lnTo>
                  <a:pt x="101053" y="302882"/>
                </a:lnTo>
                <a:lnTo>
                  <a:pt x="129151" y="299739"/>
                </a:lnTo>
                <a:lnTo>
                  <a:pt x="154149" y="290302"/>
                </a:lnTo>
                <a:lnTo>
                  <a:pt x="176056" y="274560"/>
                </a:lnTo>
                <a:lnTo>
                  <a:pt x="188953" y="259448"/>
                </a:lnTo>
                <a:lnTo>
                  <a:pt x="111251" y="259448"/>
                </a:lnTo>
                <a:lnTo>
                  <a:pt x="100413" y="258732"/>
                </a:lnTo>
                <a:lnTo>
                  <a:pt x="60704" y="234732"/>
                </a:lnTo>
                <a:lnTo>
                  <a:pt x="51063" y="197013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29" y="252501"/>
                </a:moveTo>
                <a:lnTo>
                  <a:pt x="194881" y="252501"/>
                </a:lnTo>
                <a:lnTo>
                  <a:pt x="194881" y="296595"/>
                </a:lnTo>
                <a:lnTo>
                  <a:pt x="240029" y="296595"/>
                </a:lnTo>
                <a:lnTo>
                  <a:pt x="240029" y="252501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8" y="0"/>
                </a:lnTo>
                <a:lnTo>
                  <a:pt x="189738" y="158584"/>
                </a:lnTo>
                <a:lnTo>
                  <a:pt x="189220" y="176402"/>
                </a:lnTo>
                <a:lnTo>
                  <a:pt x="181546" y="216395"/>
                </a:lnTo>
                <a:lnTo>
                  <a:pt x="153543" y="247929"/>
                </a:lnTo>
                <a:lnTo>
                  <a:pt x="111251" y="259448"/>
                </a:lnTo>
                <a:lnTo>
                  <a:pt x="188953" y="259448"/>
                </a:lnTo>
                <a:lnTo>
                  <a:pt x="194881" y="252501"/>
                </a:lnTo>
                <a:lnTo>
                  <a:pt x="240029" y="252501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55506" y="5756732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50" y="48196"/>
                </a:lnTo>
                <a:lnTo>
                  <a:pt x="45148" y="48196"/>
                </a:lnTo>
                <a:lnTo>
                  <a:pt x="45148" y="6299"/>
                </a:lnTo>
                <a:close/>
              </a:path>
              <a:path w="402590" h="302895">
                <a:moveTo>
                  <a:pt x="214742" y="43434"/>
                </a:moveTo>
                <a:lnTo>
                  <a:pt x="123545" y="43434"/>
                </a:lnTo>
                <a:lnTo>
                  <a:pt x="136507" y="44487"/>
                </a:lnTo>
                <a:lnTo>
                  <a:pt x="147534" y="47639"/>
                </a:lnTo>
                <a:lnTo>
                  <a:pt x="172953" y="81122"/>
                </a:lnTo>
                <a:lnTo>
                  <a:pt x="176022" y="302895"/>
                </a:lnTo>
                <a:lnTo>
                  <a:pt x="226314" y="302895"/>
                </a:lnTo>
                <a:lnTo>
                  <a:pt x="226353" y="130127"/>
                </a:lnTo>
                <a:lnTo>
                  <a:pt x="231470" y="91276"/>
                </a:lnTo>
                <a:lnTo>
                  <a:pt x="258006" y="55130"/>
                </a:lnTo>
                <a:lnTo>
                  <a:pt x="264287" y="51828"/>
                </a:lnTo>
                <a:lnTo>
                  <a:pt x="218414" y="51828"/>
                </a:lnTo>
                <a:lnTo>
                  <a:pt x="214742" y="43434"/>
                </a:lnTo>
                <a:close/>
              </a:path>
              <a:path w="402590" h="302895">
                <a:moveTo>
                  <a:pt x="391134" y="43434"/>
                </a:moveTo>
                <a:lnTo>
                  <a:pt x="299085" y="43434"/>
                </a:lnTo>
                <a:lnTo>
                  <a:pt x="307463" y="43935"/>
                </a:lnTo>
                <a:lnTo>
                  <a:pt x="315294" y="45446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895"/>
                </a:lnTo>
                <a:lnTo>
                  <a:pt x="402336" y="302895"/>
                </a:lnTo>
                <a:lnTo>
                  <a:pt x="402311" y="99160"/>
                </a:lnTo>
                <a:lnTo>
                  <a:pt x="400837" y="75828"/>
                </a:lnTo>
                <a:lnTo>
                  <a:pt x="396347" y="55397"/>
                </a:lnTo>
                <a:lnTo>
                  <a:pt x="391134" y="43434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2" y="3235"/>
                </a:lnTo>
                <a:lnTo>
                  <a:pt x="259083" y="12946"/>
                </a:lnTo>
                <a:lnTo>
                  <a:pt x="237436" y="29141"/>
                </a:lnTo>
                <a:lnTo>
                  <a:pt x="218414" y="51828"/>
                </a:lnTo>
                <a:lnTo>
                  <a:pt x="264287" y="51828"/>
                </a:lnTo>
                <a:lnTo>
                  <a:pt x="270356" y="48639"/>
                </a:lnTo>
                <a:lnTo>
                  <a:pt x="284046" y="44737"/>
                </a:lnTo>
                <a:lnTo>
                  <a:pt x="299085" y="43434"/>
                </a:lnTo>
                <a:lnTo>
                  <a:pt x="391134" y="43434"/>
                </a:lnTo>
                <a:lnTo>
                  <a:pt x="388877" y="38252"/>
                </a:lnTo>
                <a:lnTo>
                  <a:pt x="378434" y="24396"/>
                </a:lnTo>
                <a:lnTo>
                  <a:pt x="365268" y="13710"/>
                </a:lnTo>
                <a:lnTo>
                  <a:pt x="349518" y="6088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74" y="7442"/>
                </a:lnTo>
                <a:lnTo>
                  <a:pt x="61358" y="28582"/>
                </a:lnTo>
                <a:lnTo>
                  <a:pt x="45148" y="48196"/>
                </a:lnTo>
                <a:lnTo>
                  <a:pt x="97750" y="48196"/>
                </a:lnTo>
                <a:lnTo>
                  <a:pt x="103182" y="46223"/>
                </a:lnTo>
                <a:lnTo>
                  <a:pt x="113168" y="44131"/>
                </a:lnTo>
                <a:lnTo>
                  <a:pt x="123545" y="43434"/>
                </a:lnTo>
                <a:lnTo>
                  <a:pt x="214742" y="43434"/>
                </a:lnTo>
                <a:lnTo>
                  <a:pt x="213342" y="4023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614420" y="575673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6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50"/>
                </a:lnTo>
                <a:lnTo>
                  <a:pt x="203311" y="75752"/>
                </a:lnTo>
                <a:lnTo>
                  <a:pt x="206882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05" y="168717"/>
                </a:lnTo>
                <a:lnTo>
                  <a:pt x="2490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293" y="285384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4"/>
                </a:lnTo>
                <a:lnTo>
                  <a:pt x="156971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0" y="223177"/>
                </a:lnTo>
                <a:lnTo>
                  <a:pt x="53720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2" y="164604"/>
                </a:lnTo>
                <a:lnTo>
                  <a:pt x="191452" y="159675"/>
                </a:lnTo>
                <a:lnTo>
                  <a:pt x="206882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46" y="41719"/>
                </a:lnTo>
                <a:close/>
              </a:path>
              <a:path w="273684" h="309245">
                <a:moveTo>
                  <a:pt x="260748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8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7" y="285381"/>
                </a:lnTo>
                <a:lnTo>
                  <a:pt x="262798" y="276341"/>
                </a:lnTo>
                <a:lnTo>
                  <a:pt x="260896" y="267093"/>
                </a:lnTo>
                <a:lnTo>
                  <a:pt x="260748" y="265747"/>
                </a:lnTo>
                <a:close/>
              </a:path>
              <a:path w="273684" h="309245">
                <a:moveTo>
                  <a:pt x="257746" y="154317"/>
                </a:moveTo>
                <a:lnTo>
                  <a:pt x="206882" y="154317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8" y="265747"/>
                </a:lnTo>
                <a:lnTo>
                  <a:pt x="259519" y="254548"/>
                </a:lnTo>
                <a:lnTo>
                  <a:pt x="258535" y="235629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17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15"/>
                </a:lnTo>
                <a:lnTo>
                  <a:pt x="49529" y="23225"/>
                </a:lnTo>
                <a:lnTo>
                  <a:pt x="17445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7"/>
                </a:lnTo>
                <a:lnTo>
                  <a:pt x="68035" y="71431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6" y="41719"/>
                </a:lnTo>
                <a:lnTo>
                  <a:pt x="244720" y="38674"/>
                </a:lnTo>
                <a:lnTo>
                  <a:pt x="215685" y="13734"/>
                </a:lnTo>
                <a:lnTo>
                  <a:pt x="177179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1532" y="6282042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5" h="416559">
                <a:moveTo>
                  <a:pt x="94867" y="158309"/>
                </a:moveTo>
                <a:lnTo>
                  <a:pt x="44575" y="158309"/>
                </a:lnTo>
                <a:lnTo>
                  <a:pt x="44575" y="416054"/>
                </a:lnTo>
                <a:lnTo>
                  <a:pt x="94867" y="416054"/>
                </a:lnTo>
                <a:lnTo>
                  <a:pt x="94867" y="158309"/>
                </a:lnTo>
                <a:close/>
              </a:path>
              <a:path w="173355" h="416559">
                <a:moveTo>
                  <a:pt x="152017" y="119447"/>
                </a:moveTo>
                <a:lnTo>
                  <a:pt x="0" y="119447"/>
                </a:lnTo>
                <a:lnTo>
                  <a:pt x="0" y="158309"/>
                </a:lnTo>
                <a:lnTo>
                  <a:pt x="152017" y="158309"/>
                </a:lnTo>
                <a:lnTo>
                  <a:pt x="152017" y="119447"/>
                </a:lnTo>
                <a:close/>
              </a:path>
              <a:path w="173355" h="416559">
                <a:moveTo>
                  <a:pt x="126302" y="0"/>
                </a:moveTo>
                <a:lnTo>
                  <a:pt x="85246" y="6791"/>
                </a:lnTo>
                <a:lnTo>
                  <a:pt x="54123" y="34454"/>
                </a:lnTo>
                <a:lnTo>
                  <a:pt x="44899" y="74047"/>
                </a:lnTo>
                <a:lnTo>
                  <a:pt x="44575" y="88012"/>
                </a:lnTo>
                <a:lnTo>
                  <a:pt x="44575" y="119447"/>
                </a:lnTo>
                <a:lnTo>
                  <a:pt x="94298" y="119447"/>
                </a:lnTo>
                <a:lnTo>
                  <a:pt x="94298" y="92299"/>
                </a:lnTo>
                <a:lnTo>
                  <a:pt x="94888" y="80066"/>
                </a:lnTo>
                <a:lnTo>
                  <a:pt x="116597" y="48722"/>
                </a:lnTo>
                <a:lnTo>
                  <a:pt x="136112" y="46295"/>
                </a:lnTo>
                <a:lnTo>
                  <a:pt x="166205" y="46295"/>
                </a:lnTo>
                <a:lnTo>
                  <a:pt x="173257" y="5054"/>
                </a:lnTo>
                <a:lnTo>
                  <a:pt x="160684" y="2855"/>
                </a:lnTo>
                <a:lnTo>
                  <a:pt x="148673" y="1274"/>
                </a:lnTo>
                <a:lnTo>
                  <a:pt x="137215" y="320"/>
                </a:lnTo>
                <a:lnTo>
                  <a:pt x="126302" y="0"/>
                </a:lnTo>
                <a:close/>
              </a:path>
              <a:path w="173355" h="416559">
                <a:moveTo>
                  <a:pt x="166205" y="46295"/>
                </a:moveTo>
                <a:lnTo>
                  <a:pt x="136112" y="46295"/>
                </a:lnTo>
                <a:lnTo>
                  <a:pt x="143205" y="46472"/>
                </a:lnTo>
                <a:lnTo>
                  <a:pt x="150495" y="46996"/>
                </a:lnTo>
                <a:lnTo>
                  <a:pt x="157998" y="47860"/>
                </a:lnTo>
                <a:lnTo>
                  <a:pt x="165733" y="49056"/>
                </a:lnTo>
                <a:lnTo>
                  <a:pt x="166205" y="4629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91745" y="6401489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92" y="0"/>
                </a:moveTo>
                <a:lnTo>
                  <a:pt x="0" y="0"/>
                </a:lnTo>
                <a:lnTo>
                  <a:pt x="110" y="191997"/>
                </a:lnTo>
                <a:lnTo>
                  <a:pt x="3049" y="230407"/>
                </a:lnTo>
                <a:lnTo>
                  <a:pt x="18479" y="267652"/>
                </a:lnTo>
                <a:lnTo>
                  <a:pt x="52196" y="292892"/>
                </a:lnTo>
                <a:lnTo>
                  <a:pt x="101060" y="302892"/>
                </a:lnTo>
                <a:lnTo>
                  <a:pt x="129155" y="299748"/>
                </a:lnTo>
                <a:lnTo>
                  <a:pt x="154151" y="290308"/>
                </a:lnTo>
                <a:lnTo>
                  <a:pt x="176057" y="274565"/>
                </a:lnTo>
                <a:lnTo>
                  <a:pt x="188950" y="259458"/>
                </a:lnTo>
                <a:lnTo>
                  <a:pt x="111250" y="259458"/>
                </a:lnTo>
                <a:lnTo>
                  <a:pt x="100413" y="258742"/>
                </a:lnTo>
                <a:lnTo>
                  <a:pt x="60710" y="234741"/>
                </a:lnTo>
                <a:lnTo>
                  <a:pt x="51066" y="197023"/>
                </a:lnTo>
                <a:lnTo>
                  <a:pt x="50292" y="164113"/>
                </a:lnTo>
                <a:lnTo>
                  <a:pt x="50292" y="0"/>
                </a:lnTo>
                <a:close/>
              </a:path>
              <a:path w="240030" h="302895">
                <a:moveTo>
                  <a:pt x="240030" y="252507"/>
                </a:moveTo>
                <a:lnTo>
                  <a:pt x="194882" y="252507"/>
                </a:lnTo>
                <a:lnTo>
                  <a:pt x="194882" y="296607"/>
                </a:lnTo>
                <a:lnTo>
                  <a:pt x="240030" y="296607"/>
                </a:lnTo>
                <a:lnTo>
                  <a:pt x="240030" y="252507"/>
                </a:lnTo>
                <a:close/>
              </a:path>
              <a:path w="240030" h="302895">
                <a:moveTo>
                  <a:pt x="240030" y="0"/>
                </a:moveTo>
                <a:lnTo>
                  <a:pt x="189737" y="0"/>
                </a:lnTo>
                <a:lnTo>
                  <a:pt x="189737" y="158589"/>
                </a:lnTo>
                <a:lnTo>
                  <a:pt x="189221" y="176409"/>
                </a:lnTo>
                <a:lnTo>
                  <a:pt x="181549" y="216406"/>
                </a:lnTo>
                <a:lnTo>
                  <a:pt x="153544" y="247935"/>
                </a:lnTo>
                <a:lnTo>
                  <a:pt x="111250" y="259458"/>
                </a:lnTo>
                <a:lnTo>
                  <a:pt x="188950" y="259458"/>
                </a:lnTo>
                <a:lnTo>
                  <a:pt x="194882" y="252507"/>
                </a:lnTo>
                <a:lnTo>
                  <a:pt x="240030" y="252507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10741" y="6395200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2" y="302896"/>
                </a:lnTo>
                <a:lnTo>
                  <a:pt x="50292" y="141065"/>
                </a:lnTo>
                <a:lnTo>
                  <a:pt x="51739" y="114905"/>
                </a:lnTo>
                <a:lnTo>
                  <a:pt x="63348" y="76264"/>
                </a:lnTo>
                <a:lnTo>
                  <a:pt x="98974" y="48518"/>
                </a:lnTo>
                <a:lnTo>
                  <a:pt x="99469" y="48387"/>
                </a:lnTo>
                <a:lnTo>
                  <a:pt x="45148" y="48387"/>
                </a:lnTo>
                <a:lnTo>
                  <a:pt x="45148" y="6289"/>
                </a:lnTo>
                <a:close/>
              </a:path>
              <a:path w="240665" h="302895">
                <a:moveTo>
                  <a:pt x="227573" y="43434"/>
                </a:moveTo>
                <a:lnTo>
                  <a:pt x="128778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4"/>
                </a:lnTo>
                <a:lnTo>
                  <a:pt x="189940" y="108289"/>
                </a:lnTo>
                <a:lnTo>
                  <a:pt x="190296" y="302896"/>
                </a:lnTo>
                <a:lnTo>
                  <a:pt x="240601" y="302896"/>
                </a:lnTo>
                <a:lnTo>
                  <a:pt x="240536" y="114905"/>
                </a:lnTo>
                <a:lnTo>
                  <a:pt x="237832" y="71916"/>
                </a:lnTo>
                <a:lnTo>
                  <a:pt x="231703" y="51924"/>
                </a:lnTo>
                <a:lnTo>
                  <a:pt x="227573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2" y="3019"/>
                </a:lnTo>
                <a:lnTo>
                  <a:pt x="84993" y="12085"/>
                </a:lnTo>
                <a:lnTo>
                  <a:pt x="63250" y="27204"/>
                </a:lnTo>
                <a:lnTo>
                  <a:pt x="45148" y="48387"/>
                </a:lnTo>
                <a:lnTo>
                  <a:pt x="99469" y="48387"/>
                </a:lnTo>
                <a:lnTo>
                  <a:pt x="113327" y="44703"/>
                </a:lnTo>
                <a:lnTo>
                  <a:pt x="128778" y="43434"/>
                </a:lnTo>
                <a:lnTo>
                  <a:pt x="227573" y="43434"/>
                </a:lnTo>
                <a:lnTo>
                  <a:pt x="227372" y="43022"/>
                </a:lnTo>
                <a:lnTo>
                  <a:pt x="199109" y="14797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13725" y="6395200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66" y="10126"/>
                </a:lnTo>
                <a:lnTo>
                  <a:pt x="35918" y="40410"/>
                </a:lnTo>
                <a:lnTo>
                  <a:pt x="8963" y="90557"/>
                </a:lnTo>
                <a:lnTo>
                  <a:pt x="998" y="132497"/>
                </a:lnTo>
                <a:lnTo>
                  <a:pt x="0" y="155735"/>
                </a:lnTo>
                <a:lnTo>
                  <a:pt x="2304" y="190596"/>
                </a:lnTo>
                <a:lnTo>
                  <a:pt x="20772" y="247461"/>
                </a:lnTo>
                <a:lnTo>
                  <a:pt x="56886" y="286841"/>
                </a:lnTo>
                <a:lnTo>
                  <a:pt x="105713" y="306699"/>
                </a:lnTo>
                <a:lnTo>
                  <a:pt x="134594" y="309181"/>
                </a:lnTo>
                <a:lnTo>
                  <a:pt x="157877" y="307394"/>
                </a:lnTo>
                <a:lnTo>
                  <a:pt x="179287" y="302025"/>
                </a:lnTo>
                <a:lnTo>
                  <a:pt x="198804" y="293067"/>
                </a:lnTo>
                <a:lnTo>
                  <a:pt x="216407" y="280511"/>
                </a:lnTo>
                <a:lnTo>
                  <a:pt x="228358" y="268033"/>
                </a:lnTo>
                <a:lnTo>
                  <a:pt x="134010" y="268033"/>
                </a:lnTo>
                <a:lnTo>
                  <a:pt x="116510" y="266338"/>
                </a:lnTo>
                <a:lnTo>
                  <a:pt x="74294" y="240983"/>
                </a:lnTo>
                <a:lnTo>
                  <a:pt x="57150" y="205824"/>
                </a:lnTo>
                <a:lnTo>
                  <a:pt x="51435" y="154306"/>
                </a:lnTo>
                <a:lnTo>
                  <a:pt x="52918" y="126869"/>
                </a:lnTo>
                <a:lnTo>
                  <a:pt x="64781" y="83891"/>
                </a:lnTo>
                <a:lnTo>
                  <a:pt x="102525" y="47935"/>
                </a:lnTo>
                <a:lnTo>
                  <a:pt x="136969" y="41148"/>
                </a:lnTo>
                <a:lnTo>
                  <a:pt x="230096" y="41148"/>
                </a:lnTo>
                <a:lnTo>
                  <a:pt x="227815" y="37885"/>
                </a:lnTo>
                <a:lnTo>
                  <a:pt x="213829" y="24385"/>
                </a:lnTo>
                <a:lnTo>
                  <a:pt x="197422" y="13703"/>
                </a:lnTo>
                <a:lnTo>
                  <a:pt x="178792" y="6084"/>
                </a:lnTo>
                <a:lnTo>
                  <a:pt x="157963" y="1519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66" y="239704"/>
                </a:lnTo>
                <a:lnTo>
                  <a:pt x="161231" y="263521"/>
                </a:lnTo>
                <a:lnTo>
                  <a:pt x="134010" y="268033"/>
                </a:lnTo>
                <a:lnTo>
                  <a:pt x="228358" y="268033"/>
                </a:lnTo>
                <a:lnTo>
                  <a:pt x="231462" y="264792"/>
                </a:lnTo>
                <a:lnTo>
                  <a:pt x="243358" y="246340"/>
                </a:lnTo>
                <a:lnTo>
                  <a:pt x="252114" y="225138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096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3"/>
                </a:lnTo>
                <a:lnTo>
                  <a:pt x="194933" y="74997"/>
                </a:lnTo>
                <a:lnTo>
                  <a:pt x="204597" y="101155"/>
                </a:lnTo>
                <a:lnTo>
                  <a:pt x="253174" y="93726"/>
                </a:lnTo>
                <a:lnTo>
                  <a:pt x="247496" y="72565"/>
                </a:lnTo>
                <a:lnTo>
                  <a:pt x="239040" y="53948"/>
                </a:lnTo>
                <a:lnTo>
                  <a:pt x="230096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914334" y="6288900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2"/>
                </a:lnTo>
                <a:lnTo>
                  <a:pt x="50291" y="57152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939480" y="640148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7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22456" y="639520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5"/>
                </a:lnTo>
                <a:lnTo>
                  <a:pt x="45802" y="32863"/>
                </a:lnTo>
                <a:lnTo>
                  <a:pt x="11429" y="83083"/>
                </a:lnTo>
                <a:lnTo>
                  <a:pt x="106" y="153068"/>
                </a:lnTo>
                <a:lnTo>
                  <a:pt x="0" y="154687"/>
                </a:lnTo>
                <a:lnTo>
                  <a:pt x="2386" y="189845"/>
                </a:lnTo>
                <a:lnTo>
                  <a:pt x="21564" y="247243"/>
                </a:lnTo>
                <a:lnTo>
                  <a:pt x="59077" y="286801"/>
                </a:lnTo>
                <a:lnTo>
                  <a:pt x="109410" y="306697"/>
                </a:lnTo>
                <a:lnTo>
                  <a:pt x="139058" y="309181"/>
                </a:lnTo>
                <a:lnTo>
                  <a:pt x="158053" y="308054"/>
                </a:lnTo>
                <a:lnTo>
                  <a:pt x="210584" y="291084"/>
                </a:lnTo>
                <a:lnTo>
                  <a:pt x="240587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45"/>
                </a:lnTo>
                <a:lnTo>
                  <a:pt x="57633" y="204395"/>
                </a:lnTo>
                <a:lnTo>
                  <a:pt x="51415" y="154687"/>
                </a:lnTo>
                <a:lnTo>
                  <a:pt x="52970" y="128112"/>
                </a:lnTo>
                <a:lnTo>
                  <a:pt x="65404" y="85678"/>
                </a:lnTo>
                <a:lnTo>
                  <a:pt x="104455" y="48732"/>
                </a:lnTo>
                <a:lnTo>
                  <a:pt x="139058" y="41719"/>
                </a:lnTo>
                <a:lnTo>
                  <a:pt x="240297" y="41719"/>
                </a:lnTo>
                <a:lnTo>
                  <a:pt x="238969" y="40006"/>
                </a:lnTo>
                <a:lnTo>
                  <a:pt x="218146" y="22504"/>
                </a:lnTo>
                <a:lnTo>
                  <a:pt x="194547" y="10002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297" y="41719"/>
                </a:moveTo>
                <a:lnTo>
                  <a:pt x="139058" y="41719"/>
                </a:lnTo>
                <a:lnTo>
                  <a:pt x="156873" y="43487"/>
                </a:lnTo>
                <a:lnTo>
                  <a:pt x="173183" y="48792"/>
                </a:lnTo>
                <a:lnTo>
                  <a:pt x="212194" y="85760"/>
                </a:lnTo>
                <a:lnTo>
                  <a:pt x="224735" y="127298"/>
                </a:lnTo>
                <a:lnTo>
                  <a:pt x="226214" y="154687"/>
                </a:lnTo>
                <a:lnTo>
                  <a:pt x="224752" y="180286"/>
                </a:lnTo>
                <a:lnTo>
                  <a:pt x="212318" y="223577"/>
                </a:lnTo>
                <a:lnTo>
                  <a:pt x="173318" y="260961"/>
                </a:lnTo>
                <a:lnTo>
                  <a:pt x="139058" y="268033"/>
                </a:lnTo>
                <a:lnTo>
                  <a:pt x="240587" y="268033"/>
                </a:lnTo>
                <a:lnTo>
                  <a:pt x="268096" y="222342"/>
                </a:lnTo>
                <a:lnTo>
                  <a:pt x="276660" y="177441"/>
                </a:lnTo>
                <a:lnTo>
                  <a:pt x="277729" y="150399"/>
                </a:lnTo>
                <a:lnTo>
                  <a:pt x="275304" y="117077"/>
                </a:lnTo>
                <a:lnTo>
                  <a:pt x="268031" y="87559"/>
                </a:lnTo>
                <a:lnTo>
                  <a:pt x="255918" y="61862"/>
                </a:lnTo>
                <a:lnTo>
                  <a:pt x="240297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59151" y="6395200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2" y="302896"/>
                </a:lnTo>
                <a:lnTo>
                  <a:pt x="50292" y="141065"/>
                </a:lnTo>
                <a:lnTo>
                  <a:pt x="51740" y="114905"/>
                </a:lnTo>
                <a:lnTo>
                  <a:pt x="63354" y="76264"/>
                </a:lnTo>
                <a:lnTo>
                  <a:pt x="98974" y="48518"/>
                </a:lnTo>
                <a:lnTo>
                  <a:pt x="99469" y="48387"/>
                </a:lnTo>
                <a:lnTo>
                  <a:pt x="45148" y="48387"/>
                </a:lnTo>
                <a:lnTo>
                  <a:pt x="45148" y="6289"/>
                </a:lnTo>
                <a:close/>
              </a:path>
              <a:path w="240664" h="302895">
                <a:moveTo>
                  <a:pt x="227573" y="43434"/>
                </a:moveTo>
                <a:lnTo>
                  <a:pt x="128778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4"/>
                </a:lnTo>
                <a:lnTo>
                  <a:pt x="189950" y="108289"/>
                </a:lnTo>
                <a:lnTo>
                  <a:pt x="190309" y="302896"/>
                </a:lnTo>
                <a:lnTo>
                  <a:pt x="240601" y="302896"/>
                </a:lnTo>
                <a:lnTo>
                  <a:pt x="240536" y="114905"/>
                </a:lnTo>
                <a:lnTo>
                  <a:pt x="237832" y="71916"/>
                </a:lnTo>
                <a:lnTo>
                  <a:pt x="231703" y="51924"/>
                </a:lnTo>
                <a:lnTo>
                  <a:pt x="227573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19"/>
                </a:lnTo>
                <a:lnTo>
                  <a:pt x="84997" y="12085"/>
                </a:lnTo>
                <a:lnTo>
                  <a:pt x="63256" y="27204"/>
                </a:lnTo>
                <a:lnTo>
                  <a:pt x="45148" y="48387"/>
                </a:lnTo>
                <a:lnTo>
                  <a:pt x="99469" y="48387"/>
                </a:lnTo>
                <a:lnTo>
                  <a:pt x="113327" y="44703"/>
                </a:lnTo>
                <a:lnTo>
                  <a:pt x="128778" y="43434"/>
                </a:lnTo>
                <a:lnTo>
                  <a:pt x="227573" y="43434"/>
                </a:lnTo>
                <a:lnTo>
                  <a:pt x="227372" y="43022"/>
                </a:lnTo>
                <a:lnTo>
                  <a:pt x="199109" y="14797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659849" y="639520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0" y="41719"/>
                </a:moveTo>
                <a:lnTo>
                  <a:pt x="135254" y="41719"/>
                </a:lnTo>
                <a:lnTo>
                  <a:pt x="153095" y="42774"/>
                </a:lnTo>
                <a:lnTo>
                  <a:pt x="168606" y="45946"/>
                </a:lnTo>
                <a:lnTo>
                  <a:pt x="203311" y="75747"/>
                </a:lnTo>
                <a:lnTo>
                  <a:pt x="206882" y="101822"/>
                </a:lnTo>
                <a:lnTo>
                  <a:pt x="206794" y="108013"/>
                </a:lnTo>
                <a:lnTo>
                  <a:pt x="169775" y="124206"/>
                </a:lnTo>
                <a:lnTo>
                  <a:pt x="102875" y="133971"/>
                </a:lnTo>
                <a:lnTo>
                  <a:pt x="90741" y="135839"/>
                </a:lnTo>
                <a:lnTo>
                  <a:pt x="53008" y="146554"/>
                </a:lnTo>
                <a:lnTo>
                  <a:pt x="21410" y="168712"/>
                </a:lnTo>
                <a:lnTo>
                  <a:pt x="2490" y="203812"/>
                </a:lnTo>
                <a:lnTo>
                  <a:pt x="0" y="224599"/>
                </a:lnTo>
                <a:lnTo>
                  <a:pt x="1643" y="242279"/>
                </a:lnTo>
                <a:lnTo>
                  <a:pt x="26304" y="285382"/>
                </a:lnTo>
                <a:lnTo>
                  <a:pt x="78425" y="307697"/>
                </a:lnTo>
                <a:lnTo>
                  <a:pt x="101447" y="309181"/>
                </a:lnTo>
                <a:lnTo>
                  <a:pt x="116057" y="308573"/>
                </a:lnTo>
                <a:lnTo>
                  <a:pt x="156971" y="299372"/>
                </a:lnTo>
                <a:lnTo>
                  <a:pt x="197009" y="276788"/>
                </a:lnTo>
                <a:lnTo>
                  <a:pt x="205856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4"/>
                </a:lnTo>
                <a:lnTo>
                  <a:pt x="53720" y="223170"/>
                </a:lnTo>
                <a:lnTo>
                  <a:pt x="53720" y="214407"/>
                </a:lnTo>
                <a:lnTo>
                  <a:pt x="80581" y="183167"/>
                </a:lnTo>
                <a:lnTo>
                  <a:pt x="150304" y="169094"/>
                </a:lnTo>
                <a:lnTo>
                  <a:pt x="172593" y="164593"/>
                </a:lnTo>
                <a:lnTo>
                  <a:pt x="191452" y="159664"/>
                </a:lnTo>
                <a:lnTo>
                  <a:pt x="206882" y="154306"/>
                </a:lnTo>
                <a:lnTo>
                  <a:pt x="257746" y="154306"/>
                </a:lnTo>
                <a:lnTo>
                  <a:pt x="257642" y="101822"/>
                </a:lnTo>
                <a:lnTo>
                  <a:pt x="252574" y="55811"/>
                </a:lnTo>
                <a:lnTo>
                  <a:pt x="249058" y="46792"/>
                </a:lnTo>
                <a:lnTo>
                  <a:pt x="246350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3"/>
                </a:lnTo>
                <a:lnTo>
                  <a:pt x="214388" y="285680"/>
                </a:lnTo>
                <a:lnTo>
                  <a:pt x="217155" y="294627"/>
                </a:lnTo>
                <a:lnTo>
                  <a:pt x="220598" y="302896"/>
                </a:lnTo>
                <a:lnTo>
                  <a:pt x="273176" y="302896"/>
                </a:lnTo>
                <a:lnTo>
                  <a:pt x="268966" y="294233"/>
                </a:lnTo>
                <a:lnTo>
                  <a:pt x="265494" y="285371"/>
                </a:lnTo>
                <a:lnTo>
                  <a:pt x="262798" y="276335"/>
                </a:lnTo>
                <a:lnTo>
                  <a:pt x="260896" y="267083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6"/>
                </a:moveTo>
                <a:lnTo>
                  <a:pt x="206882" y="154306"/>
                </a:lnTo>
                <a:lnTo>
                  <a:pt x="206603" y="172594"/>
                </a:lnTo>
                <a:lnTo>
                  <a:pt x="206101" y="188096"/>
                </a:lnTo>
                <a:lnTo>
                  <a:pt x="192450" y="232958"/>
                </a:lnTo>
                <a:lnTo>
                  <a:pt x="153510" y="262636"/>
                </a:lnTo>
                <a:lnTo>
                  <a:pt x="113537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6"/>
                </a:lnTo>
                <a:lnTo>
                  <a:pt x="258039" y="214407"/>
                </a:lnTo>
                <a:lnTo>
                  <a:pt x="257920" y="206502"/>
                </a:lnTo>
                <a:lnTo>
                  <a:pt x="257794" y="186273"/>
                </a:lnTo>
                <a:lnTo>
                  <a:pt x="257746" y="154306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7"/>
                </a:lnTo>
                <a:lnTo>
                  <a:pt x="49530" y="23217"/>
                </a:lnTo>
                <a:lnTo>
                  <a:pt x="17445" y="62877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2"/>
                </a:lnTo>
                <a:lnTo>
                  <a:pt x="68035" y="71426"/>
                </a:lnTo>
                <a:lnTo>
                  <a:pt x="104340" y="44850"/>
                </a:lnTo>
                <a:lnTo>
                  <a:pt x="135254" y="41719"/>
                </a:lnTo>
                <a:lnTo>
                  <a:pt x="246350" y="41719"/>
                </a:lnTo>
                <a:lnTo>
                  <a:pt x="244720" y="38666"/>
                </a:lnTo>
                <a:lnTo>
                  <a:pt x="215685" y="13726"/>
                </a:lnTo>
                <a:lnTo>
                  <a:pt x="177179" y="2227"/>
                </a:lnTo>
                <a:lnTo>
                  <a:pt x="160811" y="555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18853" y="6288900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6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21812" y="6288900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2"/>
                </a:lnTo>
                <a:lnTo>
                  <a:pt x="50291" y="57152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46958" y="640148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7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29931" y="6288900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300"/>
                </a:moveTo>
                <a:lnTo>
                  <a:pt x="74315" y="117110"/>
                </a:lnTo>
                <a:lnTo>
                  <a:pt x="33269" y="148948"/>
                </a:lnTo>
                <a:lnTo>
                  <a:pt x="8311" y="199362"/>
                </a:lnTo>
                <a:lnTo>
                  <a:pt x="922" y="239549"/>
                </a:lnTo>
                <a:lnTo>
                  <a:pt x="0" y="261272"/>
                </a:lnTo>
                <a:lnTo>
                  <a:pt x="1012" y="283235"/>
                </a:lnTo>
                <a:lnTo>
                  <a:pt x="9152" y="323422"/>
                </a:lnTo>
                <a:lnTo>
                  <a:pt x="25318" y="358050"/>
                </a:lnTo>
                <a:lnTo>
                  <a:pt x="62378" y="395955"/>
                </a:lnTo>
                <a:lnTo>
                  <a:pt x="110076" y="414266"/>
                </a:lnTo>
                <a:lnTo>
                  <a:pt x="127440" y="415481"/>
                </a:lnTo>
                <a:lnTo>
                  <a:pt x="153136" y="412733"/>
                </a:lnTo>
                <a:lnTo>
                  <a:pt x="175512" y="404493"/>
                </a:lnTo>
                <a:lnTo>
                  <a:pt x="194570" y="390770"/>
                </a:lnTo>
                <a:lnTo>
                  <a:pt x="208044" y="374333"/>
                </a:lnTo>
                <a:lnTo>
                  <a:pt x="132291" y="374333"/>
                </a:lnTo>
                <a:lnTo>
                  <a:pt x="116467" y="372582"/>
                </a:lnTo>
                <a:lnTo>
                  <a:pt x="75522" y="346236"/>
                </a:lnTo>
                <a:lnTo>
                  <a:pt x="57442" y="310935"/>
                </a:lnTo>
                <a:lnTo>
                  <a:pt x="51435" y="261179"/>
                </a:lnTo>
                <a:lnTo>
                  <a:pt x="52839" y="233876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9"/>
                </a:lnTo>
                <a:lnTo>
                  <a:pt x="257170" y="148019"/>
                </a:lnTo>
                <a:lnTo>
                  <a:pt x="257170" y="147163"/>
                </a:lnTo>
                <a:lnTo>
                  <a:pt x="206878" y="147163"/>
                </a:lnTo>
                <a:lnTo>
                  <a:pt x="199823" y="138504"/>
                </a:lnTo>
                <a:lnTo>
                  <a:pt x="191802" y="130685"/>
                </a:lnTo>
                <a:lnTo>
                  <a:pt x="150511" y="109146"/>
                </a:lnTo>
                <a:lnTo>
                  <a:pt x="138208" y="107013"/>
                </a:lnTo>
                <a:lnTo>
                  <a:pt x="125154" y="106300"/>
                </a:lnTo>
                <a:close/>
              </a:path>
              <a:path w="257175" h="415925">
                <a:moveTo>
                  <a:pt x="257170" y="371572"/>
                </a:moveTo>
                <a:lnTo>
                  <a:pt x="210307" y="371572"/>
                </a:lnTo>
                <a:lnTo>
                  <a:pt x="210307" y="409196"/>
                </a:lnTo>
                <a:lnTo>
                  <a:pt x="257170" y="409196"/>
                </a:lnTo>
                <a:lnTo>
                  <a:pt x="257170" y="371572"/>
                </a:lnTo>
                <a:close/>
              </a:path>
              <a:path w="257175" h="415925">
                <a:moveTo>
                  <a:pt x="257170" y="148019"/>
                </a:moveTo>
                <a:lnTo>
                  <a:pt x="130005" y="148019"/>
                </a:lnTo>
                <a:lnTo>
                  <a:pt x="146544" y="149789"/>
                </a:lnTo>
                <a:lnTo>
                  <a:pt x="161714" y="155105"/>
                </a:lnTo>
                <a:lnTo>
                  <a:pt x="198227" y="192638"/>
                </a:lnTo>
                <a:lnTo>
                  <a:pt x="209984" y="237175"/>
                </a:lnTo>
                <a:lnTo>
                  <a:pt x="211450" y="265463"/>
                </a:lnTo>
                <a:lnTo>
                  <a:pt x="210004" y="291270"/>
                </a:lnTo>
                <a:lnTo>
                  <a:pt x="198468" y="332276"/>
                </a:lnTo>
                <a:lnTo>
                  <a:pt x="162812" y="367618"/>
                </a:lnTo>
                <a:lnTo>
                  <a:pt x="132291" y="374333"/>
                </a:lnTo>
                <a:lnTo>
                  <a:pt x="208044" y="374333"/>
                </a:lnTo>
                <a:lnTo>
                  <a:pt x="210307" y="371572"/>
                </a:lnTo>
                <a:lnTo>
                  <a:pt x="257170" y="371572"/>
                </a:lnTo>
                <a:lnTo>
                  <a:pt x="257170" y="148019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3"/>
                </a:lnTo>
                <a:lnTo>
                  <a:pt x="257170" y="147163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549484" y="639520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5" y="41719"/>
                </a:moveTo>
                <a:lnTo>
                  <a:pt x="135254" y="41719"/>
                </a:lnTo>
                <a:lnTo>
                  <a:pt x="153094" y="42774"/>
                </a:lnTo>
                <a:lnTo>
                  <a:pt x="168602" y="45946"/>
                </a:lnTo>
                <a:lnTo>
                  <a:pt x="203311" y="75747"/>
                </a:lnTo>
                <a:lnTo>
                  <a:pt x="206882" y="101822"/>
                </a:lnTo>
                <a:lnTo>
                  <a:pt x="206882" y="103632"/>
                </a:lnTo>
                <a:lnTo>
                  <a:pt x="169772" y="124206"/>
                </a:lnTo>
                <a:lnTo>
                  <a:pt x="102869" y="133971"/>
                </a:lnTo>
                <a:lnTo>
                  <a:pt x="90739" y="135839"/>
                </a:lnTo>
                <a:lnTo>
                  <a:pt x="53008" y="146554"/>
                </a:lnTo>
                <a:lnTo>
                  <a:pt x="21405" y="168712"/>
                </a:lnTo>
                <a:lnTo>
                  <a:pt x="2486" y="203812"/>
                </a:lnTo>
                <a:lnTo>
                  <a:pt x="0" y="224599"/>
                </a:lnTo>
                <a:lnTo>
                  <a:pt x="1643" y="242279"/>
                </a:lnTo>
                <a:lnTo>
                  <a:pt x="26304" y="285382"/>
                </a:lnTo>
                <a:lnTo>
                  <a:pt x="78415" y="307697"/>
                </a:lnTo>
                <a:lnTo>
                  <a:pt x="101434" y="309181"/>
                </a:lnTo>
                <a:lnTo>
                  <a:pt x="116045" y="308573"/>
                </a:lnTo>
                <a:lnTo>
                  <a:pt x="156971" y="299372"/>
                </a:lnTo>
                <a:lnTo>
                  <a:pt x="197007" y="276788"/>
                </a:lnTo>
                <a:lnTo>
                  <a:pt x="205855" y="269748"/>
                </a:lnTo>
                <a:lnTo>
                  <a:pt x="113537" y="269748"/>
                </a:lnTo>
                <a:lnTo>
                  <a:pt x="99764" y="268910"/>
                </a:lnTo>
                <a:lnTo>
                  <a:pt x="62282" y="249344"/>
                </a:lnTo>
                <a:lnTo>
                  <a:pt x="53720" y="223170"/>
                </a:lnTo>
                <a:lnTo>
                  <a:pt x="53720" y="214407"/>
                </a:lnTo>
                <a:lnTo>
                  <a:pt x="80581" y="183167"/>
                </a:lnTo>
                <a:lnTo>
                  <a:pt x="150304" y="169094"/>
                </a:lnTo>
                <a:lnTo>
                  <a:pt x="172592" y="164593"/>
                </a:lnTo>
                <a:lnTo>
                  <a:pt x="191452" y="159664"/>
                </a:lnTo>
                <a:lnTo>
                  <a:pt x="206882" y="154306"/>
                </a:lnTo>
                <a:lnTo>
                  <a:pt x="257746" y="154306"/>
                </a:lnTo>
                <a:lnTo>
                  <a:pt x="257641" y="101822"/>
                </a:lnTo>
                <a:lnTo>
                  <a:pt x="252572" y="55811"/>
                </a:lnTo>
                <a:lnTo>
                  <a:pt x="249053" y="46792"/>
                </a:lnTo>
                <a:lnTo>
                  <a:pt x="246345" y="41719"/>
                </a:lnTo>
                <a:close/>
              </a:path>
              <a:path w="273685" h="309245">
                <a:moveTo>
                  <a:pt x="260736" y="265747"/>
                </a:moveTo>
                <a:lnTo>
                  <a:pt x="210883" y="265747"/>
                </a:lnTo>
                <a:lnTo>
                  <a:pt x="212296" y="276053"/>
                </a:lnTo>
                <a:lnTo>
                  <a:pt x="214383" y="285680"/>
                </a:lnTo>
                <a:lnTo>
                  <a:pt x="217150" y="294627"/>
                </a:lnTo>
                <a:lnTo>
                  <a:pt x="220599" y="302896"/>
                </a:lnTo>
                <a:lnTo>
                  <a:pt x="273176" y="302896"/>
                </a:lnTo>
                <a:lnTo>
                  <a:pt x="268966" y="294233"/>
                </a:lnTo>
                <a:lnTo>
                  <a:pt x="265493" y="285371"/>
                </a:lnTo>
                <a:lnTo>
                  <a:pt x="262793" y="276335"/>
                </a:lnTo>
                <a:lnTo>
                  <a:pt x="260883" y="267083"/>
                </a:lnTo>
                <a:lnTo>
                  <a:pt x="260736" y="265747"/>
                </a:lnTo>
                <a:close/>
              </a:path>
              <a:path w="273685" h="309245">
                <a:moveTo>
                  <a:pt x="257746" y="154306"/>
                </a:moveTo>
                <a:lnTo>
                  <a:pt x="206882" y="154306"/>
                </a:lnTo>
                <a:lnTo>
                  <a:pt x="206590" y="172594"/>
                </a:lnTo>
                <a:lnTo>
                  <a:pt x="206089" y="188096"/>
                </a:lnTo>
                <a:lnTo>
                  <a:pt x="192450" y="232958"/>
                </a:lnTo>
                <a:lnTo>
                  <a:pt x="153503" y="262636"/>
                </a:lnTo>
                <a:lnTo>
                  <a:pt x="113537" y="269748"/>
                </a:lnTo>
                <a:lnTo>
                  <a:pt x="205855" y="269748"/>
                </a:lnTo>
                <a:lnTo>
                  <a:pt x="210883" y="265747"/>
                </a:lnTo>
                <a:lnTo>
                  <a:pt x="260736" y="265747"/>
                </a:lnTo>
                <a:lnTo>
                  <a:pt x="259509" y="254543"/>
                </a:lnTo>
                <a:lnTo>
                  <a:pt x="258529" y="235626"/>
                </a:lnTo>
                <a:lnTo>
                  <a:pt x="258036" y="214407"/>
                </a:lnTo>
                <a:lnTo>
                  <a:pt x="257918" y="206502"/>
                </a:lnTo>
                <a:lnTo>
                  <a:pt x="257793" y="186273"/>
                </a:lnTo>
                <a:lnTo>
                  <a:pt x="257746" y="154306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7"/>
                </a:lnTo>
                <a:lnTo>
                  <a:pt x="49529" y="23217"/>
                </a:lnTo>
                <a:lnTo>
                  <a:pt x="17445" y="62877"/>
                </a:lnTo>
                <a:lnTo>
                  <a:pt x="8572" y="91440"/>
                </a:lnTo>
                <a:lnTo>
                  <a:pt x="57721" y="98298"/>
                </a:lnTo>
                <a:lnTo>
                  <a:pt x="62329" y="83652"/>
                </a:lnTo>
                <a:lnTo>
                  <a:pt x="68029" y="71426"/>
                </a:lnTo>
                <a:lnTo>
                  <a:pt x="104333" y="44850"/>
                </a:lnTo>
                <a:lnTo>
                  <a:pt x="135254" y="41719"/>
                </a:lnTo>
                <a:lnTo>
                  <a:pt x="246345" y="41719"/>
                </a:lnTo>
                <a:lnTo>
                  <a:pt x="244715" y="38666"/>
                </a:lnTo>
                <a:lnTo>
                  <a:pt x="215683" y="13726"/>
                </a:lnTo>
                <a:lnTo>
                  <a:pt x="177179" y="2227"/>
                </a:lnTo>
                <a:lnTo>
                  <a:pt x="160811" y="555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65617" y="6288900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300"/>
                </a:moveTo>
                <a:lnTo>
                  <a:pt x="74328" y="117110"/>
                </a:lnTo>
                <a:lnTo>
                  <a:pt x="33277" y="148948"/>
                </a:lnTo>
                <a:lnTo>
                  <a:pt x="8316" y="199362"/>
                </a:lnTo>
                <a:lnTo>
                  <a:pt x="923" y="239549"/>
                </a:lnTo>
                <a:lnTo>
                  <a:pt x="0" y="261272"/>
                </a:lnTo>
                <a:lnTo>
                  <a:pt x="1014" y="283235"/>
                </a:lnTo>
                <a:lnTo>
                  <a:pt x="9162" y="323422"/>
                </a:lnTo>
                <a:lnTo>
                  <a:pt x="25325" y="358050"/>
                </a:lnTo>
                <a:lnTo>
                  <a:pt x="62390" y="395955"/>
                </a:lnTo>
                <a:lnTo>
                  <a:pt x="110082" y="414266"/>
                </a:lnTo>
                <a:lnTo>
                  <a:pt x="127440" y="415481"/>
                </a:lnTo>
                <a:lnTo>
                  <a:pt x="153143" y="412733"/>
                </a:lnTo>
                <a:lnTo>
                  <a:pt x="175522" y="404493"/>
                </a:lnTo>
                <a:lnTo>
                  <a:pt x="194577" y="390770"/>
                </a:lnTo>
                <a:lnTo>
                  <a:pt x="208045" y="374333"/>
                </a:lnTo>
                <a:lnTo>
                  <a:pt x="132304" y="374333"/>
                </a:lnTo>
                <a:lnTo>
                  <a:pt x="116479" y="372582"/>
                </a:lnTo>
                <a:lnTo>
                  <a:pt x="75535" y="346236"/>
                </a:lnTo>
                <a:lnTo>
                  <a:pt x="57444" y="310935"/>
                </a:lnTo>
                <a:lnTo>
                  <a:pt x="51435" y="261179"/>
                </a:lnTo>
                <a:lnTo>
                  <a:pt x="52841" y="233876"/>
                </a:lnTo>
                <a:lnTo>
                  <a:pt x="64091" y="190871"/>
                </a:lnTo>
                <a:lnTo>
                  <a:pt x="99216" y="154819"/>
                </a:lnTo>
                <a:lnTo>
                  <a:pt x="130018" y="148019"/>
                </a:lnTo>
                <a:lnTo>
                  <a:pt x="257170" y="148019"/>
                </a:lnTo>
                <a:lnTo>
                  <a:pt x="257170" y="147163"/>
                </a:lnTo>
                <a:lnTo>
                  <a:pt x="206878" y="147163"/>
                </a:lnTo>
                <a:lnTo>
                  <a:pt x="199825" y="138504"/>
                </a:lnTo>
                <a:lnTo>
                  <a:pt x="191808" y="130685"/>
                </a:lnTo>
                <a:lnTo>
                  <a:pt x="150517" y="109146"/>
                </a:lnTo>
                <a:lnTo>
                  <a:pt x="138210" y="107013"/>
                </a:lnTo>
                <a:lnTo>
                  <a:pt x="125154" y="106300"/>
                </a:lnTo>
                <a:close/>
              </a:path>
              <a:path w="257175" h="415925">
                <a:moveTo>
                  <a:pt x="257170" y="371572"/>
                </a:moveTo>
                <a:lnTo>
                  <a:pt x="210307" y="371572"/>
                </a:lnTo>
                <a:lnTo>
                  <a:pt x="210307" y="409196"/>
                </a:lnTo>
                <a:lnTo>
                  <a:pt x="257170" y="409196"/>
                </a:lnTo>
                <a:lnTo>
                  <a:pt x="257170" y="371572"/>
                </a:lnTo>
                <a:close/>
              </a:path>
              <a:path w="257175" h="415925">
                <a:moveTo>
                  <a:pt x="257170" y="148019"/>
                </a:moveTo>
                <a:lnTo>
                  <a:pt x="130018" y="148019"/>
                </a:lnTo>
                <a:lnTo>
                  <a:pt x="146551" y="149789"/>
                </a:lnTo>
                <a:lnTo>
                  <a:pt x="161722" y="155105"/>
                </a:lnTo>
                <a:lnTo>
                  <a:pt x="198232" y="192638"/>
                </a:lnTo>
                <a:lnTo>
                  <a:pt x="209984" y="237175"/>
                </a:lnTo>
                <a:lnTo>
                  <a:pt x="211450" y="265463"/>
                </a:lnTo>
                <a:lnTo>
                  <a:pt x="210006" y="291270"/>
                </a:lnTo>
                <a:lnTo>
                  <a:pt x="198474" y="332276"/>
                </a:lnTo>
                <a:lnTo>
                  <a:pt x="162814" y="367618"/>
                </a:lnTo>
                <a:lnTo>
                  <a:pt x="132304" y="374333"/>
                </a:lnTo>
                <a:lnTo>
                  <a:pt x="208045" y="374333"/>
                </a:lnTo>
                <a:lnTo>
                  <a:pt x="210307" y="371572"/>
                </a:lnTo>
                <a:lnTo>
                  <a:pt x="257170" y="371572"/>
                </a:lnTo>
                <a:lnTo>
                  <a:pt x="257170" y="148019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3"/>
                </a:lnTo>
                <a:lnTo>
                  <a:pt x="257170" y="147163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85754" y="639520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4"/>
                </a:lnTo>
                <a:lnTo>
                  <a:pt x="9583" y="90798"/>
                </a:lnTo>
                <a:lnTo>
                  <a:pt x="0" y="157067"/>
                </a:lnTo>
                <a:lnTo>
                  <a:pt x="2374" y="191141"/>
                </a:lnTo>
                <a:lnTo>
                  <a:pt x="21372" y="247214"/>
                </a:lnTo>
                <a:lnTo>
                  <a:pt x="58679" y="286680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8"/>
                </a:lnTo>
                <a:lnTo>
                  <a:pt x="240819" y="270347"/>
                </a:lnTo>
                <a:lnTo>
                  <a:pt x="242610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8"/>
                </a:lnTo>
                <a:lnTo>
                  <a:pt x="54224" y="190397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5"/>
                </a:lnTo>
                <a:lnTo>
                  <a:pt x="272605" y="154115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4"/>
                </a:lnTo>
                <a:lnTo>
                  <a:pt x="80289" y="64295"/>
                </a:lnTo>
                <a:lnTo>
                  <a:pt x="121799" y="42594"/>
                </a:lnTo>
                <a:lnTo>
                  <a:pt x="138391" y="41148"/>
                </a:lnTo>
                <a:lnTo>
                  <a:pt x="235537" y="41148"/>
                </a:lnTo>
                <a:lnTo>
                  <a:pt x="234975" y="40387"/>
                </a:lnTo>
                <a:lnTo>
                  <a:pt x="214832" y="22704"/>
                </a:lnTo>
                <a:lnTo>
                  <a:pt x="191973" y="10085"/>
                </a:lnTo>
                <a:lnTo>
                  <a:pt x="166398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56" y="267122"/>
                </a:lnTo>
                <a:lnTo>
                  <a:pt x="140868" y="268033"/>
                </a:lnTo>
                <a:lnTo>
                  <a:pt x="242610" y="268033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0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7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2"/>
                </a:lnTo>
                <a:lnTo>
                  <a:pt x="207531" y="80719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2"/>
                </a:lnTo>
                <a:lnTo>
                  <a:pt x="263186" y="89036"/>
                </a:lnTo>
                <a:lnTo>
                  <a:pt x="251426" y="62658"/>
                </a:lnTo>
                <a:lnTo>
                  <a:pt x="23553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59426" y="6395200"/>
            <a:ext cx="261620" cy="422909"/>
          </a:xfrm>
          <a:custGeom>
            <a:avLst/>
            <a:gdLst/>
            <a:ahLst/>
            <a:cxnLst/>
            <a:rect l="l" t="t" r="r" b="b"/>
            <a:pathLst>
              <a:path w="261620" h="422909">
                <a:moveTo>
                  <a:pt x="10287" y="327469"/>
                </a:moveTo>
                <a:lnTo>
                  <a:pt x="17586" y="369321"/>
                </a:lnTo>
                <a:lnTo>
                  <a:pt x="41821" y="399098"/>
                </a:lnTo>
                <a:lnTo>
                  <a:pt x="79471" y="416970"/>
                </a:lnTo>
                <a:lnTo>
                  <a:pt x="127342" y="422912"/>
                </a:lnTo>
                <a:lnTo>
                  <a:pt x="148757" y="421859"/>
                </a:lnTo>
                <a:lnTo>
                  <a:pt x="186337" y="413467"/>
                </a:lnTo>
                <a:lnTo>
                  <a:pt x="228900" y="386370"/>
                </a:lnTo>
                <a:lnTo>
                  <a:pt x="233209" y="381193"/>
                </a:lnTo>
                <a:lnTo>
                  <a:pt x="127063" y="381193"/>
                </a:lnTo>
                <a:lnTo>
                  <a:pt x="111707" y="380319"/>
                </a:lnTo>
                <a:lnTo>
                  <a:pt x="69597" y="361318"/>
                </a:lnTo>
                <a:lnTo>
                  <a:pt x="58864" y="334327"/>
                </a:lnTo>
                <a:lnTo>
                  <a:pt x="10287" y="327469"/>
                </a:lnTo>
                <a:close/>
              </a:path>
              <a:path w="261620" h="422909">
                <a:moveTo>
                  <a:pt x="261131" y="264034"/>
                </a:moveTo>
                <a:lnTo>
                  <a:pt x="210312" y="264034"/>
                </a:lnTo>
                <a:lnTo>
                  <a:pt x="210189" y="286429"/>
                </a:lnTo>
                <a:lnTo>
                  <a:pt x="209540" y="304609"/>
                </a:lnTo>
                <a:lnTo>
                  <a:pt x="196905" y="350592"/>
                </a:lnTo>
                <a:lnTo>
                  <a:pt x="157981" y="377703"/>
                </a:lnTo>
                <a:lnTo>
                  <a:pt x="127063" y="381193"/>
                </a:lnTo>
                <a:lnTo>
                  <a:pt x="233209" y="381193"/>
                </a:lnTo>
                <a:lnTo>
                  <a:pt x="253262" y="343572"/>
                </a:lnTo>
                <a:lnTo>
                  <a:pt x="260299" y="294527"/>
                </a:lnTo>
                <a:lnTo>
                  <a:pt x="261131" y="264034"/>
                </a:lnTo>
                <a:close/>
              </a:path>
              <a:path w="261620" h="422909">
                <a:moveTo>
                  <a:pt x="128397" y="0"/>
                </a:moveTo>
                <a:lnTo>
                  <a:pt x="75033" y="10971"/>
                </a:lnTo>
                <a:lnTo>
                  <a:pt x="34110" y="43125"/>
                </a:lnTo>
                <a:lnTo>
                  <a:pt x="8636" y="93210"/>
                </a:lnTo>
                <a:lnTo>
                  <a:pt x="962" y="132356"/>
                </a:lnTo>
                <a:lnTo>
                  <a:pt x="0" y="153162"/>
                </a:lnTo>
                <a:lnTo>
                  <a:pt x="2090" y="182861"/>
                </a:lnTo>
                <a:lnTo>
                  <a:pt x="18843" y="235688"/>
                </a:lnTo>
                <a:lnTo>
                  <a:pt x="51991" y="278102"/>
                </a:lnTo>
                <a:lnTo>
                  <a:pt x="99348" y="300144"/>
                </a:lnTo>
                <a:lnTo>
                  <a:pt x="128206" y="302896"/>
                </a:lnTo>
                <a:lnTo>
                  <a:pt x="151765" y="300467"/>
                </a:lnTo>
                <a:lnTo>
                  <a:pt x="173297" y="293181"/>
                </a:lnTo>
                <a:lnTo>
                  <a:pt x="192811" y="281036"/>
                </a:lnTo>
                <a:lnTo>
                  <a:pt x="210312" y="264034"/>
                </a:lnTo>
                <a:lnTo>
                  <a:pt x="261131" y="264034"/>
                </a:lnTo>
                <a:lnTo>
                  <a:pt x="261175" y="261175"/>
                </a:lnTo>
                <a:lnTo>
                  <a:pt x="132689" y="261175"/>
                </a:lnTo>
                <a:lnTo>
                  <a:pt x="115983" y="259498"/>
                </a:lnTo>
                <a:lnTo>
                  <a:pt x="74574" y="234410"/>
                </a:lnTo>
                <a:lnTo>
                  <a:pt x="57218" y="199836"/>
                </a:lnTo>
                <a:lnTo>
                  <a:pt x="51435" y="149543"/>
                </a:lnTo>
                <a:lnTo>
                  <a:pt x="52899" y="124413"/>
                </a:lnTo>
                <a:lnTo>
                  <a:pt x="64615" y="84084"/>
                </a:lnTo>
                <a:lnTo>
                  <a:pt x="100890" y="48507"/>
                </a:lnTo>
                <a:lnTo>
                  <a:pt x="131914" y="41719"/>
                </a:lnTo>
                <a:lnTo>
                  <a:pt x="213774" y="41719"/>
                </a:lnTo>
                <a:lnTo>
                  <a:pt x="196723" y="24111"/>
                </a:lnTo>
                <a:lnTo>
                  <a:pt x="176250" y="10715"/>
                </a:lnTo>
                <a:lnTo>
                  <a:pt x="153472" y="2678"/>
                </a:lnTo>
                <a:lnTo>
                  <a:pt x="128397" y="0"/>
                </a:lnTo>
                <a:close/>
              </a:path>
              <a:path w="261620" h="422909">
                <a:moveTo>
                  <a:pt x="213774" y="41719"/>
                </a:moveTo>
                <a:lnTo>
                  <a:pt x="131914" y="41719"/>
                </a:lnTo>
                <a:lnTo>
                  <a:pt x="148310" y="43435"/>
                </a:lnTo>
                <a:lnTo>
                  <a:pt x="163483" y="48589"/>
                </a:lnTo>
                <a:lnTo>
                  <a:pt x="200692" y="84712"/>
                </a:lnTo>
                <a:lnTo>
                  <a:pt x="212796" y="125679"/>
                </a:lnTo>
                <a:lnTo>
                  <a:pt x="214216" y="149543"/>
                </a:lnTo>
                <a:lnTo>
                  <a:pt x="214202" y="153162"/>
                </a:lnTo>
                <a:lnTo>
                  <a:pt x="208454" y="200454"/>
                </a:lnTo>
                <a:lnTo>
                  <a:pt x="190880" y="234600"/>
                </a:lnTo>
                <a:lnTo>
                  <a:pt x="149332" y="259514"/>
                </a:lnTo>
                <a:lnTo>
                  <a:pt x="132689" y="261175"/>
                </a:lnTo>
                <a:lnTo>
                  <a:pt x="261175" y="261175"/>
                </a:lnTo>
                <a:lnTo>
                  <a:pt x="261175" y="42865"/>
                </a:lnTo>
                <a:lnTo>
                  <a:pt x="214883" y="42865"/>
                </a:lnTo>
                <a:lnTo>
                  <a:pt x="213774" y="41719"/>
                </a:lnTo>
                <a:close/>
              </a:path>
              <a:path w="261620" h="422909">
                <a:moveTo>
                  <a:pt x="261175" y="6289"/>
                </a:moveTo>
                <a:lnTo>
                  <a:pt x="214883" y="6289"/>
                </a:lnTo>
                <a:lnTo>
                  <a:pt x="214883" y="42865"/>
                </a:lnTo>
                <a:lnTo>
                  <a:pt x="261175" y="42865"/>
                </a:lnTo>
                <a:lnTo>
                  <a:pt x="261175" y="628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980228" y="639520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4"/>
                </a:lnTo>
                <a:lnTo>
                  <a:pt x="9583" y="90798"/>
                </a:lnTo>
                <a:lnTo>
                  <a:pt x="0" y="157067"/>
                </a:lnTo>
                <a:lnTo>
                  <a:pt x="2374" y="191141"/>
                </a:lnTo>
                <a:lnTo>
                  <a:pt x="21377" y="247214"/>
                </a:lnTo>
                <a:lnTo>
                  <a:pt x="58692" y="286680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8"/>
                </a:lnTo>
                <a:lnTo>
                  <a:pt x="240819" y="270347"/>
                </a:lnTo>
                <a:lnTo>
                  <a:pt x="242610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8"/>
                </a:lnTo>
                <a:lnTo>
                  <a:pt x="54224" y="190397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5"/>
                </a:lnTo>
                <a:lnTo>
                  <a:pt x="272605" y="154115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4"/>
                </a:lnTo>
                <a:lnTo>
                  <a:pt x="80289" y="64295"/>
                </a:lnTo>
                <a:lnTo>
                  <a:pt x="121799" y="42594"/>
                </a:lnTo>
                <a:lnTo>
                  <a:pt x="138391" y="41148"/>
                </a:lnTo>
                <a:lnTo>
                  <a:pt x="235537" y="41148"/>
                </a:lnTo>
                <a:lnTo>
                  <a:pt x="234975" y="40387"/>
                </a:lnTo>
                <a:lnTo>
                  <a:pt x="214834" y="22704"/>
                </a:lnTo>
                <a:lnTo>
                  <a:pt x="191977" y="10085"/>
                </a:lnTo>
                <a:lnTo>
                  <a:pt x="166404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62" y="267122"/>
                </a:lnTo>
                <a:lnTo>
                  <a:pt x="140881" y="268033"/>
                </a:lnTo>
                <a:lnTo>
                  <a:pt x="242610" y="268033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0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7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1" y="48422"/>
                </a:lnTo>
                <a:lnTo>
                  <a:pt x="207536" y="80719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2"/>
                </a:lnTo>
                <a:lnTo>
                  <a:pt x="263186" y="89036"/>
                </a:lnTo>
                <a:lnTo>
                  <a:pt x="251426" y="62658"/>
                </a:lnTo>
                <a:lnTo>
                  <a:pt x="23553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314645" y="6395200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1065"/>
                </a:lnTo>
                <a:lnTo>
                  <a:pt x="51740" y="114905"/>
                </a:lnTo>
                <a:lnTo>
                  <a:pt x="63354" y="76264"/>
                </a:lnTo>
                <a:lnTo>
                  <a:pt x="98979" y="48518"/>
                </a:lnTo>
                <a:lnTo>
                  <a:pt x="99474" y="48387"/>
                </a:lnTo>
                <a:lnTo>
                  <a:pt x="45148" y="48387"/>
                </a:lnTo>
                <a:lnTo>
                  <a:pt x="45148" y="6289"/>
                </a:lnTo>
                <a:close/>
              </a:path>
              <a:path w="240664" h="302895">
                <a:moveTo>
                  <a:pt x="227583" y="43434"/>
                </a:moveTo>
                <a:lnTo>
                  <a:pt x="128777" y="43434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1003" y="69574"/>
                </a:lnTo>
                <a:lnTo>
                  <a:pt x="189950" y="108289"/>
                </a:lnTo>
                <a:lnTo>
                  <a:pt x="190309" y="302896"/>
                </a:lnTo>
                <a:lnTo>
                  <a:pt x="240601" y="302896"/>
                </a:lnTo>
                <a:lnTo>
                  <a:pt x="240537" y="114905"/>
                </a:lnTo>
                <a:lnTo>
                  <a:pt x="237845" y="71916"/>
                </a:lnTo>
                <a:lnTo>
                  <a:pt x="231711" y="51924"/>
                </a:lnTo>
                <a:lnTo>
                  <a:pt x="227583" y="43434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19"/>
                </a:lnTo>
                <a:lnTo>
                  <a:pt x="84999" y="12085"/>
                </a:lnTo>
                <a:lnTo>
                  <a:pt x="63256" y="27204"/>
                </a:lnTo>
                <a:lnTo>
                  <a:pt x="45148" y="48387"/>
                </a:lnTo>
                <a:lnTo>
                  <a:pt x="99474" y="48387"/>
                </a:lnTo>
                <a:lnTo>
                  <a:pt x="113329" y="44703"/>
                </a:lnTo>
                <a:lnTo>
                  <a:pt x="128777" y="43434"/>
                </a:lnTo>
                <a:lnTo>
                  <a:pt x="227583" y="43434"/>
                </a:lnTo>
                <a:lnTo>
                  <a:pt x="227383" y="43022"/>
                </a:lnTo>
                <a:lnTo>
                  <a:pt x="199116" y="14797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615927" y="6286614"/>
            <a:ext cx="273050" cy="417830"/>
          </a:xfrm>
          <a:custGeom>
            <a:avLst/>
            <a:gdLst/>
            <a:ahLst/>
            <a:cxnLst/>
            <a:rect l="l" t="t" r="r" b="b"/>
            <a:pathLst>
              <a:path w="273050" h="417829">
                <a:moveTo>
                  <a:pt x="138112" y="108586"/>
                </a:moveTo>
                <a:lnTo>
                  <a:pt x="82530" y="118885"/>
                </a:lnTo>
                <a:lnTo>
                  <a:pt x="38379" y="149830"/>
                </a:lnTo>
                <a:lnTo>
                  <a:pt x="9583" y="199384"/>
                </a:lnTo>
                <a:lnTo>
                  <a:pt x="0" y="265653"/>
                </a:lnTo>
                <a:lnTo>
                  <a:pt x="2374" y="299727"/>
                </a:lnTo>
                <a:lnTo>
                  <a:pt x="21372" y="355800"/>
                </a:lnTo>
                <a:lnTo>
                  <a:pt x="58679" y="395266"/>
                </a:lnTo>
                <a:lnTo>
                  <a:pt x="110114" y="415267"/>
                </a:lnTo>
                <a:lnTo>
                  <a:pt x="140868" y="417767"/>
                </a:lnTo>
                <a:lnTo>
                  <a:pt x="165501" y="416197"/>
                </a:lnTo>
                <a:lnTo>
                  <a:pt x="207833" y="403664"/>
                </a:lnTo>
                <a:lnTo>
                  <a:pt x="240819" y="378933"/>
                </a:lnTo>
                <a:lnTo>
                  <a:pt x="242610" y="376619"/>
                </a:lnTo>
                <a:lnTo>
                  <a:pt x="140868" y="376619"/>
                </a:lnTo>
                <a:lnTo>
                  <a:pt x="123121" y="374996"/>
                </a:lnTo>
                <a:lnTo>
                  <a:pt x="79057" y="350714"/>
                </a:lnTo>
                <a:lnTo>
                  <a:pt x="54224" y="298983"/>
                </a:lnTo>
                <a:lnTo>
                  <a:pt x="51435" y="276035"/>
                </a:lnTo>
                <a:lnTo>
                  <a:pt x="272313" y="276035"/>
                </a:lnTo>
                <a:lnTo>
                  <a:pt x="272503" y="270131"/>
                </a:lnTo>
                <a:lnTo>
                  <a:pt x="272605" y="262702"/>
                </a:lnTo>
                <a:lnTo>
                  <a:pt x="270711" y="234887"/>
                </a:lnTo>
                <a:lnTo>
                  <a:pt x="54292" y="234887"/>
                </a:lnTo>
                <a:lnTo>
                  <a:pt x="56881" y="216440"/>
                </a:lnTo>
                <a:lnTo>
                  <a:pt x="80289" y="172881"/>
                </a:lnTo>
                <a:lnTo>
                  <a:pt x="121799" y="151181"/>
                </a:lnTo>
                <a:lnTo>
                  <a:pt x="138391" y="149734"/>
                </a:lnTo>
                <a:lnTo>
                  <a:pt x="235537" y="149734"/>
                </a:lnTo>
                <a:lnTo>
                  <a:pt x="234975" y="148973"/>
                </a:lnTo>
                <a:lnTo>
                  <a:pt x="214832" y="131291"/>
                </a:lnTo>
                <a:lnTo>
                  <a:pt x="191973" y="118671"/>
                </a:lnTo>
                <a:lnTo>
                  <a:pt x="166398" y="111106"/>
                </a:lnTo>
                <a:lnTo>
                  <a:pt x="138112" y="108586"/>
                </a:lnTo>
                <a:close/>
              </a:path>
              <a:path w="273050" h="417829">
                <a:moveTo>
                  <a:pt x="218884" y="315470"/>
                </a:moveTo>
                <a:lnTo>
                  <a:pt x="197196" y="353671"/>
                </a:lnTo>
                <a:lnTo>
                  <a:pt x="154156" y="375709"/>
                </a:lnTo>
                <a:lnTo>
                  <a:pt x="140868" y="376619"/>
                </a:lnTo>
                <a:lnTo>
                  <a:pt x="242610" y="376619"/>
                </a:lnTo>
                <a:lnTo>
                  <a:pt x="253469" y="362594"/>
                </a:lnTo>
                <a:lnTo>
                  <a:pt x="263496" y="343720"/>
                </a:lnTo>
                <a:lnTo>
                  <a:pt x="270890" y="322328"/>
                </a:lnTo>
                <a:lnTo>
                  <a:pt x="218884" y="315470"/>
                </a:lnTo>
                <a:close/>
              </a:path>
              <a:path w="273050" h="417829">
                <a:moveTo>
                  <a:pt x="235537" y="149734"/>
                </a:moveTo>
                <a:lnTo>
                  <a:pt x="138391" y="149734"/>
                </a:lnTo>
                <a:lnTo>
                  <a:pt x="156591" y="151554"/>
                </a:lnTo>
                <a:lnTo>
                  <a:pt x="173020" y="157008"/>
                </a:lnTo>
                <a:lnTo>
                  <a:pt x="207531" y="189306"/>
                </a:lnTo>
                <a:lnTo>
                  <a:pt x="219455" y="234887"/>
                </a:lnTo>
                <a:lnTo>
                  <a:pt x="270711" y="234887"/>
                </a:lnTo>
                <a:lnTo>
                  <a:pt x="270249" y="228108"/>
                </a:lnTo>
                <a:lnTo>
                  <a:pt x="263186" y="197622"/>
                </a:lnTo>
                <a:lnTo>
                  <a:pt x="251426" y="171244"/>
                </a:lnTo>
                <a:lnTo>
                  <a:pt x="235537" y="149734"/>
                </a:lnTo>
                <a:close/>
              </a:path>
              <a:path w="273050" h="417829">
                <a:moveTo>
                  <a:pt x="199453" y="0"/>
                </a:moveTo>
                <a:lnTo>
                  <a:pt x="133159" y="0"/>
                </a:lnTo>
                <a:lnTo>
                  <a:pt x="96583" y="78299"/>
                </a:lnTo>
                <a:lnTo>
                  <a:pt x="138302" y="78299"/>
                </a:lnTo>
                <a:lnTo>
                  <a:pt x="19945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49772" y="639520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2" y="302896"/>
                </a:lnTo>
                <a:lnTo>
                  <a:pt x="50292" y="147923"/>
                </a:lnTo>
                <a:lnTo>
                  <a:pt x="50812" y="132314"/>
                </a:lnTo>
                <a:lnTo>
                  <a:pt x="58674" y="89344"/>
                </a:lnTo>
                <a:lnTo>
                  <a:pt x="83959" y="57593"/>
                </a:lnTo>
                <a:lnTo>
                  <a:pt x="106680" y="52009"/>
                </a:lnTo>
                <a:lnTo>
                  <a:pt x="147226" y="52009"/>
                </a:lnTo>
                <a:lnTo>
                  <a:pt x="147337" y="51720"/>
                </a:lnTo>
                <a:lnTo>
                  <a:pt x="45148" y="51720"/>
                </a:lnTo>
                <a:lnTo>
                  <a:pt x="45148" y="6289"/>
                </a:lnTo>
                <a:close/>
              </a:path>
              <a:path w="161289" h="302895">
                <a:moveTo>
                  <a:pt x="147226" y="52009"/>
                </a:moveTo>
                <a:lnTo>
                  <a:pt x="106680" y="52009"/>
                </a:lnTo>
                <a:lnTo>
                  <a:pt x="115824" y="52651"/>
                </a:lnTo>
                <a:lnTo>
                  <a:pt x="124967" y="54579"/>
                </a:lnTo>
                <a:lnTo>
                  <a:pt x="134112" y="57793"/>
                </a:lnTo>
                <a:lnTo>
                  <a:pt x="143256" y="62293"/>
                </a:lnTo>
                <a:lnTo>
                  <a:pt x="147226" y="52009"/>
                </a:lnTo>
                <a:close/>
              </a:path>
              <a:path w="161289" h="302895">
                <a:moveTo>
                  <a:pt x="109448" y="0"/>
                </a:moveTo>
                <a:lnTo>
                  <a:pt x="69635" y="16453"/>
                </a:lnTo>
                <a:lnTo>
                  <a:pt x="45148" y="51720"/>
                </a:lnTo>
                <a:lnTo>
                  <a:pt x="147337" y="51720"/>
                </a:lnTo>
                <a:lnTo>
                  <a:pt x="161162" y="15908"/>
                </a:lnTo>
                <a:lnTo>
                  <a:pt x="148073" y="8961"/>
                </a:lnTo>
                <a:lnTo>
                  <a:pt x="135091" y="3988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140653" y="6288900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2"/>
                </a:lnTo>
                <a:lnTo>
                  <a:pt x="50291" y="57152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165799" y="640148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7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52768" y="6395200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62" y="0"/>
                </a:moveTo>
                <a:lnTo>
                  <a:pt x="80859" y="10126"/>
                </a:lnTo>
                <a:lnTo>
                  <a:pt x="35912" y="40410"/>
                </a:lnTo>
                <a:lnTo>
                  <a:pt x="8958" y="90557"/>
                </a:lnTo>
                <a:lnTo>
                  <a:pt x="998" y="132497"/>
                </a:lnTo>
                <a:lnTo>
                  <a:pt x="0" y="155735"/>
                </a:lnTo>
                <a:lnTo>
                  <a:pt x="2304" y="190596"/>
                </a:lnTo>
                <a:lnTo>
                  <a:pt x="20772" y="247461"/>
                </a:lnTo>
                <a:lnTo>
                  <a:pt x="56886" y="286841"/>
                </a:lnTo>
                <a:lnTo>
                  <a:pt x="105708" y="306699"/>
                </a:lnTo>
                <a:lnTo>
                  <a:pt x="134581" y="309181"/>
                </a:lnTo>
                <a:lnTo>
                  <a:pt x="157870" y="307394"/>
                </a:lnTo>
                <a:lnTo>
                  <a:pt x="179281" y="302025"/>
                </a:lnTo>
                <a:lnTo>
                  <a:pt x="198798" y="293067"/>
                </a:lnTo>
                <a:lnTo>
                  <a:pt x="216408" y="280511"/>
                </a:lnTo>
                <a:lnTo>
                  <a:pt x="228358" y="268033"/>
                </a:lnTo>
                <a:lnTo>
                  <a:pt x="134010" y="268033"/>
                </a:lnTo>
                <a:lnTo>
                  <a:pt x="116510" y="266338"/>
                </a:lnTo>
                <a:lnTo>
                  <a:pt x="74295" y="240983"/>
                </a:lnTo>
                <a:lnTo>
                  <a:pt x="57150" y="205824"/>
                </a:lnTo>
                <a:lnTo>
                  <a:pt x="51435" y="154306"/>
                </a:lnTo>
                <a:lnTo>
                  <a:pt x="52916" y="126869"/>
                </a:lnTo>
                <a:lnTo>
                  <a:pt x="64770" y="83891"/>
                </a:lnTo>
                <a:lnTo>
                  <a:pt x="102523" y="47935"/>
                </a:lnTo>
                <a:lnTo>
                  <a:pt x="136969" y="41148"/>
                </a:lnTo>
                <a:lnTo>
                  <a:pt x="230096" y="41148"/>
                </a:lnTo>
                <a:lnTo>
                  <a:pt x="227815" y="37885"/>
                </a:lnTo>
                <a:lnTo>
                  <a:pt x="213829" y="24385"/>
                </a:lnTo>
                <a:lnTo>
                  <a:pt x="197422" y="13703"/>
                </a:lnTo>
                <a:lnTo>
                  <a:pt x="178792" y="6084"/>
                </a:lnTo>
                <a:lnTo>
                  <a:pt x="157963" y="1519"/>
                </a:lnTo>
                <a:lnTo>
                  <a:pt x="134962" y="0"/>
                </a:lnTo>
                <a:close/>
              </a:path>
              <a:path w="257809" h="309245">
                <a:moveTo>
                  <a:pt x="208597" y="194310"/>
                </a:moveTo>
                <a:lnTo>
                  <a:pt x="192466" y="239704"/>
                </a:lnTo>
                <a:lnTo>
                  <a:pt x="161231" y="263521"/>
                </a:lnTo>
                <a:lnTo>
                  <a:pt x="134010" y="268033"/>
                </a:lnTo>
                <a:lnTo>
                  <a:pt x="228358" y="268033"/>
                </a:lnTo>
                <a:lnTo>
                  <a:pt x="231462" y="264792"/>
                </a:lnTo>
                <a:lnTo>
                  <a:pt x="243358" y="246340"/>
                </a:lnTo>
                <a:lnTo>
                  <a:pt x="252114" y="225138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09" h="309245">
                <a:moveTo>
                  <a:pt x="230096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3"/>
                </a:lnTo>
                <a:lnTo>
                  <a:pt x="194924" y="74997"/>
                </a:lnTo>
                <a:lnTo>
                  <a:pt x="204597" y="101155"/>
                </a:lnTo>
                <a:lnTo>
                  <a:pt x="253174" y="93726"/>
                </a:lnTo>
                <a:lnTo>
                  <a:pt x="247496" y="72565"/>
                </a:lnTo>
                <a:lnTo>
                  <a:pt x="239040" y="53948"/>
                </a:lnTo>
                <a:lnTo>
                  <a:pt x="230096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36232" y="639520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1" y="41719"/>
                </a:moveTo>
                <a:lnTo>
                  <a:pt x="135254" y="41719"/>
                </a:lnTo>
                <a:lnTo>
                  <a:pt x="153094" y="42774"/>
                </a:lnTo>
                <a:lnTo>
                  <a:pt x="168602" y="45946"/>
                </a:lnTo>
                <a:lnTo>
                  <a:pt x="203311" y="75747"/>
                </a:lnTo>
                <a:lnTo>
                  <a:pt x="206882" y="101822"/>
                </a:lnTo>
                <a:lnTo>
                  <a:pt x="206882" y="103632"/>
                </a:lnTo>
                <a:lnTo>
                  <a:pt x="169767" y="124206"/>
                </a:lnTo>
                <a:lnTo>
                  <a:pt x="102867" y="133971"/>
                </a:lnTo>
                <a:lnTo>
                  <a:pt x="90733" y="135839"/>
                </a:lnTo>
                <a:lnTo>
                  <a:pt x="53005" y="146554"/>
                </a:lnTo>
                <a:lnTo>
                  <a:pt x="21404" y="168712"/>
                </a:lnTo>
                <a:lnTo>
                  <a:pt x="2486" y="203812"/>
                </a:lnTo>
                <a:lnTo>
                  <a:pt x="0" y="224599"/>
                </a:lnTo>
                <a:lnTo>
                  <a:pt x="1643" y="242279"/>
                </a:lnTo>
                <a:lnTo>
                  <a:pt x="26304" y="285382"/>
                </a:lnTo>
                <a:lnTo>
                  <a:pt x="78415" y="307697"/>
                </a:lnTo>
                <a:lnTo>
                  <a:pt x="101434" y="309181"/>
                </a:lnTo>
                <a:lnTo>
                  <a:pt x="116045" y="308573"/>
                </a:lnTo>
                <a:lnTo>
                  <a:pt x="156972" y="299372"/>
                </a:lnTo>
                <a:lnTo>
                  <a:pt x="197007" y="276788"/>
                </a:lnTo>
                <a:lnTo>
                  <a:pt x="205855" y="269748"/>
                </a:lnTo>
                <a:lnTo>
                  <a:pt x="113538" y="269748"/>
                </a:lnTo>
                <a:lnTo>
                  <a:pt x="99764" y="268910"/>
                </a:lnTo>
                <a:lnTo>
                  <a:pt x="62277" y="249344"/>
                </a:lnTo>
                <a:lnTo>
                  <a:pt x="53721" y="223170"/>
                </a:lnTo>
                <a:lnTo>
                  <a:pt x="53721" y="214407"/>
                </a:lnTo>
                <a:lnTo>
                  <a:pt x="80581" y="183167"/>
                </a:lnTo>
                <a:lnTo>
                  <a:pt x="150304" y="169094"/>
                </a:lnTo>
                <a:lnTo>
                  <a:pt x="172593" y="164593"/>
                </a:lnTo>
                <a:lnTo>
                  <a:pt x="191452" y="159664"/>
                </a:lnTo>
                <a:lnTo>
                  <a:pt x="206882" y="154306"/>
                </a:lnTo>
                <a:lnTo>
                  <a:pt x="257746" y="154306"/>
                </a:lnTo>
                <a:lnTo>
                  <a:pt x="257641" y="101822"/>
                </a:lnTo>
                <a:lnTo>
                  <a:pt x="252572" y="55811"/>
                </a:lnTo>
                <a:lnTo>
                  <a:pt x="249051" y="46792"/>
                </a:lnTo>
                <a:lnTo>
                  <a:pt x="246341" y="41719"/>
                </a:lnTo>
                <a:close/>
              </a:path>
              <a:path w="273684" h="309245">
                <a:moveTo>
                  <a:pt x="260736" y="265747"/>
                </a:moveTo>
                <a:lnTo>
                  <a:pt x="210883" y="265747"/>
                </a:lnTo>
                <a:lnTo>
                  <a:pt x="212290" y="276053"/>
                </a:lnTo>
                <a:lnTo>
                  <a:pt x="214379" y="285680"/>
                </a:lnTo>
                <a:lnTo>
                  <a:pt x="217148" y="294627"/>
                </a:lnTo>
                <a:lnTo>
                  <a:pt x="220599" y="302896"/>
                </a:lnTo>
                <a:lnTo>
                  <a:pt x="273176" y="302896"/>
                </a:lnTo>
                <a:lnTo>
                  <a:pt x="268966" y="294233"/>
                </a:lnTo>
                <a:lnTo>
                  <a:pt x="265493" y="285371"/>
                </a:lnTo>
                <a:lnTo>
                  <a:pt x="262793" y="276335"/>
                </a:lnTo>
                <a:lnTo>
                  <a:pt x="260883" y="267083"/>
                </a:lnTo>
                <a:lnTo>
                  <a:pt x="260736" y="265747"/>
                </a:lnTo>
                <a:close/>
              </a:path>
              <a:path w="273684" h="309245">
                <a:moveTo>
                  <a:pt x="257746" y="154306"/>
                </a:moveTo>
                <a:lnTo>
                  <a:pt x="206882" y="154306"/>
                </a:lnTo>
                <a:lnTo>
                  <a:pt x="206590" y="172594"/>
                </a:lnTo>
                <a:lnTo>
                  <a:pt x="206089" y="188096"/>
                </a:lnTo>
                <a:lnTo>
                  <a:pt x="192448" y="232958"/>
                </a:lnTo>
                <a:lnTo>
                  <a:pt x="153503" y="262636"/>
                </a:lnTo>
                <a:lnTo>
                  <a:pt x="113538" y="269748"/>
                </a:lnTo>
                <a:lnTo>
                  <a:pt x="205855" y="269748"/>
                </a:lnTo>
                <a:lnTo>
                  <a:pt x="210883" y="265747"/>
                </a:lnTo>
                <a:lnTo>
                  <a:pt x="260736" y="265747"/>
                </a:lnTo>
                <a:lnTo>
                  <a:pt x="259509" y="254543"/>
                </a:lnTo>
                <a:lnTo>
                  <a:pt x="258529" y="235626"/>
                </a:lnTo>
                <a:lnTo>
                  <a:pt x="258036" y="214407"/>
                </a:lnTo>
                <a:lnTo>
                  <a:pt x="257918" y="206502"/>
                </a:lnTo>
                <a:lnTo>
                  <a:pt x="257793" y="186273"/>
                </a:lnTo>
                <a:lnTo>
                  <a:pt x="257746" y="154306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7"/>
                </a:lnTo>
                <a:lnTo>
                  <a:pt x="49530" y="23217"/>
                </a:lnTo>
                <a:lnTo>
                  <a:pt x="17440" y="62877"/>
                </a:lnTo>
                <a:lnTo>
                  <a:pt x="8572" y="91440"/>
                </a:lnTo>
                <a:lnTo>
                  <a:pt x="57721" y="98298"/>
                </a:lnTo>
                <a:lnTo>
                  <a:pt x="62329" y="83652"/>
                </a:lnTo>
                <a:lnTo>
                  <a:pt x="68029" y="71426"/>
                </a:lnTo>
                <a:lnTo>
                  <a:pt x="104328" y="44850"/>
                </a:lnTo>
                <a:lnTo>
                  <a:pt x="135254" y="41719"/>
                </a:lnTo>
                <a:lnTo>
                  <a:pt x="246341" y="41719"/>
                </a:lnTo>
                <a:lnTo>
                  <a:pt x="244709" y="38666"/>
                </a:lnTo>
                <a:lnTo>
                  <a:pt x="215683" y="13726"/>
                </a:lnTo>
                <a:lnTo>
                  <a:pt x="177174" y="2227"/>
                </a:lnTo>
                <a:lnTo>
                  <a:pt x="160809" y="555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885508" y="66409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784963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115955" y="0"/>
                </a:moveTo>
                <a:lnTo>
                  <a:pt x="65185" y="11653"/>
                </a:lnTo>
                <a:lnTo>
                  <a:pt x="29121" y="45994"/>
                </a:lnTo>
                <a:lnTo>
                  <a:pt x="7278" y="101047"/>
                </a:lnTo>
                <a:lnTo>
                  <a:pt x="801" y="151958"/>
                </a:lnTo>
                <a:lnTo>
                  <a:pt x="0" y="182152"/>
                </a:lnTo>
                <a:lnTo>
                  <a:pt x="2186" y="228708"/>
                </a:lnTo>
                <a:lnTo>
                  <a:pt x="8775" y="268470"/>
                </a:lnTo>
                <a:lnTo>
                  <a:pt x="35171" y="327146"/>
                </a:lnTo>
                <a:lnTo>
                  <a:pt x="70058" y="354654"/>
                </a:lnTo>
                <a:lnTo>
                  <a:pt x="115955" y="363809"/>
                </a:lnTo>
                <a:lnTo>
                  <a:pt x="134649" y="362503"/>
                </a:lnTo>
                <a:lnTo>
                  <a:pt x="180573" y="342907"/>
                </a:lnTo>
                <a:lnTo>
                  <a:pt x="195153" y="327974"/>
                </a:lnTo>
                <a:lnTo>
                  <a:pt x="115955" y="327974"/>
                </a:lnTo>
                <a:lnTo>
                  <a:pt x="101464" y="326156"/>
                </a:lnTo>
                <a:lnTo>
                  <a:pt x="65282" y="299026"/>
                </a:lnTo>
                <a:lnTo>
                  <a:pt x="49900" y="255364"/>
                </a:lnTo>
                <a:lnTo>
                  <a:pt x="44790" y="181987"/>
                </a:lnTo>
                <a:lnTo>
                  <a:pt x="46186" y="141733"/>
                </a:lnTo>
                <a:lnTo>
                  <a:pt x="57424" y="81582"/>
                </a:lnTo>
                <a:lnTo>
                  <a:pt x="88349" y="42728"/>
                </a:lnTo>
                <a:lnTo>
                  <a:pt x="115460" y="36330"/>
                </a:lnTo>
                <a:lnTo>
                  <a:pt x="195754" y="36330"/>
                </a:lnTo>
                <a:lnTo>
                  <a:pt x="194513" y="34625"/>
                </a:lnTo>
                <a:lnTo>
                  <a:pt x="155001" y="6474"/>
                </a:lnTo>
                <a:lnTo>
                  <a:pt x="129830" y="716"/>
                </a:lnTo>
                <a:lnTo>
                  <a:pt x="115955" y="0"/>
                </a:lnTo>
                <a:close/>
              </a:path>
              <a:path w="232409" h="363854">
                <a:moveTo>
                  <a:pt x="195754" y="36330"/>
                </a:moveTo>
                <a:lnTo>
                  <a:pt x="115460" y="36330"/>
                </a:lnTo>
                <a:lnTo>
                  <a:pt x="130192" y="38136"/>
                </a:lnTo>
                <a:lnTo>
                  <a:pt x="143637" y="43557"/>
                </a:lnTo>
                <a:lnTo>
                  <a:pt x="175612" y="83413"/>
                </a:lnTo>
                <a:lnTo>
                  <a:pt x="185849" y="141857"/>
                </a:lnTo>
                <a:lnTo>
                  <a:pt x="187126" y="182152"/>
                </a:lnTo>
                <a:lnTo>
                  <a:pt x="185836" y="222448"/>
                </a:lnTo>
                <a:lnTo>
                  <a:pt x="175612" y="280729"/>
                </a:lnTo>
                <a:lnTo>
                  <a:pt x="143694" y="320706"/>
                </a:lnTo>
                <a:lnTo>
                  <a:pt x="115955" y="327974"/>
                </a:lnTo>
                <a:lnTo>
                  <a:pt x="195153" y="327974"/>
                </a:lnTo>
                <a:lnTo>
                  <a:pt x="219067" y="283348"/>
                </a:lnTo>
                <a:lnTo>
                  <a:pt x="228693" y="238702"/>
                </a:lnTo>
                <a:lnTo>
                  <a:pt x="231919" y="181987"/>
                </a:lnTo>
                <a:lnTo>
                  <a:pt x="231420" y="156888"/>
                </a:lnTo>
                <a:lnTo>
                  <a:pt x="227403" y="114776"/>
                </a:lnTo>
                <a:lnTo>
                  <a:pt x="214415" y="68938"/>
                </a:lnTo>
                <a:lnTo>
                  <a:pt x="201973" y="44874"/>
                </a:lnTo>
                <a:lnTo>
                  <a:pt x="195754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055288" y="6768851"/>
            <a:ext cx="236220" cy="358140"/>
          </a:xfrm>
          <a:custGeom>
            <a:avLst/>
            <a:gdLst/>
            <a:ahLst/>
            <a:cxnLst/>
            <a:rect l="l" t="t" r="r" b="b"/>
            <a:pathLst>
              <a:path w="236220" h="358140">
                <a:moveTo>
                  <a:pt x="212302" y="36330"/>
                </a:moveTo>
                <a:lnTo>
                  <a:pt x="123266" y="36330"/>
                </a:lnTo>
                <a:lnTo>
                  <a:pt x="137557" y="37449"/>
                </a:lnTo>
                <a:lnTo>
                  <a:pt x="150441" y="40800"/>
                </a:lnTo>
                <a:lnTo>
                  <a:pt x="185948" y="74083"/>
                </a:lnTo>
                <a:lnTo>
                  <a:pt x="190614" y="98046"/>
                </a:lnTo>
                <a:lnTo>
                  <a:pt x="189323" y="110674"/>
                </a:lnTo>
                <a:lnTo>
                  <a:pt x="169964" y="150801"/>
                </a:lnTo>
                <a:lnTo>
                  <a:pt x="140057" y="183594"/>
                </a:lnTo>
                <a:lnTo>
                  <a:pt x="73962" y="241072"/>
                </a:lnTo>
                <a:lnTo>
                  <a:pt x="58580" y="254961"/>
                </a:lnTo>
                <a:lnTo>
                  <a:pt x="24924" y="291725"/>
                </a:lnTo>
                <a:lnTo>
                  <a:pt x="5143" y="327394"/>
                </a:lnTo>
                <a:lnTo>
                  <a:pt x="0" y="357836"/>
                </a:lnTo>
                <a:lnTo>
                  <a:pt x="235902" y="357836"/>
                </a:lnTo>
                <a:lnTo>
                  <a:pt x="235902" y="316029"/>
                </a:lnTo>
                <a:lnTo>
                  <a:pt x="60972" y="316029"/>
                </a:lnTo>
                <a:lnTo>
                  <a:pt x="64874" y="310071"/>
                </a:lnTo>
                <a:lnTo>
                  <a:pt x="97743" y="275189"/>
                </a:lnTo>
                <a:lnTo>
                  <a:pt x="130149" y="247431"/>
                </a:lnTo>
                <a:lnTo>
                  <a:pt x="152000" y="228570"/>
                </a:lnTo>
                <a:lnTo>
                  <a:pt x="185715" y="197193"/>
                </a:lnTo>
                <a:lnTo>
                  <a:pt x="214988" y="162380"/>
                </a:lnTo>
                <a:lnTo>
                  <a:pt x="233218" y="120253"/>
                </a:lnTo>
                <a:lnTo>
                  <a:pt x="235407" y="99039"/>
                </a:lnTo>
                <a:lnTo>
                  <a:pt x="233539" y="78853"/>
                </a:lnTo>
                <a:lnTo>
                  <a:pt x="227930" y="60355"/>
                </a:lnTo>
                <a:lnTo>
                  <a:pt x="218572" y="43552"/>
                </a:lnTo>
                <a:lnTo>
                  <a:pt x="212302" y="36330"/>
                </a:lnTo>
                <a:close/>
              </a:path>
              <a:path w="236220" h="358140">
                <a:moveTo>
                  <a:pt x="124256" y="0"/>
                </a:moveTo>
                <a:lnTo>
                  <a:pt x="78574" y="6593"/>
                </a:lnTo>
                <a:lnTo>
                  <a:pt x="43218" y="26377"/>
                </a:lnTo>
                <a:lnTo>
                  <a:pt x="19461" y="58726"/>
                </a:lnTo>
                <a:lnTo>
                  <a:pt x="8458" y="103021"/>
                </a:lnTo>
                <a:lnTo>
                  <a:pt x="53251" y="107499"/>
                </a:lnTo>
                <a:lnTo>
                  <a:pt x="54542" y="91682"/>
                </a:lnTo>
                <a:lnTo>
                  <a:pt x="58175" y="77701"/>
                </a:lnTo>
                <a:lnTo>
                  <a:pt x="82807" y="46968"/>
                </a:lnTo>
                <a:lnTo>
                  <a:pt x="123266" y="36330"/>
                </a:lnTo>
                <a:lnTo>
                  <a:pt x="212302" y="36330"/>
                </a:lnTo>
                <a:lnTo>
                  <a:pt x="205460" y="28450"/>
                </a:lnTo>
                <a:lnTo>
                  <a:pt x="189182" y="15992"/>
                </a:lnTo>
                <a:lnTo>
                  <a:pt x="170211" y="7102"/>
                </a:lnTo>
                <a:lnTo>
                  <a:pt x="148564" y="1774"/>
                </a:lnTo>
                <a:lnTo>
                  <a:pt x="1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784956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0" y="181987"/>
                </a:moveTo>
                <a:lnTo>
                  <a:pt x="3238" y="124970"/>
                </a:lnTo>
                <a:lnTo>
                  <a:pt x="12953" y="80211"/>
                </a:lnTo>
                <a:lnTo>
                  <a:pt x="39573" y="32245"/>
                </a:lnTo>
                <a:lnTo>
                  <a:pt x="80457" y="5174"/>
                </a:lnTo>
                <a:lnTo>
                  <a:pt x="115963" y="0"/>
                </a:lnTo>
                <a:lnTo>
                  <a:pt x="129837" y="716"/>
                </a:lnTo>
                <a:lnTo>
                  <a:pt x="176672" y="17954"/>
                </a:lnTo>
                <a:lnTo>
                  <a:pt x="208577" y="56303"/>
                </a:lnTo>
                <a:lnTo>
                  <a:pt x="223875" y="97793"/>
                </a:lnTo>
                <a:lnTo>
                  <a:pt x="231428" y="156888"/>
                </a:lnTo>
                <a:lnTo>
                  <a:pt x="231927" y="181987"/>
                </a:lnTo>
                <a:lnTo>
                  <a:pt x="231119" y="211846"/>
                </a:lnTo>
                <a:lnTo>
                  <a:pt x="224683" y="262541"/>
                </a:lnTo>
                <a:lnTo>
                  <a:pt x="211858" y="301578"/>
                </a:lnTo>
                <a:lnTo>
                  <a:pt x="180581" y="342907"/>
                </a:lnTo>
                <a:lnTo>
                  <a:pt x="134657" y="362503"/>
                </a:lnTo>
                <a:lnTo>
                  <a:pt x="115963" y="363809"/>
                </a:lnTo>
                <a:lnTo>
                  <a:pt x="91643" y="361521"/>
                </a:lnTo>
                <a:lnTo>
                  <a:pt x="51241" y="343198"/>
                </a:lnTo>
                <a:lnTo>
                  <a:pt x="19775" y="301280"/>
                </a:lnTo>
                <a:lnTo>
                  <a:pt x="2194" y="228708"/>
                </a:lnTo>
                <a:lnTo>
                  <a:pt x="0" y="18198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829748" y="6805182"/>
            <a:ext cx="142875" cy="292100"/>
          </a:xfrm>
          <a:custGeom>
            <a:avLst/>
            <a:gdLst/>
            <a:ahLst/>
            <a:cxnLst/>
            <a:rect l="l" t="t" r="r" b="b"/>
            <a:pathLst>
              <a:path w="142875" h="292100">
                <a:moveTo>
                  <a:pt x="0" y="145821"/>
                </a:moveTo>
                <a:lnTo>
                  <a:pt x="1277" y="186117"/>
                </a:lnTo>
                <a:lnTo>
                  <a:pt x="11519" y="244561"/>
                </a:lnTo>
                <a:lnTo>
                  <a:pt x="43438" y="284416"/>
                </a:lnTo>
                <a:lnTo>
                  <a:pt x="71170" y="291644"/>
                </a:lnTo>
                <a:lnTo>
                  <a:pt x="85635" y="289825"/>
                </a:lnTo>
                <a:lnTo>
                  <a:pt x="121856" y="262613"/>
                </a:lnTo>
                <a:lnTo>
                  <a:pt x="137228" y="218867"/>
                </a:lnTo>
                <a:lnTo>
                  <a:pt x="142341" y="145821"/>
                </a:lnTo>
                <a:lnTo>
                  <a:pt x="141064" y="105526"/>
                </a:lnTo>
                <a:lnTo>
                  <a:pt x="130827" y="47082"/>
                </a:lnTo>
                <a:lnTo>
                  <a:pt x="98852" y="7227"/>
                </a:lnTo>
                <a:lnTo>
                  <a:pt x="70675" y="0"/>
                </a:lnTo>
                <a:lnTo>
                  <a:pt x="56367" y="1600"/>
                </a:lnTo>
                <a:lnTo>
                  <a:pt x="22491" y="25549"/>
                </a:lnTo>
                <a:lnTo>
                  <a:pt x="5611" y="71874"/>
                </a:lnTo>
                <a:lnTo>
                  <a:pt x="0" y="1458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055288" y="6768851"/>
            <a:ext cx="236220" cy="358140"/>
          </a:xfrm>
          <a:custGeom>
            <a:avLst/>
            <a:gdLst/>
            <a:ahLst/>
            <a:cxnLst/>
            <a:rect l="l" t="t" r="r" b="b"/>
            <a:pathLst>
              <a:path w="236220" h="358140">
                <a:moveTo>
                  <a:pt x="235902" y="316029"/>
                </a:moveTo>
                <a:lnTo>
                  <a:pt x="235902" y="357836"/>
                </a:lnTo>
                <a:lnTo>
                  <a:pt x="0" y="357836"/>
                </a:lnTo>
                <a:lnTo>
                  <a:pt x="10370" y="315421"/>
                </a:lnTo>
                <a:lnTo>
                  <a:pt x="34251" y="280033"/>
                </a:lnTo>
                <a:lnTo>
                  <a:pt x="73962" y="241072"/>
                </a:lnTo>
                <a:lnTo>
                  <a:pt x="91490" y="226282"/>
                </a:lnTo>
                <a:lnTo>
                  <a:pt x="118098" y="203697"/>
                </a:lnTo>
                <a:lnTo>
                  <a:pt x="157350" y="165965"/>
                </a:lnTo>
                <a:lnTo>
                  <a:pt x="185451" y="123675"/>
                </a:lnTo>
                <a:lnTo>
                  <a:pt x="190614" y="98046"/>
                </a:lnTo>
                <a:lnTo>
                  <a:pt x="189447" y="85555"/>
                </a:lnTo>
                <a:lnTo>
                  <a:pt x="161910" y="46374"/>
                </a:lnTo>
                <a:lnTo>
                  <a:pt x="123266" y="36330"/>
                </a:lnTo>
                <a:lnTo>
                  <a:pt x="108192" y="37512"/>
                </a:lnTo>
                <a:lnTo>
                  <a:pt x="72491" y="55242"/>
                </a:lnTo>
                <a:lnTo>
                  <a:pt x="54542" y="91682"/>
                </a:lnTo>
                <a:lnTo>
                  <a:pt x="53251" y="107499"/>
                </a:lnTo>
                <a:lnTo>
                  <a:pt x="8458" y="103021"/>
                </a:lnTo>
                <a:lnTo>
                  <a:pt x="19461" y="58726"/>
                </a:lnTo>
                <a:lnTo>
                  <a:pt x="43218" y="26377"/>
                </a:lnTo>
                <a:lnTo>
                  <a:pt x="78574" y="6593"/>
                </a:lnTo>
                <a:lnTo>
                  <a:pt x="124256" y="0"/>
                </a:lnTo>
                <a:lnTo>
                  <a:pt x="148564" y="1774"/>
                </a:lnTo>
                <a:lnTo>
                  <a:pt x="189182" y="15992"/>
                </a:lnTo>
                <a:lnTo>
                  <a:pt x="218572" y="43552"/>
                </a:lnTo>
                <a:lnTo>
                  <a:pt x="233539" y="78853"/>
                </a:lnTo>
                <a:lnTo>
                  <a:pt x="235407" y="99039"/>
                </a:lnTo>
                <a:lnTo>
                  <a:pt x="234860" y="109693"/>
                </a:lnTo>
                <a:lnTo>
                  <a:pt x="221528" y="151609"/>
                </a:lnTo>
                <a:lnTo>
                  <a:pt x="197586" y="184722"/>
                </a:lnTo>
                <a:lnTo>
                  <a:pt x="170521" y="211816"/>
                </a:lnTo>
                <a:lnTo>
                  <a:pt x="130149" y="247431"/>
                </a:lnTo>
                <a:lnTo>
                  <a:pt x="112184" y="262644"/>
                </a:lnTo>
                <a:lnTo>
                  <a:pt x="97743" y="275189"/>
                </a:lnTo>
                <a:lnTo>
                  <a:pt x="69251" y="304138"/>
                </a:lnTo>
                <a:lnTo>
                  <a:pt x="60972" y="316029"/>
                </a:lnTo>
                <a:lnTo>
                  <a:pt x="235902" y="31602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Retângulo 176"/>
          <p:cNvSpPr/>
          <p:nvPr/>
        </p:nvSpPr>
        <p:spPr>
          <a:xfrm>
            <a:off x="3485325" y="3596759"/>
            <a:ext cx="372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https://smallpdf.com/pt/pdf-para-ppt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7871" y="1129741"/>
            <a:ext cx="490220" cy="619760"/>
          </a:xfrm>
          <a:custGeom>
            <a:avLst/>
            <a:gdLst/>
            <a:ahLst/>
            <a:cxnLst/>
            <a:rect l="l" t="t" r="r" b="b"/>
            <a:pathLst>
              <a:path w="490219" h="619760">
                <a:moveTo>
                  <a:pt x="479477" y="0"/>
                </a:moveTo>
                <a:lnTo>
                  <a:pt x="36348" y="0"/>
                </a:lnTo>
                <a:lnTo>
                  <a:pt x="36348" y="72707"/>
                </a:lnTo>
                <a:lnTo>
                  <a:pt x="381822" y="72707"/>
                </a:lnTo>
                <a:lnTo>
                  <a:pt x="366372" y="89340"/>
                </a:lnTo>
                <a:lnTo>
                  <a:pt x="350502" y="107216"/>
                </a:lnTo>
                <a:lnTo>
                  <a:pt x="334173" y="126335"/>
                </a:lnTo>
                <a:lnTo>
                  <a:pt x="317343" y="146697"/>
                </a:lnTo>
                <a:lnTo>
                  <a:pt x="0" y="543953"/>
                </a:lnTo>
                <a:lnTo>
                  <a:pt x="0" y="619683"/>
                </a:lnTo>
                <a:lnTo>
                  <a:pt x="489863" y="619683"/>
                </a:lnTo>
                <a:lnTo>
                  <a:pt x="489863" y="546988"/>
                </a:lnTo>
                <a:lnTo>
                  <a:pt x="94193" y="546988"/>
                </a:lnTo>
                <a:lnTo>
                  <a:pt x="131410" y="502564"/>
                </a:lnTo>
                <a:lnTo>
                  <a:pt x="479477" y="72707"/>
                </a:lnTo>
                <a:lnTo>
                  <a:pt x="479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7594" y="171356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>
                <a:moveTo>
                  <a:pt x="0" y="0"/>
                </a:moveTo>
                <a:lnTo>
                  <a:pt x="462165" y="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8710" y="146527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594" y="142908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091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8710" y="120238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7594" y="116619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9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2282" y="1129741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84239" y="0"/>
                </a:moveTo>
                <a:lnTo>
                  <a:pt x="0" y="0"/>
                </a:lnTo>
                <a:lnTo>
                  <a:pt x="0" y="619683"/>
                </a:lnTo>
                <a:lnTo>
                  <a:pt x="78752" y="619683"/>
                </a:lnTo>
                <a:lnTo>
                  <a:pt x="78752" y="133286"/>
                </a:lnTo>
                <a:lnTo>
                  <a:pt x="173332" y="133286"/>
                </a:lnTo>
                <a:lnTo>
                  <a:pt x="84239" y="0"/>
                </a:lnTo>
                <a:close/>
              </a:path>
              <a:path w="488314" h="619760">
                <a:moveTo>
                  <a:pt x="173332" y="133286"/>
                </a:moveTo>
                <a:lnTo>
                  <a:pt x="78752" y="133286"/>
                </a:lnTo>
                <a:lnTo>
                  <a:pt x="403885" y="619683"/>
                </a:lnTo>
                <a:lnTo>
                  <a:pt x="488124" y="619683"/>
                </a:lnTo>
                <a:lnTo>
                  <a:pt x="488124" y="486410"/>
                </a:lnTo>
                <a:lnTo>
                  <a:pt x="409371" y="486410"/>
                </a:lnTo>
                <a:lnTo>
                  <a:pt x="173332" y="133286"/>
                </a:lnTo>
                <a:close/>
              </a:path>
              <a:path w="488314" h="619760">
                <a:moveTo>
                  <a:pt x="488124" y="0"/>
                </a:moveTo>
                <a:lnTo>
                  <a:pt x="409371" y="0"/>
                </a:lnTo>
                <a:lnTo>
                  <a:pt x="409371" y="486410"/>
                </a:lnTo>
                <a:lnTo>
                  <a:pt x="488124" y="486410"/>
                </a:lnTo>
                <a:lnTo>
                  <a:pt x="488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8163" y="1129741"/>
            <a:ext cx="512445" cy="619760"/>
          </a:xfrm>
          <a:custGeom>
            <a:avLst/>
            <a:gdLst/>
            <a:ahLst/>
            <a:cxnLst/>
            <a:rect l="l" t="t" r="r" b="b"/>
            <a:pathLst>
              <a:path w="512444" h="619760">
                <a:moveTo>
                  <a:pt x="213486" y="0"/>
                </a:moveTo>
                <a:lnTo>
                  <a:pt x="0" y="0"/>
                </a:lnTo>
                <a:lnTo>
                  <a:pt x="0" y="619683"/>
                </a:lnTo>
                <a:lnTo>
                  <a:pt x="223583" y="619683"/>
                </a:lnTo>
                <a:lnTo>
                  <a:pt x="250901" y="619033"/>
                </a:lnTo>
                <a:lnTo>
                  <a:pt x="300721" y="613784"/>
                </a:lnTo>
                <a:lnTo>
                  <a:pt x="344105" y="603235"/>
                </a:lnTo>
                <a:lnTo>
                  <a:pt x="381044" y="587658"/>
                </a:lnTo>
                <a:lnTo>
                  <a:pt x="426570" y="553786"/>
                </a:lnTo>
                <a:lnTo>
                  <a:pt x="432840" y="546988"/>
                </a:lnTo>
                <a:lnTo>
                  <a:pt x="82219" y="546988"/>
                </a:lnTo>
                <a:lnTo>
                  <a:pt x="82219" y="72707"/>
                </a:lnTo>
                <a:lnTo>
                  <a:pt x="434894" y="72707"/>
                </a:lnTo>
                <a:lnTo>
                  <a:pt x="414705" y="53225"/>
                </a:lnTo>
                <a:lnTo>
                  <a:pt x="373167" y="26093"/>
                </a:lnTo>
                <a:lnTo>
                  <a:pt x="323837" y="8801"/>
                </a:lnTo>
                <a:lnTo>
                  <a:pt x="277206" y="2185"/>
                </a:lnTo>
                <a:lnTo>
                  <a:pt x="247481" y="544"/>
                </a:lnTo>
                <a:lnTo>
                  <a:pt x="213486" y="0"/>
                </a:lnTo>
                <a:close/>
              </a:path>
              <a:path w="512444" h="619760">
                <a:moveTo>
                  <a:pt x="434894" y="72707"/>
                </a:moveTo>
                <a:lnTo>
                  <a:pt x="212178" y="72707"/>
                </a:lnTo>
                <a:lnTo>
                  <a:pt x="246236" y="73493"/>
                </a:lnTo>
                <a:lnTo>
                  <a:pt x="275258" y="75860"/>
                </a:lnTo>
                <a:lnTo>
                  <a:pt x="318211" y="85394"/>
                </a:lnTo>
                <a:lnTo>
                  <a:pt x="360397" y="111798"/>
                </a:lnTo>
                <a:lnTo>
                  <a:pt x="395668" y="155498"/>
                </a:lnTo>
                <a:lnTo>
                  <a:pt x="419560" y="219116"/>
                </a:lnTo>
                <a:lnTo>
                  <a:pt x="425547" y="259361"/>
                </a:lnTo>
                <a:lnTo>
                  <a:pt x="427545" y="305231"/>
                </a:lnTo>
                <a:lnTo>
                  <a:pt x="426519" y="339066"/>
                </a:lnTo>
                <a:lnTo>
                  <a:pt x="418356" y="398845"/>
                </a:lnTo>
                <a:lnTo>
                  <a:pt x="402326" y="448231"/>
                </a:lnTo>
                <a:lnTo>
                  <a:pt x="379661" y="487554"/>
                </a:lnTo>
                <a:lnTo>
                  <a:pt x="341701" y="521836"/>
                </a:lnTo>
                <a:lnTo>
                  <a:pt x="291349" y="540602"/>
                </a:lnTo>
                <a:lnTo>
                  <a:pt x="243315" y="546284"/>
                </a:lnTo>
                <a:lnTo>
                  <a:pt x="214350" y="546988"/>
                </a:lnTo>
                <a:lnTo>
                  <a:pt x="432840" y="546988"/>
                </a:lnTo>
                <a:lnTo>
                  <a:pt x="465957" y="502850"/>
                </a:lnTo>
                <a:lnTo>
                  <a:pt x="487107" y="457691"/>
                </a:lnTo>
                <a:lnTo>
                  <a:pt x="503115" y="403328"/>
                </a:lnTo>
                <a:lnTo>
                  <a:pt x="511340" y="340796"/>
                </a:lnTo>
                <a:lnTo>
                  <a:pt x="512368" y="306527"/>
                </a:lnTo>
                <a:lnTo>
                  <a:pt x="510850" y="266231"/>
                </a:lnTo>
                <a:lnTo>
                  <a:pt x="506287" y="228220"/>
                </a:lnTo>
                <a:lnTo>
                  <a:pt x="487984" y="159105"/>
                </a:lnTo>
                <a:lnTo>
                  <a:pt x="457565" y="100436"/>
                </a:lnTo>
                <a:lnTo>
                  <a:pt x="437696" y="75411"/>
                </a:lnTo>
                <a:lnTo>
                  <a:pt x="434894" y="727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9083" y="1467815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7973" y="143162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3024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9083" y="1202385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7973" y="1166190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8020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4033" y="1129741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274650" y="0"/>
                </a:moveTo>
                <a:lnTo>
                  <a:pt x="0" y="0"/>
                </a:lnTo>
                <a:lnTo>
                  <a:pt x="0" y="619683"/>
                </a:lnTo>
                <a:lnTo>
                  <a:pt x="82219" y="619683"/>
                </a:lnTo>
                <a:lnTo>
                  <a:pt x="82219" y="344462"/>
                </a:lnTo>
                <a:lnTo>
                  <a:pt x="334295" y="344462"/>
                </a:lnTo>
                <a:lnTo>
                  <a:pt x="320662" y="337540"/>
                </a:lnTo>
                <a:lnTo>
                  <a:pt x="362319" y="329342"/>
                </a:lnTo>
                <a:lnTo>
                  <a:pt x="398146" y="317058"/>
                </a:lnTo>
                <a:lnTo>
                  <a:pt x="428156" y="300664"/>
                </a:lnTo>
                <a:lnTo>
                  <a:pt x="452361" y="280136"/>
                </a:lnTo>
                <a:lnTo>
                  <a:pt x="457545" y="273494"/>
                </a:lnTo>
                <a:lnTo>
                  <a:pt x="82219" y="273494"/>
                </a:lnTo>
                <a:lnTo>
                  <a:pt x="82219" y="68376"/>
                </a:lnTo>
                <a:lnTo>
                  <a:pt x="464218" y="68376"/>
                </a:lnTo>
                <a:lnTo>
                  <a:pt x="455427" y="56088"/>
                </a:lnTo>
                <a:lnTo>
                  <a:pt x="421028" y="26661"/>
                </a:lnTo>
                <a:lnTo>
                  <a:pt x="376561" y="9435"/>
                </a:lnTo>
                <a:lnTo>
                  <a:pt x="313595" y="1052"/>
                </a:lnTo>
                <a:lnTo>
                  <a:pt x="274650" y="0"/>
                </a:lnTo>
                <a:close/>
              </a:path>
              <a:path w="545464" h="619760">
                <a:moveTo>
                  <a:pt x="334295" y="344462"/>
                </a:moveTo>
                <a:lnTo>
                  <a:pt x="177139" y="344462"/>
                </a:lnTo>
                <a:lnTo>
                  <a:pt x="191910" y="344650"/>
                </a:lnTo>
                <a:lnTo>
                  <a:pt x="204420" y="345205"/>
                </a:lnTo>
                <a:lnTo>
                  <a:pt x="241615" y="353841"/>
                </a:lnTo>
                <a:lnTo>
                  <a:pt x="279676" y="380058"/>
                </a:lnTo>
                <a:lnTo>
                  <a:pt x="314150" y="421642"/>
                </a:lnTo>
                <a:lnTo>
                  <a:pt x="343675" y="464384"/>
                </a:lnTo>
                <a:lnTo>
                  <a:pt x="442696" y="619683"/>
                </a:lnTo>
                <a:lnTo>
                  <a:pt x="545109" y="619683"/>
                </a:lnTo>
                <a:lnTo>
                  <a:pt x="437934" y="450926"/>
                </a:lnTo>
                <a:lnTo>
                  <a:pt x="405061" y="405498"/>
                </a:lnTo>
                <a:lnTo>
                  <a:pt x="370141" y="368414"/>
                </a:lnTo>
                <a:lnTo>
                  <a:pt x="335999" y="345327"/>
                </a:lnTo>
                <a:lnTo>
                  <a:pt x="334295" y="344462"/>
                </a:lnTo>
                <a:close/>
              </a:path>
              <a:path w="545464" h="619760">
                <a:moveTo>
                  <a:pt x="464218" y="68376"/>
                </a:moveTo>
                <a:lnTo>
                  <a:pt x="278117" y="68376"/>
                </a:lnTo>
                <a:lnTo>
                  <a:pt x="310109" y="70136"/>
                </a:lnTo>
                <a:lnTo>
                  <a:pt x="337505" y="75425"/>
                </a:lnTo>
                <a:lnTo>
                  <a:pt x="378510" y="96647"/>
                </a:lnTo>
                <a:lnTo>
                  <a:pt x="402321" y="128958"/>
                </a:lnTo>
                <a:lnTo>
                  <a:pt x="410235" y="169062"/>
                </a:lnTo>
                <a:lnTo>
                  <a:pt x="409208" y="183805"/>
                </a:lnTo>
                <a:lnTo>
                  <a:pt x="393801" y="224599"/>
                </a:lnTo>
                <a:lnTo>
                  <a:pt x="360754" y="255185"/>
                </a:lnTo>
                <a:lnTo>
                  <a:pt x="308224" y="270576"/>
                </a:lnTo>
                <a:lnTo>
                  <a:pt x="258203" y="273494"/>
                </a:lnTo>
                <a:lnTo>
                  <a:pt x="457545" y="273494"/>
                </a:lnTo>
                <a:lnTo>
                  <a:pt x="471023" y="256226"/>
                </a:lnTo>
                <a:lnTo>
                  <a:pt x="484368" y="229720"/>
                </a:lnTo>
                <a:lnTo>
                  <a:pt x="492384" y="200619"/>
                </a:lnTo>
                <a:lnTo>
                  <a:pt x="495058" y="168922"/>
                </a:lnTo>
                <a:lnTo>
                  <a:pt x="493460" y="143931"/>
                </a:lnTo>
                <a:lnTo>
                  <a:pt x="488657" y="120037"/>
                </a:lnTo>
                <a:lnTo>
                  <a:pt x="480635" y="97253"/>
                </a:lnTo>
                <a:lnTo>
                  <a:pt x="469379" y="75590"/>
                </a:lnTo>
                <a:lnTo>
                  <a:pt x="464218" y="68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391" y="1129741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327863" y="0"/>
                </a:moveTo>
                <a:lnTo>
                  <a:pt x="237718" y="0"/>
                </a:lnTo>
                <a:lnTo>
                  <a:pt x="0" y="619683"/>
                </a:lnTo>
                <a:lnTo>
                  <a:pt x="86982" y="619683"/>
                </a:lnTo>
                <a:lnTo>
                  <a:pt x="154203" y="431876"/>
                </a:lnTo>
                <a:lnTo>
                  <a:pt x="503697" y="431876"/>
                </a:lnTo>
                <a:lnTo>
                  <a:pt x="476566" y="365239"/>
                </a:lnTo>
                <a:lnTo>
                  <a:pt x="178282" y="365239"/>
                </a:lnTo>
                <a:lnTo>
                  <a:pt x="246227" y="183337"/>
                </a:lnTo>
                <a:lnTo>
                  <a:pt x="256395" y="153826"/>
                </a:lnTo>
                <a:lnTo>
                  <a:pt x="265483" y="124125"/>
                </a:lnTo>
                <a:lnTo>
                  <a:pt x="273491" y="94206"/>
                </a:lnTo>
                <a:lnTo>
                  <a:pt x="280415" y="64046"/>
                </a:lnTo>
                <a:lnTo>
                  <a:pt x="353938" y="64046"/>
                </a:lnTo>
                <a:lnTo>
                  <a:pt x="327863" y="0"/>
                </a:lnTo>
                <a:close/>
              </a:path>
              <a:path w="580389" h="619760">
                <a:moveTo>
                  <a:pt x="503697" y="431876"/>
                </a:moveTo>
                <a:lnTo>
                  <a:pt x="415137" y="431876"/>
                </a:lnTo>
                <a:lnTo>
                  <a:pt x="486829" y="619683"/>
                </a:lnTo>
                <a:lnTo>
                  <a:pt x="580161" y="619683"/>
                </a:lnTo>
                <a:lnTo>
                  <a:pt x="503697" y="431876"/>
                </a:lnTo>
                <a:close/>
              </a:path>
              <a:path w="580389" h="619760">
                <a:moveTo>
                  <a:pt x="353938" y="64046"/>
                </a:moveTo>
                <a:lnTo>
                  <a:pt x="280415" y="64046"/>
                </a:lnTo>
                <a:lnTo>
                  <a:pt x="288936" y="91285"/>
                </a:lnTo>
                <a:lnTo>
                  <a:pt x="299161" y="121931"/>
                </a:lnTo>
                <a:lnTo>
                  <a:pt x="311119" y="155984"/>
                </a:lnTo>
                <a:lnTo>
                  <a:pt x="324840" y="193446"/>
                </a:lnTo>
                <a:lnTo>
                  <a:pt x="389458" y="365239"/>
                </a:lnTo>
                <a:lnTo>
                  <a:pt x="476566" y="365239"/>
                </a:lnTo>
                <a:lnTo>
                  <a:pt x="353938" y="64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22875" y="1129741"/>
            <a:ext cx="591185" cy="619760"/>
          </a:xfrm>
          <a:custGeom>
            <a:avLst/>
            <a:gdLst/>
            <a:ahLst/>
            <a:cxnLst/>
            <a:rect l="l" t="t" r="r" b="b"/>
            <a:pathLst>
              <a:path w="591185" h="619760">
                <a:moveTo>
                  <a:pt x="122897" y="0"/>
                </a:moveTo>
                <a:lnTo>
                  <a:pt x="0" y="0"/>
                </a:lnTo>
                <a:lnTo>
                  <a:pt x="0" y="619683"/>
                </a:lnTo>
                <a:lnTo>
                  <a:pt x="78752" y="619683"/>
                </a:lnTo>
                <a:lnTo>
                  <a:pt x="78752" y="91744"/>
                </a:lnTo>
                <a:lnTo>
                  <a:pt x="153547" y="91744"/>
                </a:lnTo>
                <a:lnTo>
                  <a:pt x="122897" y="0"/>
                </a:lnTo>
                <a:close/>
              </a:path>
              <a:path w="591185" h="619760">
                <a:moveTo>
                  <a:pt x="153547" y="91744"/>
                </a:moveTo>
                <a:lnTo>
                  <a:pt x="78752" y="91744"/>
                </a:lnTo>
                <a:lnTo>
                  <a:pt x="257619" y="619683"/>
                </a:lnTo>
                <a:lnTo>
                  <a:pt x="331470" y="619683"/>
                </a:lnTo>
                <a:lnTo>
                  <a:pt x="362622" y="530402"/>
                </a:lnTo>
                <a:lnTo>
                  <a:pt x="299021" y="530402"/>
                </a:lnTo>
                <a:lnTo>
                  <a:pt x="293687" y="513224"/>
                </a:lnTo>
                <a:lnTo>
                  <a:pt x="286989" y="492207"/>
                </a:lnTo>
                <a:lnTo>
                  <a:pt x="278913" y="467352"/>
                </a:lnTo>
                <a:lnTo>
                  <a:pt x="269443" y="438658"/>
                </a:lnTo>
                <a:lnTo>
                  <a:pt x="153547" y="91744"/>
                </a:lnTo>
                <a:close/>
              </a:path>
              <a:path w="591185" h="619760">
                <a:moveTo>
                  <a:pt x="591121" y="101269"/>
                </a:moveTo>
                <a:lnTo>
                  <a:pt x="512356" y="101269"/>
                </a:lnTo>
                <a:lnTo>
                  <a:pt x="512356" y="619683"/>
                </a:lnTo>
                <a:lnTo>
                  <a:pt x="591121" y="619683"/>
                </a:lnTo>
                <a:lnTo>
                  <a:pt x="591121" y="101269"/>
                </a:lnTo>
                <a:close/>
              </a:path>
              <a:path w="591185" h="619760">
                <a:moveTo>
                  <a:pt x="591121" y="0"/>
                </a:moveTo>
                <a:lnTo>
                  <a:pt x="481342" y="0"/>
                </a:lnTo>
                <a:lnTo>
                  <a:pt x="332193" y="431012"/>
                </a:lnTo>
                <a:lnTo>
                  <a:pt x="321676" y="461819"/>
                </a:lnTo>
                <a:lnTo>
                  <a:pt x="312631" y="488661"/>
                </a:lnTo>
                <a:lnTo>
                  <a:pt x="305074" y="511526"/>
                </a:lnTo>
                <a:lnTo>
                  <a:pt x="299021" y="530402"/>
                </a:lnTo>
                <a:lnTo>
                  <a:pt x="362622" y="530402"/>
                </a:lnTo>
                <a:lnTo>
                  <a:pt x="512356" y="101269"/>
                </a:lnTo>
                <a:lnTo>
                  <a:pt x="591121" y="101269"/>
                </a:lnTo>
                <a:lnTo>
                  <a:pt x="591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47270" y="171356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2165" y="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88386" y="146527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7270" y="142908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091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8386" y="120238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47270" y="116619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9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66560" y="1129741"/>
            <a:ext cx="797560" cy="619760"/>
          </a:xfrm>
          <a:custGeom>
            <a:avLst/>
            <a:gdLst/>
            <a:ahLst/>
            <a:cxnLst/>
            <a:rect l="l" t="t" r="r" b="b"/>
            <a:pathLst>
              <a:path w="797559" h="619760">
                <a:moveTo>
                  <a:pt x="85102" y="0"/>
                </a:moveTo>
                <a:lnTo>
                  <a:pt x="0" y="0"/>
                </a:lnTo>
                <a:lnTo>
                  <a:pt x="163144" y="619683"/>
                </a:lnTo>
                <a:lnTo>
                  <a:pt x="248831" y="619683"/>
                </a:lnTo>
                <a:lnTo>
                  <a:pt x="272686" y="532993"/>
                </a:lnTo>
                <a:lnTo>
                  <a:pt x="204685" y="532993"/>
                </a:lnTo>
                <a:lnTo>
                  <a:pt x="198711" y="501541"/>
                </a:lnTo>
                <a:lnTo>
                  <a:pt x="192263" y="469942"/>
                </a:lnTo>
                <a:lnTo>
                  <a:pt x="185356" y="438208"/>
                </a:lnTo>
                <a:lnTo>
                  <a:pt x="178003" y="406349"/>
                </a:lnTo>
                <a:lnTo>
                  <a:pt x="85102" y="0"/>
                </a:lnTo>
                <a:close/>
              </a:path>
              <a:path w="797559" h="619760">
                <a:moveTo>
                  <a:pt x="470387" y="74866"/>
                </a:moveTo>
                <a:lnTo>
                  <a:pt x="397687" y="74866"/>
                </a:lnTo>
                <a:lnTo>
                  <a:pt x="404523" y="99752"/>
                </a:lnTo>
                <a:lnTo>
                  <a:pt x="417741" y="147574"/>
                </a:lnTo>
                <a:lnTo>
                  <a:pt x="547712" y="619683"/>
                </a:lnTo>
                <a:lnTo>
                  <a:pt x="627481" y="619683"/>
                </a:lnTo>
                <a:lnTo>
                  <a:pt x="651210" y="532993"/>
                </a:lnTo>
                <a:lnTo>
                  <a:pt x="586359" y="532993"/>
                </a:lnTo>
                <a:lnTo>
                  <a:pt x="577495" y="480906"/>
                </a:lnTo>
                <a:lnTo>
                  <a:pt x="566478" y="426991"/>
                </a:lnTo>
                <a:lnTo>
                  <a:pt x="553320" y="371264"/>
                </a:lnTo>
                <a:lnTo>
                  <a:pt x="538035" y="313740"/>
                </a:lnTo>
                <a:lnTo>
                  <a:pt x="470387" y="74866"/>
                </a:lnTo>
                <a:close/>
              </a:path>
              <a:path w="797559" h="619760">
                <a:moveTo>
                  <a:pt x="449186" y="0"/>
                </a:moveTo>
                <a:lnTo>
                  <a:pt x="350380" y="0"/>
                </a:lnTo>
                <a:lnTo>
                  <a:pt x="233248" y="418757"/>
                </a:lnTo>
                <a:lnTo>
                  <a:pt x="229921" y="431575"/>
                </a:lnTo>
                <a:lnTo>
                  <a:pt x="224053" y="454887"/>
                </a:lnTo>
                <a:lnTo>
                  <a:pt x="215642" y="488692"/>
                </a:lnTo>
                <a:lnTo>
                  <a:pt x="204685" y="532993"/>
                </a:lnTo>
                <a:lnTo>
                  <a:pt x="272686" y="532993"/>
                </a:lnTo>
                <a:lnTo>
                  <a:pt x="378790" y="147421"/>
                </a:lnTo>
                <a:lnTo>
                  <a:pt x="392527" y="95309"/>
                </a:lnTo>
                <a:lnTo>
                  <a:pt x="397687" y="74866"/>
                </a:lnTo>
                <a:lnTo>
                  <a:pt x="470387" y="74866"/>
                </a:lnTo>
                <a:lnTo>
                  <a:pt x="449186" y="0"/>
                </a:lnTo>
                <a:close/>
              </a:path>
              <a:path w="797559" h="619760">
                <a:moveTo>
                  <a:pt x="797102" y="0"/>
                </a:moveTo>
                <a:lnTo>
                  <a:pt x="714743" y="0"/>
                </a:lnTo>
                <a:lnTo>
                  <a:pt x="617956" y="398411"/>
                </a:lnTo>
                <a:lnTo>
                  <a:pt x="608760" y="435304"/>
                </a:lnTo>
                <a:lnTo>
                  <a:pt x="600429" y="470031"/>
                </a:lnTo>
                <a:lnTo>
                  <a:pt x="592962" y="502594"/>
                </a:lnTo>
                <a:lnTo>
                  <a:pt x="586359" y="532993"/>
                </a:lnTo>
                <a:lnTo>
                  <a:pt x="651210" y="532993"/>
                </a:lnTo>
                <a:lnTo>
                  <a:pt x="797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14590" y="1119365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90" h="640714">
                <a:moveTo>
                  <a:pt x="296862" y="0"/>
                </a:moveTo>
                <a:lnTo>
                  <a:pt x="246351" y="3480"/>
                </a:lnTo>
                <a:lnTo>
                  <a:pt x="199710" y="13926"/>
                </a:lnTo>
                <a:lnTo>
                  <a:pt x="156933" y="31343"/>
                </a:lnTo>
                <a:lnTo>
                  <a:pt x="118013" y="55740"/>
                </a:lnTo>
                <a:lnTo>
                  <a:pt x="82943" y="87122"/>
                </a:lnTo>
                <a:lnTo>
                  <a:pt x="53103" y="124681"/>
                </a:lnTo>
                <a:lnTo>
                  <a:pt x="29881" y="167600"/>
                </a:lnTo>
                <a:lnTo>
                  <a:pt x="13285" y="215873"/>
                </a:lnTo>
                <a:lnTo>
                  <a:pt x="3322" y="269491"/>
                </a:lnTo>
                <a:lnTo>
                  <a:pt x="0" y="328447"/>
                </a:lnTo>
                <a:lnTo>
                  <a:pt x="2217" y="368692"/>
                </a:lnTo>
                <a:lnTo>
                  <a:pt x="8869" y="407855"/>
                </a:lnTo>
                <a:lnTo>
                  <a:pt x="19957" y="445935"/>
                </a:lnTo>
                <a:lnTo>
                  <a:pt x="35483" y="482930"/>
                </a:lnTo>
                <a:lnTo>
                  <a:pt x="55332" y="517551"/>
                </a:lnTo>
                <a:lnTo>
                  <a:pt x="79370" y="548290"/>
                </a:lnTo>
                <a:lnTo>
                  <a:pt x="107573" y="575163"/>
                </a:lnTo>
                <a:lnTo>
                  <a:pt x="139915" y="598182"/>
                </a:lnTo>
                <a:lnTo>
                  <a:pt x="175567" y="616654"/>
                </a:lnTo>
                <a:lnTo>
                  <a:pt x="213518" y="629864"/>
                </a:lnTo>
                <a:lnTo>
                  <a:pt x="253794" y="637800"/>
                </a:lnTo>
                <a:lnTo>
                  <a:pt x="296418" y="640448"/>
                </a:lnTo>
                <a:lnTo>
                  <a:pt x="336098" y="638066"/>
                </a:lnTo>
                <a:lnTo>
                  <a:pt x="374426" y="630912"/>
                </a:lnTo>
                <a:lnTo>
                  <a:pt x="411398" y="618968"/>
                </a:lnTo>
                <a:lnTo>
                  <a:pt x="447014" y="602221"/>
                </a:lnTo>
                <a:lnTo>
                  <a:pt x="479880" y="580909"/>
                </a:lnTo>
                <a:lnTo>
                  <a:pt x="491695" y="570344"/>
                </a:lnTo>
                <a:lnTo>
                  <a:pt x="295998" y="570344"/>
                </a:lnTo>
                <a:lnTo>
                  <a:pt x="252476" y="566317"/>
                </a:lnTo>
                <a:lnTo>
                  <a:pt x="212798" y="554243"/>
                </a:lnTo>
                <a:lnTo>
                  <a:pt x="176962" y="534136"/>
                </a:lnTo>
                <a:lnTo>
                  <a:pt x="144970" y="506006"/>
                </a:lnTo>
                <a:lnTo>
                  <a:pt x="118650" y="470901"/>
                </a:lnTo>
                <a:lnTo>
                  <a:pt x="99850" y="429845"/>
                </a:lnTo>
                <a:lnTo>
                  <a:pt x="88570" y="382838"/>
                </a:lnTo>
                <a:lnTo>
                  <a:pt x="84810" y="329882"/>
                </a:lnTo>
                <a:lnTo>
                  <a:pt x="88732" y="265105"/>
                </a:lnTo>
                <a:lnTo>
                  <a:pt x="100498" y="210323"/>
                </a:lnTo>
                <a:lnTo>
                  <a:pt x="120107" y="165520"/>
                </a:lnTo>
                <a:lnTo>
                  <a:pt x="147561" y="130683"/>
                </a:lnTo>
                <a:lnTo>
                  <a:pt x="180451" y="104555"/>
                </a:lnTo>
                <a:lnTo>
                  <a:pt x="216369" y="85894"/>
                </a:lnTo>
                <a:lnTo>
                  <a:pt x="255317" y="74699"/>
                </a:lnTo>
                <a:lnTo>
                  <a:pt x="297294" y="70967"/>
                </a:lnTo>
                <a:lnTo>
                  <a:pt x="492045" y="70967"/>
                </a:lnTo>
                <a:lnTo>
                  <a:pt x="484010" y="63434"/>
                </a:lnTo>
                <a:lnTo>
                  <a:pt x="451637" y="40957"/>
                </a:lnTo>
                <a:lnTo>
                  <a:pt x="416089" y="23060"/>
                </a:lnTo>
                <a:lnTo>
                  <a:pt x="378464" y="10258"/>
                </a:lnTo>
                <a:lnTo>
                  <a:pt x="338732" y="2566"/>
                </a:lnTo>
                <a:lnTo>
                  <a:pt x="296862" y="0"/>
                </a:lnTo>
                <a:close/>
              </a:path>
              <a:path w="593090" h="640714">
                <a:moveTo>
                  <a:pt x="492045" y="70967"/>
                </a:moveTo>
                <a:lnTo>
                  <a:pt x="297294" y="70967"/>
                </a:lnTo>
                <a:lnTo>
                  <a:pt x="327152" y="72911"/>
                </a:lnTo>
                <a:lnTo>
                  <a:pt x="355511" y="78735"/>
                </a:lnTo>
                <a:lnTo>
                  <a:pt x="407784" y="101980"/>
                </a:lnTo>
                <a:lnTo>
                  <a:pt x="451038" y="139282"/>
                </a:lnTo>
                <a:lnTo>
                  <a:pt x="482511" y="189242"/>
                </a:lnTo>
                <a:lnTo>
                  <a:pt x="501656" y="250347"/>
                </a:lnTo>
                <a:lnTo>
                  <a:pt x="508038" y="321081"/>
                </a:lnTo>
                <a:lnTo>
                  <a:pt x="504306" y="377395"/>
                </a:lnTo>
                <a:lnTo>
                  <a:pt x="493110" y="426893"/>
                </a:lnTo>
                <a:lnTo>
                  <a:pt x="474449" y="469573"/>
                </a:lnTo>
                <a:lnTo>
                  <a:pt x="448322" y="505434"/>
                </a:lnTo>
                <a:lnTo>
                  <a:pt x="416342" y="533830"/>
                </a:lnTo>
                <a:lnTo>
                  <a:pt x="380323" y="554115"/>
                </a:lnTo>
                <a:lnTo>
                  <a:pt x="340223" y="566286"/>
                </a:lnTo>
                <a:lnTo>
                  <a:pt x="295998" y="570344"/>
                </a:lnTo>
                <a:lnTo>
                  <a:pt x="491695" y="570344"/>
                </a:lnTo>
                <a:lnTo>
                  <a:pt x="533759" y="524654"/>
                </a:lnTo>
                <a:lnTo>
                  <a:pt x="554774" y="489712"/>
                </a:lnTo>
                <a:lnTo>
                  <a:pt x="571433" y="451337"/>
                </a:lnTo>
                <a:lnTo>
                  <a:pt x="583331" y="410449"/>
                </a:lnTo>
                <a:lnTo>
                  <a:pt x="590469" y="367073"/>
                </a:lnTo>
                <a:lnTo>
                  <a:pt x="592848" y="321233"/>
                </a:lnTo>
                <a:lnTo>
                  <a:pt x="590579" y="276039"/>
                </a:lnTo>
                <a:lnTo>
                  <a:pt x="583779" y="233295"/>
                </a:lnTo>
                <a:lnTo>
                  <a:pt x="572462" y="193014"/>
                </a:lnTo>
                <a:lnTo>
                  <a:pt x="556641" y="155206"/>
                </a:lnTo>
                <a:lnTo>
                  <a:pt x="536526" y="120556"/>
                </a:lnTo>
                <a:lnTo>
                  <a:pt x="512311" y="89966"/>
                </a:lnTo>
                <a:lnTo>
                  <a:pt x="492045" y="70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14614" y="1129741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5" h="619760">
                <a:moveTo>
                  <a:pt x="274650" y="0"/>
                </a:moveTo>
                <a:lnTo>
                  <a:pt x="0" y="0"/>
                </a:lnTo>
                <a:lnTo>
                  <a:pt x="0" y="619683"/>
                </a:lnTo>
                <a:lnTo>
                  <a:pt x="82232" y="619683"/>
                </a:lnTo>
                <a:lnTo>
                  <a:pt x="82232" y="344462"/>
                </a:lnTo>
                <a:lnTo>
                  <a:pt x="334295" y="344462"/>
                </a:lnTo>
                <a:lnTo>
                  <a:pt x="320662" y="337540"/>
                </a:lnTo>
                <a:lnTo>
                  <a:pt x="362319" y="329342"/>
                </a:lnTo>
                <a:lnTo>
                  <a:pt x="398146" y="317058"/>
                </a:lnTo>
                <a:lnTo>
                  <a:pt x="428156" y="300664"/>
                </a:lnTo>
                <a:lnTo>
                  <a:pt x="452361" y="280136"/>
                </a:lnTo>
                <a:lnTo>
                  <a:pt x="457545" y="273494"/>
                </a:lnTo>
                <a:lnTo>
                  <a:pt x="82232" y="273494"/>
                </a:lnTo>
                <a:lnTo>
                  <a:pt x="82232" y="68376"/>
                </a:lnTo>
                <a:lnTo>
                  <a:pt x="464218" y="68376"/>
                </a:lnTo>
                <a:lnTo>
                  <a:pt x="455427" y="56088"/>
                </a:lnTo>
                <a:lnTo>
                  <a:pt x="421028" y="26661"/>
                </a:lnTo>
                <a:lnTo>
                  <a:pt x="376561" y="9435"/>
                </a:lnTo>
                <a:lnTo>
                  <a:pt x="313595" y="1052"/>
                </a:lnTo>
                <a:lnTo>
                  <a:pt x="274650" y="0"/>
                </a:lnTo>
                <a:close/>
              </a:path>
              <a:path w="545465" h="619760">
                <a:moveTo>
                  <a:pt x="334295" y="344462"/>
                </a:moveTo>
                <a:lnTo>
                  <a:pt x="177139" y="344462"/>
                </a:lnTo>
                <a:lnTo>
                  <a:pt x="191910" y="344650"/>
                </a:lnTo>
                <a:lnTo>
                  <a:pt x="204420" y="345205"/>
                </a:lnTo>
                <a:lnTo>
                  <a:pt x="241620" y="353841"/>
                </a:lnTo>
                <a:lnTo>
                  <a:pt x="279680" y="380058"/>
                </a:lnTo>
                <a:lnTo>
                  <a:pt x="314152" y="421642"/>
                </a:lnTo>
                <a:lnTo>
                  <a:pt x="343680" y="464384"/>
                </a:lnTo>
                <a:lnTo>
                  <a:pt x="442696" y="619683"/>
                </a:lnTo>
                <a:lnTo>
                  <a:pt x="545109" y="619683"/>
                </a:lnTo>
                <a:lnTo>
                  <a:pt x="437934" y="450926"/>
                </a:lnTo>
                <a:lnTo>
                  <a:pt x="405071" y="405498"/>
                </a:lnTo>
                <a:lnTo>
                  <a:pt x="370141" y="368414"/>
                </a:lnTo>
                <a:lnTo>
                  <a:pt x="335999" y="345327"/>
                </a:lnTo>
                <a:lnTo>
                  <a:pt x="334295" y="344462"/>
                </a:lnTo>
                <a:close/>
              </a:path>
              <a:path w="545465" h="619760">
                <a:moveTo>
                  <a:pt x="464218" y="68376"/>
                </a:moveTo>
                <a:lnTo>
                  <a:pt x="278117" y="68376"/>
                </a:lnTo>
                <a:lnTo>
                  <a:pt x="310109" y="70136"/>
                </a:lnTo>
                <a:lnTo>
                  <a:pt x="337505" y="75425"/>
                </a:lnTo>
                <a:lnTo>
                  <a:pt x="378510" y="96647"/>
                </a:lnTo>
                <a:lnTo>
                  <a:pt x="402321" y="128958"/>
                </a:lnTo>
                <a:lnTo>
                  <a:pt x="410235" y="169062"/>
                </a:lnTo>
                <a:lnTo>
                  <a:pt x="409208" y="183805"/>
                </a:lnTo>
                <a:lnTo>
                  <a:pt x="393801" y="224599"/>
                </a:lnTo>
                <a:lnTo>
                  <a:pt x="360754" y="255185"/>
                </a:lnTo>
                <a:lnTo>
                  <a:pt x="308224" y="270576"/>
                </a:lnTo>
                <a:lnTo>
                  <a:pt x="258203" y="273494"/>
                </a:lnTo>
                <a:lnTo>
                  <a:pt x="457545" y="273494"/>
                </a:lnTo>
                <a:lnTo>
                  <a:pt x="471023" y="256226"/>
                </a:lnTo>
                <a:lnTo>
                  <a:pt x="484368" y="229720"/>
                </a:lnTo>
                <a:lnTo>
                  <a:pt x="492384" y="200619"/>
                </a:lnTo>
                <a:lnTo>
                  <a:pt x="495058" y="168922"/>
                </a:lnTo>
                <a:lnTo>
                  <a:pt x="493460" y="143931"/>
                </a:lnTo>
                <a:lnTo>
                  <a:pt x="488657" y="120037"/>
                </a:lnTo>
                <a:lnTo>
                  <a:pt x="480635" y="97253"/>
                </a:lnTo>
                <a:lnTo>
                  <a:pt x="469379" y="75590"/>
                </a:lnTo>
                <a:lnTo>
                  <a:pt x="464218" y="68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34451" y="1129741"/>
            <a:ext cx="512445" cy="619760"/>
          </a:xfrm>
          <a:custGeom>
            <a:avLst/>
            <a:gdLst/>
            <a:ahLst/>
            <a:cxnLst/>
            <a:rect l="l" t="t" r="r" b="b"/>
            <a:pathLst>
              <a:path w="512445" h="619760">
                <a:moveTo>
                  <a:pt x="82219" y="0"/>
                </a:moveTo>
                <a:lnTo>
                  <a:pt x="0" y="0"/>
                </a:lnTo>
                <a:lnTo>
                  <a:pt x="0" y="619683"/>
                </a:lnTo>
                <a:lnTo>
                  <a:pt x="82219" y="619683"/>
                </a:lnTo>
                <a:lnTo>
                  <a:pt x="82219" y="405053"/>
                </a:lnTo>
                <a:lnTo>
                  <a:pt x="183314" y="307251"/>
                </a:lnTo>
                <a:lnTo>
                  <a:pt x="82219" y="307251"/>
                </a:lnTo>
                <a:lnTo>
                  <a:pt x="82219" y="0"/>
                </a:lnTo>
                <a:close/>
              </a:path>
              <a:path w="512445" h="619760">
                <a:moveTo>
                  <a:pt x="282167" y="306959"/>
                </a:moveTo>
                <a:lnTo>
                  <a:pt x="183616" y="306959"/>
                </a:lnTo>
                <a:lnTo>
                  <a:pt x="404177" y="619683"/>
                </a:lnTo>
                <a:lnTo>
                  <a:pt x="512356" y="619683"/>
                </a:lnTo>
                <a:lnTo>
                  <a:pt x="282167" y="306959"/>
                </a:lnTo>
                <a:close/>
              </a:path>
              <a:path w="512445" h="619760">
                <a:moveTo>
                  <a:pt x="501103" y="0"/>
                </a:moveTo>
                <a:lnTo>
                  <a:pt x="390042" y="0"/>
                </a:lnTo>
                <a:lnTo>
                  <a:pt x="82219" y="307251"/>
                </a:lnTo>
                <a:lnTo>
                  <a:pt x="183314" y="307251"/>
                </a:lnTo>
                <a:lnTo>
                  <a:pt x="183616" y="306959"/>
                </a:lnTo>
                <a:lnTo>
                  <a:pt x="282167" y="306959"/>
                </a:lnTo>
                <a:lnTo>
                  <a:pt x="241185" y="251282"/>
                </a:lnTo>
                <a:lnTo>
                  <a:pt x="501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7871" y="1129741"/>
            <a:ext cx="490220" cy="619760"/>
          </a:xfrm>
          <a:custGeom>
            <a:avLst/>
            <a:gdLst/>
            <a:ahLst/>
            <a:cxnLst/>
            <a:rect l="l" t="t" r="r" b="b"/>
            <a:pathLst>
              <a:path w="490219" h="619760">
                <a:moveTo>
                  <a:pt x="0" y="619683"/>
                </a:moveTo>
                <a:lnTo>
                  <a:pt x="0" y="543953"/>
                </a:lnTo>
                <a:lnTo>
                  <a:pt x="317343" y="146697"/>
                </a:lnTo>
                <a:lnTo>
                  <a:pt x="334173" y="126335"/>
                </a:lnTo>
                <a:lnTo>
                  <a:pt x="350502" y="107216"/>
                </a:lnTo>
                <a:lnTo>
                  <a:pt x="366372" y="89340"/>
                </a:lnTo>
                <a:lnTo>
                  <a:pt x="381822" y="72707"/>
                </a:lnTo>
                <a:lnTo>
                  <a:pt x="36348" y="72707"/>
                </a:lnTo>
                <a:lnTo>
                  <a:pt x="36348" y="0"/>
                </a:lnTo>
                <a:lnTo>
                  <a:pt x="479477" y="0"/>
                </a:lnTo>
                <a:lnTo>
                  <a:pt x="479477" y="72707"/>
                </a:lnTo>
                <a:lnTo>
                  <a:pt x="131410" y="502564"/>
                </a:lnTo>
                <a:lnTo>
                  <a:pt x="94193" y="546988"/>
                </a:lnTo>
                <a:lnTo>
                  <a:pt x="489863" y="546988"/>
                </a:lnTo>
                <a:lnTo>
                  <a:pt x="489863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7594" y="1129741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80" h="619760">
                <a:moveTo>
                  <a:pt x="0" y="619683"/>
                </a:moveTo>
                <a:lnTo>
                  <a:pt x="0" y="0"/>
                </a:lnTo>
                <a:lnTo>
                  <a:pt x="447459" y="0"/>
                </a:lnTo>
                <a:lnTo>
                  <a:pt x="447459" y="72707"/>
                </a:lnTo>
                <a:lnTo>
                  <a:pt x="82232" y="72707"/>
                </a:lnTo>
                <a:lnTo>
                  <a:pt x="82232" y="263105"/>
                </a:lnTo>
                <a:lnTo>
                  <a:pt x="424091" y="263105"/>
                </a:lnTo>
                <a:lnTo>
                  <a:pt x="424091" y="335813"/>
                </a:lnTo>
                <a:lnTo>
                  <a:pt x="82232" y="335813"/>
                </a:lnTo>
                <a:lnTo>
                  <a:pt x="82232" y="546988"/>
                </a:lnTo>
                <a:lnTo>
                  <a:pt x="462165" y="546988"/>
                </a:lnTo>
                <a:lnTo>
                  <a:pt x="4621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2282" y="1129741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0" y="619683"/>
                </a:moveTo>
                <a:lnTo>
                  <a:pt x="0" y="0"/>
                </a:lnTo>
                <a:lnTo>
                  <a:pt x="84239" y="0"/>
                </a:lnTo>
                <a:lnTo>
                  <a:pt x="409371" y="486410"/>
                </a:lnTo>
                <a:lnTo>
                  <a:pt x="409371" y="0"/>
                </a:lnTo>
                <a:lnTo>
                  <a:pt x="488124" y="0"/>
                </a:lnTo>
                <a:lnTo>
                  <a:pt x="488124" y="619683"/>
                </a:lnTo>
                <a:lnTo>
                  <a:pt x="403885" y="619683"/>
                </a:lnTo>
                <a:lnTo>
                  <a:pt x="78752" y="133286"/>
                </a:lnTo>
                <a:lnTo>
                  <a:pt x="7875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8163" y="1129741"/>
            <a:ext cx="512445" cy="619760"/>
          </a:xfrm>
          <a:custGeom>
            <a:avLst/>
            <a:gdLst/>
            <a:ahLst/>
            <a:cxnLst/>
            <a:rect l="l" t="t" r="r" b="b"/>
            <a:pathLst>
              <a:path w="512444" h="619760">
                <a:moveTo>
                  <a:pt x="0" y="619683"/>
                </a:moveTo>
                <a:lnTo>
                  <a:pt x="0" y="0"/>
                </a:lnTo>
                <a:lnTo>
                  <a:pt x="213486" y="0"/>
                </a:lnTo>
                <a:lnTo>
                  <a:pt x="277206" y="2185"/>
                </a:lnTo>
                <a:lnTo>
                  <a:pt x="323837" y="8801"/>
                </a:lnTo>
                <a:lnTo>
                  <a:pt x="373167" y="26093"/>
                </a:lnTo>
                <a:lnTo>
                  <a:pt x="414705" y="53225"/>
                </a:lnTo>
                <a:lnTo>
                  <a:pt x="457565" y="100436"/>
                </a:lnTo>
                <a:lnTo>
                  <a:pt x="487984" y="159105"/>
                </a:lnTo>
                <a:lnTo>
                  <a:pt x="506287" y="228220"/>
                </a:lnTo>
                <a:lnTo>
                  <a:pt x="510850" y="266231"/>
                </a:lnTo>
                <a:lnTo>
                  <a:pt x="512368" y="306527"/>
                </a:lnTo>
                <a:lnTo>
                  <a:pt x="511340" y="340796"/>
                </a:lnTo>
                <a:lnTo>
                  <a:pt x="503115" y="403328"/>
                </a:lnTo>
                <a:lnTo>
                  <a:pt x="487107" y="457691"/>
                </a:lnTo>
                <a:lnTo>
                  <a:pt x="465957" y="502850"/>
                </a:lnTo>
                <a:lnTo>
                  <a:pt x="440398" y="538793"/>
                </a:lnTo>
                <a:lnTo>
                  <a:pt x="412147" y="566860"/>
                </a:lnTo>
                <a:lnTo>
                  <a:pt x="363373" y="596069"/>
                </a:lnTo>
                <a:lnTo>
                  <a:pt x="323253" y="609155"/>
                </a:lnTo>
                <a:lnTo>
                  <a:pt x="276609" y="617072"/>
                </a:lnTo>
                <a:lnTo>
                  <a:pt x="223583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10383" y="1202448"/>
            <a:ext cx="345440" cy="474345"/>
          </a:xfrm>
          <a:custGeom>
            <a:avLst/>
            <a:gdLst/>
            <a:ahLst/>
            <a:cxnLst/>
            <a:rect l="l" t="t" r="r" b="b"/>
            <a:pathLst>
              <a:path w="345439" h="474344">
                <a:moveTo>
                  <a:pt x="0" y="474281"/>
                </a:moveTo>
                <a:lnTo>
                  <a:pt x="132130" y="474281"/>
                </a:lnTo>
                <a:lnTo>
                  <a:pt x="161095" y="473576"/>
                </a:lnTo>
                <a:lnTo>
                  <a:pt x="209129" y="467894"/>
                </a:lnTo>
                <a:lnTo>
                  <a:pt x="259481" y="449129"/>
                </a:lnTo>
                <a:lnTo>
                  <a:pt x="297441" y="414847"/>
                </a:lnTo>
                <a:lnTo>
                  <a:pt x="320106" y="375524"/>
                </a:lnTo>
                <a:lnTo>
                  <a:pt x="336137" y="326137"/>
                </a:lnTo>
                <a:lnTo>
                  <a:pt x="344299" y="266359"/>
                </a:lnTo>
                <a:lnTo>
                  <a:pt x="345325" y="232524"/>
                </a:lnTo>
                <a:lnTo>
                  <a:pt x="343327" y="186654"/>
                </a:lnTo>
                <a:lnTo>
                  <a:pt x="337340" y="146408"/>
                </a:lnTo>
                <a:lnTo>
                  <a:pt x="313448" y="82791"/>
                </a:lnTo>
                <a:lnTo>
                  <a:pt x="278177" y="39090"/>
                </a:lnTo>
                <a:lnTo>
                  <a:pt x="235991" y="12687"/>
                </a:lnTo>
                <a:lnTo>
                  <a:pt x="193038" y="3152"/>
                </a:lnTo>
                <a:lnTo>
                  <a:pt x="129959" y="0"/>
                </a:lnTo>
                <a:lnTo>
                  <a:pt x="0" y="0"/>
                </a:lnTo>
                <a:lnTo>
                  <a:pt x="0" y="474281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97973" y="1129741"/>
            <a:ext cx="418465" cy="619760"/>
          </a:xfrm>
          <a:custGeom>
            <a:avLst/>
            <a:gdLst/>
            <a:ahLst/>
            <a:cxnLst/>
            <a:rect l="l" t="t" r="r" b="b"/>
            <a:pathLst>
              <a:path w="418464" h="619760">
                <a:moveTo>
                  <a:pt x="0" y="619683"/>
                </a:moveTo>
                <a:lnTo>
                  <a:pt x="0" y="0"/>
                </a:lnTo>
                <a:lnTo>
                  <a:pt x="418020" y="0"/>
                </a:lnTo>
                <a:lnTo>
                  <a:pt x="418020" y="72707"/>
                </a:lnTo>
                <a:lnTo>
                  <a:pt x="82219" y="72707"/>
                </a:lnTo>
                <a:lnTo>
                  <a:pt x="82219" y="265709"/>
                </a:lnTo>
                <a:lnTo>
                  <a:pt x="373024" y="265709"/>
                </a:lnTo>
                <a:lnTo>
                  <a:pt x="373024" y="338404"/>
                </a:lnTo>
                <a:lnTo>
                  <a:pt x="82219" y="338404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24033" y="1129741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0" y="619683"/>
                </a:moveTo>
                <a:lnTo>
                  <a:pt x="0" y="0"/>
                </a:lnTo>
                <a:lnTo>
                  <a:pt x="274650" y="0"/>
                </a:lnTo>
                <a:lnTo>
                  <a:pt x="313595" y="1052"/>
                </a:lnTo>
                <a:lnTo>
                  <a:pt x="376561" y="9435"/>
                </a:lnTo>
                <a:lnTo>
                  <a:pt x="421028" y="26661"/>
                </a:lnTo>
                <a:lnTo>
                  <a:pt x="455427" y="56088"/>
                </a:lnTo>
                <a:lnTo>
                  <a:pt x="480635" y="97253"/>
                </a:lnTo>
                <a:lnTo>
                  <a:pt x="493460" y="143931"/>
                </a:lnTo>
                <a:lnTo>
                  <a:pt x="495058" y="168922"/>
                </a:lnTo>
                <a:lnTo>
                  <a:pt x="492384" y="200619"/>
                </a:lnTo>
                <a:lnTo>
                  <a:pt x="471023" y="256226"/>
                </a:lnTo>
                <a:lnTo>
                  <a:pt x="428156" y="300664"/>
                </a:lnTo>
                <a:lnTo>
                  <a:pt x="362319" y="329342"/>
                </a:lnTo>
                <a:lnTo>
                  <a:pt x="320662" y="337540"/>
                </a:lnTo>
                <a:lnTo>
                  <a:pt x="335999" y="345327"/>
                </a:lnTo>
                <a:lnTo>
                  <a:pt x="370141" y="368414"/>
                </a:lnTo>
                <a:lnTo>
                  <a:pt x="405061" y="405498"/>
                </a:lnTo>
                <a:lnTo>
                  <a:pt x="437934" y="450926"/>
                </a:lnTo>
                <a:lnTo>
                  <a:pt x="545109" y="619683"/>
                </a:lnTo>
                <a:lnTo>
                  <a:pt x="442696" y="619683"/>
                </a:lnTo>
                <a:lnTo>
                  <a:pt x="360768" y="490727"/>
                </a:lnTo>
                <a:lnTo>
                  <a:pt x="343675" y="464384"/>
                </a:lnTo>
                <a:lnTo>
                  <a:pt x="314150" y="421642"/>
                </a:lnTo>
                <a:lnTo>
                  <a:pt x="290401" y="391503"/>
                </a:lnTo>
                <a:lnTo>
                  <a:pt x="260083" y="363791"/>
                </a:lnTo>
                <a:lnTo>
                  <a:pt x="222719" y="347357"/>
                </a:lnTo>
                <a:lnTo>
                  <a:pt x="177139" y="344462"/>
                </a:lnTo>
                <a:lnTo>
                  <a:pt x="82219" y="344462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06253" y="1198118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5" h="205740">
                <a:moveTo>
                  <a:pt x="0" y="205117"/>
                </a:moveTo>
                <a:lnTo>
                  <a:pt x="175983" y="205117"/>
                </a:lnTo>
                <a:lnTo>
                  <a:pt x="202548" y="204388"/>
                </a:lnTo>
                <a:lnTo>
                  <a:pt x="246376" y="198549"/>
                </a:lnTo>
                <a:lnTo>
                  <a:pt x="291474" y="178400"/>
                </a:lnTo>
                <a:lnTo>
                  <a:pt x="318773" y="143180"/>
                </a:lnTo>
                <a:lnTo>
                  <a:pt x="328015" y="100685"/>
                </a:lnTo>
                <a:lnTo>
                  <a:pt x="326039" y="79673"/>
                </a:lnTo>
                <a:lnTo>
                  <a:pt x="310190" y="43439"/>
                </a:lnTo>
                <a:lnTo>
                  <a:pt x="278086" y="15880"/>
                </a:lnTo>
                <a:lnTo>
                  <a:pt x="227889" y="1759"/>
                </a:lnTo>
                <a:lnTo>
                  <a:pt x="195897" y="0"/>
                </a:lnTo>
                <a:lnTo>
                  <a:pt x="0" y="0"/>
                </a:lnTo>
                <a:lnTo>
                  <a:pt x="0" y="20511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79391" y="1129741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0" y="619683"/>
                </a:moveTo>
                <a:lnTo>
                  <a:pt x="237718" y="0"/>
                </a:lnTo>
                <a:lnTo>
                  <a:pt x="327863" y="0"/>
                </a:lnTo>
                <a:lnTo>
                  <a:pt x="580161" y="619683"/>
                </a:lnTo>
                <a:lnTo>
                  <a:pt x="486829" y="619683"/>
                </a:lnTo>
                <a:lnTo>
                  <a:pt x="415137" y="431876"/>
                </a:lnTo>
                <a:lnTo>
                  <a:pt x="154203" y="431876"/>
                </a:lnTo>
                <a:lnTo>
                  <a:pt x="8698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57674" y="1193787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4" h="301625">
                <a:moveTo>
                  <a:pt x="0" y="301193"/>
                </a:moveTo>
                <a:lnTo>
                  <a:pt x="211175" y="301193"/>
                </a:lnTo>
                <a:lnTo>
                  <a:pt x="146558" y="129400"/>
                </a:lnTo>
                <a:lnTo>
                  <a:pt x="132837" y="91938"/>
                </a:lnTo>
                <a:lnTo>
                  <a:pt x="120878" y="57885"/>
                </a:lnTo>
                <a:lnTo>
                  <a:pt x="110653" y="27239"/>
                </a:lnTo>
                <a:lnTo>
                  <a:pt x="102133" y="0"/>
                </a:lnTo>
                <a:lnTo>
                  <a:pt x="95209" y="30160"/>
                </a:lnTo>
                <a:lnTo>
                  <a:pt x="87201" y="60078"/>
                </a:lnTo>
                <a:lnTo>
                  <a:pt x="78112" y="89780"/>
                </a:lnTo>
                <a:lnTo>
                  <a:pt x="67945" y="119291"/>
                </a:lnTo>
                <a:lnTo>
                  <a:pt x="0" y="30119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22875" y="1129741"/>
            <a:ext cx="591185" cy="619760"/>
          </a:xfrm>
          <a:custGeom>
            <a:avLst/>
            <a:gdLst/>
            <a:ahLst/>
            <a:cxnLst/>
            <a:rect l="l" t="t" r="r" b="b"/>
            <a:pathLst>
              <a:path w="591185" h="619760">
                <a:moveTo>
                  <a:pt x="0" y="619683"/>
                </a:moveTo>
                <a:lnTo>
                  <a:pt x="0" y="0"/>
                </a:lnTo>
                <a:lnTo>
                  <a:pt x="122897" y="0"/>
                </a:lnTo>
                <a:lnTo>
                  <a:pt x="269443" y="438658"/>
                </a:lnTo>
                <a:lnTo>
                  <a:pt x="286989" y="492207"/>
                </a:lnTo>
                <a:lnTo>
                  <a:pt x="299021" y="530402"/>
                </a:lnTo>
                <a:lnTo>
                  <a:pt x="305074" y="511526"/>
                </a:lnTo>
                <a:lnTo>
                  <a:pt x="312631" y="488661"/>
                </a:lnTo>
                <a:lnTo>
                  <a:pt x="321676" y="461819"/>
                </a:lnTo>
                <a:lnTo>
                  <a:pt x="332193" y="431012"/>
                </a:lnTo>
                <a:lnTo>
                  <a:pt x="481342" y="0"/>
                </a:lnTo>
                <a:lnTo>
                  <a:pt x="591121" y="0"/>
                </a:lnTo>
                <a:lnTo>
                  <a:pt x="591121" y="619683"/>
                </a:lnTo>
                <a:lnTo>
                  <a:pt x="512356" y="619683"/>
                </a:lnTo>
                <a:lnTo>
                  <a:pt x="512356" y="101269"/>
                </a:lnTo>
                <a:lnTo>
                  <a:pt x="331470" y="619683"/>
                </a:lnTo>
                <a:lnTo>
                  <a:pt x="257619" y="619683"/>
                </a:lnTo>
                <a:lnTo>
                  <a:pt x="78752" y="91744"/>
                </a:lnTo>
                <a:lnTo>
                  <a:pt x="7875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47270" y="1129741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79" h="619760">
                <a:moveTo>
                  <a:pt x="0" y="619683"/>
                </a:moveTo>
                <a:lnTo>
                  <a:pt x="0" y="0"/>
                </a:lnTo>
                <a:lnTo>
                  <a:pt x="447459" y="0"/>
                </a:lnTo>
                <a:lnTo>
                  <a:pt x="447459" y="72707"/>
                </a:lnTo>
                <a:lnTo>
                  <a:pt x="82232" y="72707"/>
                </a:lnTo>
                <a:lnTo>
                  <a:pt x="82232" y="263105"/>
                </a:lnTo>
                <a:lnTo>
                  <a:pt x="424091" y="263105"/>
                </a:lnTo>
                <a:lnTo>
                  <a:pt x="424091" y="335813"/>
                </a:lnTo>
                <a:lnTo>
                  <a:pt x="82232" y="335813"/>
                </a:lnTo>
                <a:lnTo>
                  <a:pt x="82232" y="546988"/>
                </a:lnTo>
                <a:lnTo>
                  <a:pt x="462165" y="546988"/>
                </a:lnTo>
                <a:lnTo>
                  <a:pt x="4621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66560" y="1129741"/>
            <a:ext cx="797560" cy="619760"/>
          </a:xfrm>
          <a:custGeom>
            <a:avLst/>
            <a:gdLst/>
            <a:ahLst/>
            <a:cxnLst/>
            <a:rect l="l" t="t" r="r" b="b"/>
            <a:pathLst>
              <a:path w="797559" h="619760">
                <a:moveTo>
                  <a:pt x="163144" y="619683"/>
                </a:moveTo>
                <a:lnTo>
                  <a:pt x="0" y="0"/>
                </a:lnTo>
                <a:lnTo>
                  <a:pt x="85102" y="0"/>
                </a:lnTo>
                <a:lnTo>
                  <a:pt x="178003" y="406349"/>
                </a:lnTo>
                <a:lnTo>
                  <a:pt x="185356" y="438208"/>
                </a:lnTo>
                <a:lnTo>
                  <a:pt x="192263" y="469942"/>
                </a:lnTo>
                <a:lnTo>
                  <a:pt x="198711" y="501541"/>
                </a:lnTo>
                <a:lnTo>
                  <a:pt x="204685" y="532993"/>
                </a:lnTo>
                <a:lnTo>
                  <a:pt x="215642" y="488692"/>
                </a:lnTo>
                <a:lnTo>
                  <a:pt x="224053" y="454887"/>
                </a:lnTo>
                <a:lnTo>
                  <a:pt x="229921" y="431575"/>
                </a:lnTo>
                <a:lnTo>
                  <a:pt x="233248" y="418757"/>
                </a:lnTo>
                <a:lnTo>
                  <a:pt x="350380" y="0"/>
                </a:lnTo>
                <a:lnTo>
                  <a:pt x="449186" y="0"/>
                </a:lnTo>
                <a:lnTo>
                  <a:pt x="538035" y="313740"/>
                </a:lnTo>
                <a:lnTo>
                  <a:pt x="553320" y="371264"/>
                </a:lnTo>
                <a:lnTo>
                  <a:pt x="566478" y="426991"/>
                </a:lnTo>
                <a:lnTo>
                  <a:pt x="577495" y="480906"/>
                </a:lnTo>
                <a:lnTo>
                  <a:pt x="586359" y="532993"/>
                </a:lnTo>
                <a:lnTo>
                  <a:pt x="592962" y="502594"/>
                </a:lnTo>
                <a:lnTo>
                  <a:pt x="600429" y="470031"/>
                </a:lnTo>
                <a:lnTo>
                  <a:pt x="608760" y="435304"/>
                </a:lnTo>
                <a:lnTo>
                  <a:pt x="617956" y="398411"/>
                </a:lnTo>
                <a:lnTo>
                  <a:pt x="714743" y="0"/>
                </a:lnTo>
                <a:lnTo>
                  <a:pt x="797102" y="0"/>
                </a:lnTo>
                <a:lnTo>
                  <a:pt x="627481" y="619683"/>
                </a:lnTo>
                <a:lnTo>
                  <a:pt x="547712" y="619683"/>
                </a:lnTo>
                <a:lnTo>
                  <a:pt x="417741" y="147574"/>
                </a:lnTo>
                <a:lnTo>
                  <a:pt x="410328" y="120793"/>
                </a:lnTo>
                <a:lnTo>
                  <a:pt x="404523" y="99752"/>
                </a:lnTo>
                <a:lnTo>
                  <a:pt x="400313" y="84444"/>
                </a:lnTo>
                <a:lnTo>
                  <a:pt x="397687" y="74866"/>
                </a:lnTo>
                <a:lnTo>
                  <a:pt x="392527" y="95309"/>
                </a:lnTo>
                <a:lnTo>
                  <a:pt x="387648" y="114225"/>
                </a:lnTo>
                <a:lnTo>
                  <a:pt x="383064" y="131600"/>
                </a:lnTo>
                <a:lnTo>
                  <a:pt x="378790" y="147421"/>
                </a:lnTo>
                <a:lnTo>
                  <a:pt x="248831" y="619683"/>
                </a:lnTo>
                <a:lnTo>
                  <a:pt x="16314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14590" y="1119365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90" h="640714">
                <a:moveTo>
                  <a:pt x="0" y="328447"/>
                </a:moveTo>
                <a:lnTo>
                  <a:pt x="3322" y="269491"/>
                </a:lnTo>
                <a:lnTo>
                  <a:pt x="13285" y="215873"/>
                </a:lnTo>
                <a:lnTo>
                  <a:pt x="29881" y="167600"/>
                </a:lnTo>
                <a:lnTo>
                  <a:pt x="53103" y="124681"/>
                </a:lnTo>
                <a:lnTo>
                  <a:pt x="82943" y="87122"/>
                </a:lnTo>
                <a:lnTo>
                  <a:pt x="118013" y="55740"/>
                </a:lnTo>
                <a:lnTo>
                  <a:pt x="156933" y="31343"/>
                </a:lnTo>
                <a:lnTo>
                  <a:pt x="199710" y="13926"/>
                </a:lnTo>
                <a:lnTo>
                  <a:pt x="246351" y="3480"/>
                </a:lnTo>
                <a:lnTo>
                  <a:pt x="296862" y="0"/>
                </a:lnTo>
                <a:lnTo>
                  <a:pt x="338732" y="2566"/>
                </a:lnTo>
                <a:lnTo>
                  <a:pt x="378464" y="10258"/>
                </a:lnTo>
                <a:lnTo>
                  <a:pt x="416089" y="23060"/>
                </a:lnTo>
                <a:lnTo>
                  <a:pt x="451637" y="40957"/>
                </a:lnTo>
                <a:lnTo>
                  <a:pt x="484010" y="63434"/>
                </a:lnTo>
                <a:lnTo>
                  <a:pt x="512311" y="89966"/>
                </a:lnTo>
                <a:lnTo>
                  <a:pt x="536526" y="120556"/>
                </a:lnTo>
                <a:lnTo>
                  <a:pt x="556641" y="155206"/>
                </a:lnTo>
                <a:lnTo>
                  <a:pt x="572462" y="193014"/>
                </a:lnTo>
                <a:lnTo>
                  <a:pt x="583779" y="233295"/>
                </a:lnTo>
                <a:lnTo>
                  <a:pt x="590579" y="276039"/>
                </a:lnTo>
                <a:lnTo>
                  <a:pt x="592848" y="321233"/>
                </a:lnTo>
                <a:lnTo>
                  <a:pt x="590469" y="367073"/>
                </a:lnTo>
                <a:lnTo>
                  <a:pt x="583331" y="410449"/>
                </a:lnTo>
                <a:lnTo>
                  <a:pt x="571433" y="451337"/>
                </a:lnTo>
                <a:lnTo>
                  <a:pt x="554774" y="489712"/>
                </a:lnTo>
                <a:lnTo>
                  <a:pt x="533759" y="524654"/>
                </a:lnTo>
                <a:lnTo>
                  <a:pt x="508795" y="555053"/>
                </a:lnTo>
                <a:lnTo>
                  <a:pt x="479880" y="580909"/>
                </a:lnTo>
                <a:lnTo>
                  <a:pt x="447014" y="602221"/>
                </a:lnTo>
                <a:lnTo>
                  <a:pt x="411398" y="618968"/>
                </a:lnTo>
                <a:lnTo>
                  <a:pt x="374426" y="630912"/>
                </a:lnTo>
                <a:lnTo>
                  <a:pt x="336098" y="638066"/>
                </a:lnTo>
                <a:lnTo>
                  <a:pt x="296418" y="640448"/>
                </a:lnTo>
                <a:lnTo>
                  <a:pt x="253794" y="637800"/>
                </a:lnTo>
                <a:lnTo>
                  <a:pt x="213518" y="629864"/>
                </a:lnTo>
                <a:lnTo>
                  <a:pt x="175567" y="616654"/>
                </a:lnTo>
                <a:lnTo>
                  <a:pt x="139915" y="598182"/>
                </a:lnTo>
                <a:lnTo>
                  <a:pt x="107573" y="575163"/>
                </a:lnTo>
                <a:lnTo>
                  <a:pt x="79370" y="548290"/>
                </a:lnTo>
                <a:lnTo>
                  <a:pt x="55332" y="517551"/>
                </a:lnTo>
                <a:lnTo>
                  <a:pt x="35483" y="482930"/>
                </a:lnTo>
                <a:lnTo>
                  <a:pt x="19957" y="445935"/>
                </a:lnTo>
                <a:lnTo>
                  <a:pt x="8869" y="407855"/>
                </a:lnTo>
                <a:lnTo>
                  <a:pt x="2217" y="368692"/>
                </a:lnTo>
                <a:lnTo>
                  <a:pt x="0" y="32844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99400" y="1190332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4">
                <a:moveTo>
                  <a:pt x="0" y="258914"/>
                </a:moveTo>
                <a:lnTo>
                  <a:pt x="3759" y="311871"/>
                </a:lnTo>
                <a:lnTo>
                  <a:pt x="15039" y="358878"/>
                </a:lnTo>
                <a:lnTo>
                  <a:pt x="33839" y="399934"/>
                </a:lnTo>
                <a:lnTo>
                  <a:pt x="60159" y="435038"/>
                </a:lnTo>
                <a:lnTo>
                  <a:pt x="92151" y="463168"/>
                </a:lnTo>
                <a:lnTo>
                  <a:pt x="127987" y="483276"/>
                </a:lnTo>
                <a:lnTo>
                  <a:pt x="167666" y="495349"/>
                </a:lnTo>
                <a:lnTo>
                  <a:pt x="211188" y="499376"/>
                </a:lnTo>
                <a:lnTo>
                  <a:pt x="255412" y="495319"/>
                </a:lnTo>
                <a:lnTo>
                  <a:pt x="295513" y="483147"/>
                </a:lnTo>
                <a:lnTo>
                  <a:pt x="331531" y="462863"/>
                </a:lnTo>
                <a:lnTo>
                  <a:pt x="363512" y="434466"/>
                </a:lnTo>
                <a:lnTo>
                  <a:pt x="389639" y="398605"/>
                </a:lnTo>
                <a:lnTo>
                  <a:pt x="408300" y="355925"/>
                </a:lnTo>
                <a:lnTo>
                  <a:pt x="419495" y="306427"/>
                </a:lnTo>
                <a:lnTo>
                  <a:pt x="423227" y="250113"/>
                </a:lnTo>
                <a:lnTo>
                  <a:pt x="421632" y="213549"/>
                </a:lnTo>
                <a:lnTo>
                  <a:pt x="408868" y="147617"/>
                </a:lnTo>
                <a:lnTo>
                  <a:pt x="383443" y="91719"/>
                </a:lnTo>
                <a:lnTo>
                  <a:pt x="346067" y="48075"/>
                </a:lnTo>
                <a:lnTo>
                  <a:pt x="297572" y="17461"/>
                </a:lnTo>
                <a:lnTo>
                  <a:pt x="242342" y="1943"/>
                </a:lnTo>
                <a:lnTo>
                  <a:pt x="212483" y="0"/>
                </a:lnTo>
                <a:lnTo>
                  <a:pt x="170507" y="3731"/>
                </a:lnTo>
                <a:lnTo>
                  <a:pt x="131559" y="14927"/>
                </a:lnTo>
                <a:lnTo>
                  <a:pt x="95640" y="33588"/>
                </a:lnTo>
                <a:lnTo>
                  <a:pt x="62750" y="59715"/>
                </a:lnTo>
                <a:lnTo>
                  <a:pt x="35297" y="94553"/>
                </a:lnTo>
                <a:lnTo>
                  <a:pt x="15687" y="139355"/>
                </a:lnTo>
                <a:lnTo>
                  <a:pt x="3921" y="194137"/>
                </a:lnTo>
                <a:lnTo>
                  <a:pt x="0" y="258914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14614" y="1129741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5" h="619760">
                <a:moveTo>
                  <a:pt x="0" y="619683"/>
                </a:moveTo>
                <a:lnTo>
                  <a:pt x="0" y="0"/>
                </a:lnTo>
                <a:lnTo>
                  <a:pt x="274650" y="0"/>
                </a:lnTo>
                <a:lnTo>
                  <a:pt x="313595" y="1052"/>
                </a:lnTo>
                <a:lnTo>
                  <a:pt x="376561" y="9435"/>
                </a:lnTo>
                <a:lnTo>
                  <a:pt x="421028" y="26661"/>
                </a:lnTo>
                <a:lnTo>
                  <a:pt x="455427" y="56088"/>
                </a:lnTo>
                <a:lnTo>
                  <a:pt x="480635" y="97253"/>
                </a:lnTo>
                <a:lnTo>
                  <a:pt x="493460" y="143931"/>
                </a:lnTo>
                <a:lnTo>
                  <a:pt x="495058" y="168922"/>
                </a:lnTo>
                <a:lnTo>
                  <a:pt x="492384" y="200619"/>
                </a:lnTo>
                <a:lnTo>
                  <a:pt x="471023" y="256226"/>
                </a:lnTo>
                <a:lnTo>
                  <a:pt x="428156" y="300664"/>
                </a:lnTo>
                <a:lnTo>
                  <a:pt x="362319" y="329342"/>
                </a:lnTo>
                <a:lnTo>
                  <a:pt x="320662" y="337540"/>
                </a:lnTo>
                <a:lnTo>
                  <a:pt x="335999" y="345327"/>
                </a:lnTo>
                <a:lnTo>
                  <a:pt x="370141" y="368414"/>
                </a:lnTo>
                <a:lnTo>
                  <a:pt x="405071" y="405498"/>
                </a:lnTo>
                <a:lnTo>
                  <a:pt x="437934" y="450926"/>
                </a:lnTo>
                <a:lnTo>
                  <a:pt x="545109" y="619683"/>
                </a:lnTo>
                <a:lnTo>
                  <a:pt x="442696" y="619683"/>
                </a:lnTo>
                <a:lnTo>
                  <a:pt x="360768" y="490727"/>
                </a:lnTo>
                <a:lnTo>
                  <a:pt x="343680" y="464384"/>
                </a:lnTo>
                <a:lnTo>
                  <a:pt x="314152" y="421642"/>
                </a:lnTo>
                <a:lnTo>
                  <a:pt x="290406" y="391503"/>
                </a:lnTo>
                <a:lnTo>
                  <a:pt x="260083" y="363791"/>
                </a:lnTo>
                <a:lnTo>
                  <a:pt x="222719" y="347357"/>
                </a:lnTo>
                <a:lnTo>
                  <a:pt x="177139" y="344462"/>
                </a:lnTo>
                <a:lnTo>
                  <a:pt x="82232" y="344462"/>
                </a:lnTo>
                <a:lnTo>
                  <a:pt x="8223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96846" y="1198118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5" h="205740">
                <a:moveTo>
                  <a:pt x="0" y="205117"/>
                </a:moveTo>
                <a:lnTo>
                  <a:pt x="175971" y="205117"/>
                </a:lnTo>
                <a:lnTo>
                  <a:pt x="202535" y="204388"/>
                </a:lnTo>
                <a:lnTo>
                  <a:pt x="246363" y="198549"/>
                </a:lnTo>
                <a:lnTo>
                  <a:pt x="291461" y="178400"/>
                </a:lnTo>
                <a:lnTo>
                  <a:pt x="318760" y="143180"/>
                </a:lnTo>
                <a:lnTo>
                  <a:pt x="328002" y="100685"/>
                </a:lnTo>
                <a:lnTo>
                  <a:pt x="326026" y="79673"/>
                </a:lnTo>
                <a:lnTo>
                  <a:pt x="310177" y="43439"/>
                </a:lnTo>
                <a:lnTo>
                  <a:pt x="278073" y="15880"/>
                </a:lnTo>
                <a:lnTo>
                  <a:pt x="227876" y="1759"/>
                </a:lnTo>
                <a:lnTo>
                  <a:pt x="195884" y="0"/>
                </a:lnTo>
                <a:lnTo>
                  <a:pt x="0" y="0"/>
                </a:lnTo>
                <a:lnTo>
                  <a:pt x="0" y="20511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34451" y="1129741"/>
            <a:ext cx="512445" cy="619760"/>
          </a:xfrm>
          <a:custGeom>
            <a:avLst/>
            <a:gdLst/>
            <a:ahLst/>
            <a:cxnLst/>
            <a:rect l="l" t="t" r="r" b="b"/>
            <a:pathLst>
              <a:path w="512445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307251"/>
                </a:lnTo>
                <a:lnTo>
                  <a:pt x="390042" y="0"/>
                </a:lnTo>
                <a:lnTo>
                  <a:pt x="501103" y="0"/>
                </a:lnTo>
                <a:lnTo>
                  <a:pt x="241185" y="251282"/>
                </a:lnTo>
                <a:lnTo>
                  <a:pt x="512356" y="619683"/>
                </a:lnTo>
                <a:lnTo>
                  <a:pt x="404177" y="619683"/>
                </a:lnTo>
                <a:lnTo>
                  <a:pt x="183616" y="306959"/>
                </a:lnTo>
                <a:lnTo>
                  <a:pt x="82219" y="405053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9328" y="3631603"/>
            <a:ext cx="305435" cy="513080"/>
          </a:xfrm>
          <a:custGeom>
            <a:avLst/>
            <a:gdLst/>
            <a:ahLst/>
            <a:cxnLst/>
            <a:rect l="l" t="t" r="r" b="b"/>
            <a:pathLst>
              <a:path w="305434" h="513079">
                <a:moveTo>
                  <a:pt x="295466" y="103441"/>
                </a:moveTo>
                <a:lnTo>
                  <a:pt x="0" y="103441"/>
                </a:lnTo>
                <a:lnTo>
                  <a:pt x="0" y="512635"/>
                </a:lnTo>
                <a:lnTo>
                  <a:pt x="305183" y="512635"/>
                </a:lnTo>
                <a:lnTo>
                  <a:pt x="305183" y="464629"/>
                </a:lnTo>
                <a:lnTo>
                  <a:pt x="54295" y="464629"/>
                </a:lnTo>
                <a:lnTo>
                  <a:pt x="54295" y="325183"/>
                </a:lnTo>
                <a:lnTo>
                  <a:pt x="280037" y="325183"/>
                </a:lnTo>
                <a:lnTo>
                  <a:pt x="280037" y="277177"/>
                </a:lnTo>
                <a:lnTo>
                  <a:pt x="54295" y="277177"/>
                </a:lnTo>
                <a:lnTo>
                  <a:pt x="54295" y="151447"/>
                </a:lnTo>
                <a:lnTo>
                  <a:pt x="295466" y="151447"/>
                </a:lnTo>
                <a:lnTo>
                  <a:pt x="295466" y="103441"/>
                </a:lnTo>
                <a:close/>
              </a:path>
              <a:path w="305434" h="513079">
                <a:moveTo>
                  <a:pt x="214315" y="0"/>
                </a:moveTo>
                <a:lnTo>
                  <a:pt x="148021" y="0"/>
                </a:lnTo>
                <a:lnTo>
                  <a:pt x="111445" y="78295"/>
                </a:lnTo>
                <a:lnTo>
                  <a:pt x="153162" y="78295"/>
                </a:lnTo>
                <a:lnTo>
                  <a:pt x="21431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27848" y="3847630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91" y="0"/>
                </a:moveTo>
                <a:lnTo>
                  <a:pt x="0" y="0"/>
                </a:lnTo>
                <a:lnTo>
                  <a:pt x="110" y="192003"/>
                </a:lnTo>
                <a:lnTo>
                  <a:pt x="3060" y="230416"/>
                </a:lnTo>
                <a:lnTo>
                  <a:pt x="18478" y="267652"/>
                </a:lnTo>
                <a:lnTo>
                  <a:pt x="52196" y="292900"/>
                </a:lnTo>
                <a:lnTo>
                  <a:pt x="101066" y="302894"/>
                </a:lnTo>
                <a:lnTo>
                  <a:pt x="129164" y="299750"/>
                </a:lnTo>
                <a:lnTo>
                  <a:pt x="154162" y="290310"/>
                </a:lnTo>
                <a:lnTo>
                  <a:pt x="176068" y="274568"/>
                </a:lnTo>
                <a:lnTo>
                  <a:pt x="188964" y="259461"/>
                </a:lnTo>
                <a:lnTo>
                  <a:pt x="111251" y="259461"/>
                </a:lnTo>
                <a:lnTo>
                  <a:pt x="100414" y="258745"/>
                </a:lnTo>
                <a:lnTo>
                  <a:pt x="60715" y="234745"/>
                </a:lnTo>
                <a:lnTo>
                  <a:pt x="51068" y="197026"/>
                </a:lnTo>
                <a:lnTo>
                  <a:pt x="50291" y="164122"/>
                </a:lnTo>
                <a:lnTo>
                  <a:pt x="50291" y="0"/>
                </a:lnTo>
                <a:close/>
              </a:path>
              <a:path w="240030" h="302895">
                <a:moveTo>
                  <a:pt x="240030" y="252514"/>
                </a:moveTo>
                <a:lnTo>
                  <a:pt x="194894" y="252514"/>
                </a:lnTo>
                <a:lnTo>
                  <a:pt x="194894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30" h="302895">
                <a:moveTo>
                  <a:pt x="240030" y="0"/>
                </a:moveTo>
                <a:lnTo>
                  <a:pt x="189737" y="0"/>
                </a:lnTo>
                <a:lnTo>
                  <a:pt x="189737" y="158597"/>
                </a:lnTo>
                <a:lnTo>
                  <a:pt x="189222" y="176415"/>
                </a:lnTo>
                <a:lnTo>
                  <a:pt x="181546" y="216407"/>
                </a:lnTo>
                <a:lnTo>
                  <a:pt x="153555" y="247942"/>
                </a:lnTo>
                <a:lnTo>
                  <a:pt x="111251" y="259461"/>
                </a:lnTo>
                <a:lnTo>
                  <a:pt x="188964" y="259461"/>
                </a:lnTo>
                <a:lnTo>
                  <a:pt x="194894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55800" y="3841343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5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22"/>
                </a:lnTo>
                <a:lnTo>
                  <a:pt x="176021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5"/>
                </a:lnTo>
                <a:lnTo>
                  <a:pt x="218401" y="51815"/>
                </a:lnTo>
                <a:lnTo>
                  <a:pt x="214735" y="43434"/>
                </a:lnTo>
                <a:close/>
              </a:path>
              <a:path w="402589" h="302895">
                <a:moveTo>
                  <a:pt x="391133" y="43434"/>
                </a:moveTo>
                <a:lnTo>
                  <a:pt x="299084" y="43434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0" y="72872"/>
                </a:lnTo>
                <a:lnTo>
                  <a:pt x="351981" y="113457"/>
                </a:lnTo>
                <a:lnTo>
                  <a:pt x="352044" y="302894"/>
                </a:lnTo>
                <a:lnTo>
                  <a:pt x="402335" y="302894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6" y="55391"/>
                </a:lnTo>
                <a:lnTo>
                  <a:pt x="391133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4"/>
                </a:lnTo>
                <a:lnTo>
                  <a:pt x="259076" y="12944"/>
                </a:lnTo>
                <a:lnTo>
                  <a:pt x="237426" y="29135"/>
                </a:lnTo>
                <a:lnTo>
                  <a:pt x="218401" y="51815"/>
                </a:lnTo>
                <a:lnTo>
                  <a:pt x="264308" y="51815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4" y="43434"/>
                </a:lnTo>
                <a:lnTo>
                  <a:pt x="391133" y="43434"/>
                </a:lnTo>
                <a:lnTo>
                  <a:pt x="388871" y="38245"/>
                </a:lnTo>
                <a:lnTo>
                  <a:pt x="378421" y="24384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1" y="7436"/>
                </a:lnTo>
                <a:lnTo>
                  <a:pt x="61347" y="28578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05189" y="3728186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5" h="416560">
                <a:moveTo>
                  <a:pt x="94868" y="158305"/>
                </a:moveTo>
                <a:lnTo>
                  <a:pt x="44576" y="158305"/>
                </a:lnTo>
                <a:lnTo>
                  <a:pt x="44576" y="416051"/>
                </a:lnTo>
                <a:lnTo>
                  <a:pt x="94868" y="416051"/>
                </a:lnTo>
                <a:lnTo>
                  <a:pt x="94868" y="158305"/>
                </a:lnTo>
                <a:close/>
              </a:path>
              <a:path w="173355" h="416560">
                <a:moveTo>
                  <a:pt x="152019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019" y="158305"/>
                </a:lnTo>
                <a:lnTo>
                  <a:pt x="152019" y="119443"/>
                </a:lnTo>
                <a:close/>
              </a:path>
              <a:path w="173355" h="416560">
                <a:moveTo>
                  <a:pt x="126301" y="0"/>
                </a:moveTo>
                <a:lnTo>
                  <a:pt x="85244" y="6793"/>
                </a:lnTo>
                <a:lnTo>
                  <a:pt x="54121" y="34457"/>
                </a:lnTo>
                <a:lnTo>
                  <a:pt x="44899" y="74047"/>
                </a:lnTo>
                <a:lnTo>
                  <a:pt x="44576" y="88011"/>
                </a:lnTo>
                <a:lnTo>
                  <a:pt x="44576" y="119443"/>
                </a:lnTo>
                <a:lnTo>
                  <a:pt x="94297" y="119443"/>
                </a:lnTo>
                <a:lnTo>
                  <a:pt x="94297" y="92303"/>
                </a:lnTo>
                <a:lnTo>
                  <a:pt x="94887" y="80068"/>
                </a:lnTo>
                <a:lnTo>
                  <a:pt x="116597" y="48720"/>
                </a:lnTo>
                <a:lnTo>
                  <a:pt x="136118" y="46291"/>
                </a:lnTo>
                <a:lnTo>
                  <a:pt x="166208" y="46291"/>
                </a:lnTo>
                <a:lnTo>
                  <a:pt x="173253" y="5054"/>
                </a:lnTo>
                <a:lnTo>
                  <a:pt x="160680" y="2855"/>
                </a:lnTo>
                <a:lnTo>
                  <a:pt x="148672" y="1274"/>
                </a:lnTo>
                <a:lnTo>
                  <a:pt x="137216" y="320"/>
                </a:lnTo>
                <a:lnTo>
                  <a:pt x="126301" y="0"/>
                </a:lnTo>
                <a:close/>
              </a:path>
              <a:path w="173355" h="416560">
                <a:moveTo>
                  <a:pt x="166208" y="46291"/>
                </a:moveTo>
                <a:lnTo>
                  <a:pt x="136118" y="46291"/>
                </a:lnTo>
                <a:lnTo>
                  <a:pt x="143210" y="46468"/>
                </a:lnTo>
                <a:lnTo>
                  <a:pt x="150498" y="46994"/>
                </a:lnTo>
                <a:lnTo>
                  <a:pt x="157999" y="47861"/>
                </a:lnTo>
                <a:lnTo>
                  <a:pt x="165734" y="49060"/>
                </a:lnTo>
                <a:lnTo>
                  <a:pt x="166208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4934" y="3841343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29"/>
                </a:lnTo>
                <a:lnTo>
                  <a:pt x="50810" y="132317"/>
                </a:lnTo>
                <a:lnTo>
                  <a:pt x="58661" y="89344"/>
                </a:lnTo>
                <a:lnTo>
                  <a:pt x="83953" y="57594"/>
                </a:lnTo>
                <a:lnTo>
                  <a:pt x="106667" y="52006"/>
                </a:lnTo>
                <a:lnTo>
                  <a:pt x="147215" y="52006"/>
                </a:lnTo>
                <a:lnTo>
                  <a:pt x="147322" y="51727"/>
                </a:lnTo>
                <a:lnTo>
                  <a:pt x="45135" y="51727"/>
                </a:lnTo>
                <a:lnTo>
                  <a:pt x="45135" y="6286"/>
                </a:lnTo>
                <a:close/>
              </a:path>
              <a:path w="161289" h="302895">
                <a:moveTo>
                  <a:pt x="147215" y="52006"/>
                </a:moveTo>
                <a:lnTo>
                  <a:pt x="106667" y="52006"/>
                </a:lnTo>
                <a:lnTo>
                  <a:pt x="115816" y="52649"/>
                </a:lnTo>
                <a:lnTo>
                  <a:pt x="124960" y="54578"/>
                </a:lnTo>
                <a:lnTo>
                  <a:pt x="134101" y="57792"/>
                </a:lnTo>
                <a:lnTo>
                  <a:pt x="143243" y="62293"/>
                </a:lnTo>
                <a:lnTo>
                  <a:pt x="147215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24" y="16453"/>
                </a:lnTo>
                <a:lnTo>
                  <a:pt x="45135" y="51727"/>
                </a:lnTo>
                <a:lnTo>
                  <a:pt x="147322" y="51727"/>
                </a:lnTo>
                <a:lnTo>
                  <a:pt x="161150" y="15913"/>
                </a:lnTo>
                <a:lnTo>
                  <a:pt x="148060" y="8963"/>
                </a:lnTo>
                <a:lnTo>
                  <a:pt x="135078" y="3989"/>
                </a:lnTo>
                <a:lnTo>
                  <a:pt x="122204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87611" y="384134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1" y="41719"/>
                </a:moveTo>
                <a:lnTo>
                  <a:pt x="135267" y="41719"/>
                </a:lnTo>
                <a:lnTo>
                  <a:pt x="153106" y="42775"/>
                </a:lnTo>
                <a:lnTo>
                  <a:pt x="168614" y="45948"/>
                </a:lnTo>
                <a:lnTo>
                  <a:pt x="203323" y="75750"/>
                </a:lnTo>
                <a:lnTo>
                  <a:pt x="206895" y="101828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9"/>
                </a:lnTo>
                <a:lnTo>
                  <a:pt x="21416" y="168717"/>
                </a:lnTo>
                <a:lnTo>
                  <a:pt x="2492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7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1" y="299377"/>
                </a:lnTo>
                <a:lnTo>
                  <a:pt x="197019" y="276790"/>
                </a:lnTo>
                <a:lnTo>
                  <a:pt x="205869" y="269748"/>
                </a:lnTo>
                <a:lnTo>
                  <a:pt x="113537" y="269748"/>
                </a:lnTo>
                <a:lnTo>
                  <a:pt x="99772" y="268910"/>
                </a:lnTo>
                <a:lnTo>
                  <a:pt x="62290" y="249346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94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9" y="55814"/>
                </a:lnTo>
                <a:lnTo>
                  <a:pt x="249062" y="46796"/>
                </a:lnTo>
                <a:lnTo>
                  <a:pt x="246351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5"/>
                </a:lnTo>
                <a:lnTo>
                  <a:pt x="214391" y="285683"/>
                </a:lnTo>
                <a:lnTo>
                  <a:pt x="217161" y="294629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8"/>
                </a:lnTo>
                <a:lnTo>
                  <a:pt x="262799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69" y="269748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97" y="0"/>
                </a:moveTo>
                <a:lnTo>
                  <a:pt x="90356" y="5909"/>
                </a:lnTo>
                <a:lnTo>
                  <a:pt x="49536" y="23217"/>
                </a:lnTo>
                <a:lnTo>
                  <a:pt x="17452" y="62879"/>
                </a:lnTo>
                <a:lnTo>
                  <a:pt x="8585" y="91439"/>
                </a:lnTo>
                <a:lnTo>
                  <a:pt x="57734" y="98298"/>
                </a:lnTo>
                <a:lnTo>
                  <a:pt x="62342" y="83651"/>
                </a:lnTo>
                <a:lnTo>
                  <a:pt x="68041" y="71426"/>
                </a:lnTo>
                <a:lnTo>
                  <a:pt x="104341" y="44851"/>
                </a:lnTo>
                <a:lnTo>
                  <a:pt x="135267" y="41719"/>
                </a:lnTo>
                <a:lnTo>
                  <a:pt x="246351" y="41719"/>
                </a:lnTo>
                <a:lnTo>
                  <a:pt x="244722" y="38669"/>
                </a:lnTo>
                <a:lnTo>
                  <a:pt x="215696" y="13728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31565" y="3841343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5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22"/>
                </a:lnTo>
                <a:lnTo>
                  <a:pt x="176022" y="302894"/>
                </a:lnTo>
                <a:lnTo>
                  <a:pt x="226314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5"/>
                </a:lnTo>
                <a:lnTo>
                  <a:pt x="218401" y="51815"/>
                </a:lnTo>
                <a:lnTo>
                  <a:pt x="214735" y="43434"/>
                </a:lnTo>
                <a:close/>
              </a:path>
              <a:path w="402589" h="302895">
                <a:moveTo>
                  <a:pt x="391133" y="43434"/>
                </a:moveTo>
                <a:lnTo>
                  <a:pt x="299085" y="43434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6" y="55391"/>
                </a:lnTo>
                <a:lnTo>
                  <a:pt x="391133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4"/>
                </a:lnTo>
                <a:lnTo>
                  <a:pt x="259076" y="12944"/>
                </a:lnTo>
                <a:lnTo>
                  <a:pt x="237426" y="29135"/>
                </a:lnTo>
                <a:lnTo>
                  <a:pt x="218401" y="51815"/>
                </a:lnTo>
                <a:lnTo>
                  <a:pt x="264308" y="51815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5" y="43434"/>
                </a:lnTo>
                <a:lnTo>
                  <a:pt x="391133" y="43434"/>
                </a:lnTo>
                <a:lnTo>
                  <a:pt x="388871" y="38245"/>
                </a:lnTo>
                <a:lnTo>
                  <a:pt x="378421" y="24384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1" y="7436"/>
                </a:lnTo>
                <a:lnTo>
                  <a:pt x="61347" y="28578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0005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86" y="286678"/>
                </a:lnTo>
                <a:lnTo>
                  <a:pt x="110121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89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1" y="48423"/>
                </a:lnTo>
                <a:lnTo>
                  <a:pt x="207536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07091" y="3847630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5" h="297179">
                <a:moveTo>
                  <a:pt x="52578" y="0"/>
                </a:moveTo>
                <a:lnTo>
                  <a:pt x="0" y="0"/>
                </a:lnTo>
                <a:lnTo>
                  <a:pt x="89623" y="296608"/>
                </a:lnTo>
                <a:lnTo>
                  <a:pt x="142875" y="296608"/>
                </a:lnTo>
                <a:lnTo>
                  <a:pt x="159104" y="234886"/>
                </a:lnTo>
                <a:lnTo>
                  <a:pt x="116674" y="234886"/>
                </a:lnTo>
                <a:lnTo>
                  <a:pt x="99910" y="171170"/>
                </a:lnTo>
                <a:lnTo>
                  <a:pt x="52578" y="0"/>
                </a:lnTo>
                <a:close/>
              </a:path>
              <a:path w="407035" h="297179">
                <a:moveTo>
                  <a:pt x="248242" y="68389"/>
                </a:moveTo>
                <a:lnTo>
                  <a:pt x="202882" y="68389"/>
                </a:lnTo>
                <a:lnTo>
                  <a:pt x="214782" y="119164"/>
                </a:lnTo>
                <a:lnTo>
                  <a:pt x="261835" y="296608"/>
                </a:lnTo>
                <a:lnTo>
                  <a:pt x="313842" y="296608"/>
                </a:lnTo>
                <a:lnTo>
                  <a:pt x="335149" y="228701"/>
                </a:lnTo>
                <a:lnTo>
                  <a:pt x="289750" y="228701"/>
                </a:lnTo>
                <a:lnTo>
                  <a:pt x="274900" y="171170"/>
                </a:lnTo>
                <a:lnTo>
                  <a:pt x="248242" y="68389"/>
                </a:lnTo>
                <a:close/>
              </a:path>
              <a:path w="407035" h="297179">
                <a:moveTo>
                  <a:pt x="230505" y="0"/>
                </a:moveTo>
                <a:lnTo>
                  <a:pt x="178968" y="0"/>
                </a:lnTo>
                <a:lnTo>
                  <a:pt x="132016" y="173736"/>
                </a:lnTo>
                <a:lnTo>
                  <a:pt x="121026" y="217246"/>
                </a:lnTo>
                <a:lnTo>
                  <a:pt x="118016" y="229300"/>
                </a:lnTo>
                <a:lnTo>
                  <a:pt x="116674" y="234886"/>
                </a:lnTo>
                <a:lnTo>
                  <a:pt x="159104" y="234886"/>
                </a:lnTo>
                <a:lnTo>
                  <a:pt x="202882" y="68389"/>
                </a:lnTo>
                <a:lnTo>
                  <a:pt x="248242" y="68389"/>
                </a:lnTo>
                <a:lnTo>
                  <a:pt x="230505" y="0"/>
                </a:lnTo>
                <a:close/>
              </a:path>
              <a:path w="407035" h="297179">
                <a:moveTo>
                  <a:pt x="406908" y="0"/>
                </a:moveTo>
                <a:lnTo>
                  <a:pt x="358038" y="0"/>
                </a:lnTo>
                <a:lnTo>
                  <a:pt x="306793" y="171450"/>
                </a:lnTo>
                <a:lnTo>
                  <a:pt x="289750" y="228701"/>
                </a:lnTo>
                <a:lnTo>
                  <a:pt x="335149" y="228701"/>
                </a:lnTo>
                <a:lnTo>
                  <a:pt x="40690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46199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91278" y="3841343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29"/>
                </a:lnTo>
                <a:lnTo>
                  <a:pt x="50812" y="132317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80" y="52006"/>
                </a:lnTo>
                <a:lnTo>
                  <a:pt x="147227" y="52006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7" y="52006"/>
                </a:moveTo>
                <a:lnTo>
                  <a:pt x="106680" y="52006"/>
                </a:lnTo>
                <a:lnTo>
                  <a:pt x="115824" y="52649"/>
                </a:lnTo>
                <a:lnTo>
                  <a:pt x="124967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7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7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2" y="8963"/>
                </a:lnTo>
                <a:lnTo>
                  <a:pt x="135089" y="3989"/>
                </a:lnTo>
                <a:lnTo>
                  <a:pt x="122211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91303" y="3735044"/>
            <a:ext cx="245745" cy="409575"/>
          </a:xfrm>
          <a:custGeom>
            <a:avLst/>
            <a:gdLst/>
            <a:ahLst/>
            <a:cxnLst/>
            <a:rect l="l" t="t" r="r" b="b"/>
            <a:pathLst>
              <a:path w="245745" h="409575">
                <a:moveTo>
                  <a:pt x="50292" y="0"/>
                </a:moveTo>
                <a:lnTo>
                  <a:pt x="0" y="0"/>
                </a:lnTo>
                <a:lnTo>
                  <a:pt x="0" y="409193"/>
                </a:lnTo>
                <a:lnTo>
                  <a:pt x="50292" y="409193"/>
                </a:lnTo>
                <a:lnTo>
                  <a:pt x="50292" y="291566"/>
                </a:lnTo>
                <a:lnTo>
                  <a:pt x="85153" y="257657"/>
                </a:lnTo>
                <a:lnTo>
                  <a:pt x="144268" y="257657"/>
                </a:lnTo>
                <a:lnTo>
                  <a:pt x="127843" y="233083"/>
                </a:lnTo>
                <a:lnTo>
                  <a:pt x="50292" y="233083"/>
                </a:lnTo>
                <a:lnTo>
                  <a:pt x="50292" y="0"/>
                </a:lnTo>
                <a:close/>
              </a:path>
              <a:path w="245745" h="409575">
                <a:moveTo>
                  <a:pt x="144268" y="257657"/>
                </a:moveTo>
                <a:lnTo>
                  <a:pt x="85153" y="257657"/>
                </a:lnTo>
                <a:lnTo>
                  <a:pt x="183642" y="409193"/>
                </a:lnTo>
                <a:lnTo>
                  <a:pt x="245554" y="409193"/>
                </a:lnTo>
                <a:lnTo>
                  <a:pt x="144268" y="257657"/>
                </a:lnTo>
                <a:close/>
              </a:path>
              <a:path w="245745" h="409575">
                <a:moveTo>
                  <a:pt x="234124" y="112585"/>
                </a:moveTo>
                <a:lnTo>
                  <a:pt x="169163" y="112585"/>
                </a:lnTo>
                <a:lnTo>
                  <a:pt x="50292" y="233083"/>
                </a:lnTo>
                <a:lnTo>
                  <a:pt x="127843" y="233083"/>
                </a:lnTo>
                <a:lnTo>
                  <a:pt x="120967" y="222796"/>
                </a:lnTo>
                <a:lnTo>
                  <a:pt x="234124" y="11258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82767" y="3841343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19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1" y="416623"/>
                </a:lnTo>
                <a:lnTo>
                  <a:pt x="50291" y="271945"/>
                </a:lnTo>
                <a:lnTo>
                  <a:pt x="215189" y="271945"/>
                </a:lnTo>
                <a:lnTo>
                  <a:pt x="219073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6" y="205981"/>
                </a:lnTo>
                <a:lnTo>
                  <a:pt x="45719" y="156400"/>
                </a:lnTo>
                <a:lnTo>
                  <a:pt x="47257" y="129537"/>
                </a:lnTo>
                <a:lnTo>
                  <a:pt x="59586" y="86025"/>
                </a:lnTo>
                <a:lnTo>
                  <a:pt x="96827" y="46924"/>
                </a:lnTo>
                <a:lnTo>
                  <a:pt x="101184" y="45250"/>
                </a:lnTo>
                <a:lnTo>
                  <a:pt x="45719" y="45250"/>
                </a:lnTo>
                <a:lnTo>
                  <a:pt x="45719" y="6286"/>
                </a:lnTo>
                <a:close/>
              </a:path>
              <a:path w="257175" h="417195">
                <a:moveTo>
                  <a:pt x="215189" y="271945"/>
                </a:moveTo>
                <a:lnTo>
                  <a:pt x="50291" y="271945"/>
                </a:lnTo>
                <a:lnTo>
                  <a:pt x="57152" y="279659"/>
                </a:lnTo>
                <a:lnTo>
                  <a:pt x="93329" y="303239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59" y="289852"/>
                </a:lnTo>
                <a:lnTo>
                  <a:pt x="215189" y="271945"/>
                </a:lnTo>
                <a:close/>
              </a:path>
              <a:path w="257175" h="417195">
                <a:moveTo>
                  <a:pt x="220724" y="39433"/>
                </a:moveTo>
                <a:lnTo>
                  <a:pt x="126974" y="39433"/>
                </a:lnTo>
                <a:lnTo>
                  <a:pt x="142549" y="41185"/>
                </a:lnTo>
                <a:lnTo>
                  <a:pt x="156989" y="46447"/>
                </a:lnTo>
                <a:lnTo>
                  <a:pt x="192683" y="83377"/>
                </a:lnTo>
                <a:lnTo>
                  <a:pt x="204292" y="125704"/>
                </a:lnTo>
                <a:lnTo>
                  <a:pt x="205739" y="152209"/>
                </a:lnTo>
                <a:lnTo>
                  <a:pt x="204257" y="179914"/>
                </a:lnTo>
                <a:lnTo>
                  <a:pt x="192361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73" y="268033"/>
                </a:lnTo>
                <a:lnTo>
                  <a:pt x="240893" y="234124"/>
                </a:lnTo>
                <a:lnTo>
                  <a:pt x="253106" y="195481"/>
                </a:lnTo>
                <a:lnTo>
                  <a:pt x="257175" y="152400"/>
                </a:lnTo>
                <a:lnTo>
                  <a:pt x="256247" y="131630"/>
                </a:lnTo>
                <a:lnTo>
                  <a:pt x="248859" y="92690"/>
                </a:lnTo>
                <a:lnTo>
                  <a:pt x="224043" y="43008"/>
                </a:lnTo>
                <a:lnTo>
                  <a:pt x="220724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91"/>
                </a:lnTo>
                <a:lnTo>
                  <a:pt x="54063" y="34660"/>
                </a:lnTo>
                <a:lnTo>
                  <a:pt x="45719" y="45250"/>
                </a:lnTo>
                <a:lnTo>
                  <a:pt x="101184" y="45250"/>
                </a:lnTo>
                <a:lnTo>
                  <a:pt x="111436" y="41308"/>
                </a:lnTo>
                <a:lnTo>
                  <a:pt x="126974" y="39433"/>
                </a:lnTo>
                <a:lnTo>
                  <a:pt x="220724" y="39433"/>
                </a:lnTo>
                <a:lnTo>
                  <a:pt x="212210" y="30262"/>
                </a:lnTo>
                <a:lnTo>
                  <a:pt x="198602" y="19532"/>
                </a:lnTo>
                <a:lnTo>
                  <a:pt x="183541" y="10972"/>
                </a:lnTo>
                <a:lnTo>
                  <a:pt x="167366" y="4870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2431" y="384134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39" y="41719"/>
                </a:moveTo>
                <a:lnTo>
                  <a:pt x="135255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883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7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7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9"/>
                </a:lnTo>
                <a:lnTo>
                  <a:pt x="49530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5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35801" y="3841343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7" y="52006"/>
                </a:moveTo>
                <a:lnTo>
                  <a:pt x="106679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5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3" y="15913"/>
                </a:lnTo>
                <a:lnTo>
                  <a:pt x="148072" y="8963"/>
                </a:lnTo>
                <a:lnTo>
                  <a:pt x="135089" y="3989"/>
                </a:lnTo>
                <a:lnTo>
                  <a:pt x="122211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18490" y="384134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8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794" y="108013"/>
                </a:lnTo>
                <a:lnTo>
                  <a:pt x="169773" y="124209"/>
                </a:lnTo>
                <a:lnTo>
                  <a:pt x="102869" y="133976"/>
                </a:lnTo>
                <a:lnTo>
                  <a:pt x="90739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0" y="307698"/>
                </a:lnTo>
                <a:lnTo>
                  <a:pt x="101447" y="309181"/>
                </a:lnTo>
                <a:lnTo>
                  <a:pt x="116056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6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3" y="285368"/>
                </a:lnTo>
                <a:lnTo>
                  <a:pt x="262798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3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4" y="254543"/>
                </a:lnTo>
                <a:lnTo>
                  <a:pt x="258530" y="235627"/>
                </a:lnTo>
                <a:lnTo>
                  <a:pt x="258037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9"/>
                </a:lnTo>
                <a:lnTo>
                  <a:pt x="49529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3" y="71426"/>
                </a:lnTo>
                <a:lnTo>
                  <a:pt x="104333" y="44851"/>
                </a:lnTo>
                <a:lnTo>
                  <a:pt x="135255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85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42251" y="384134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39" y="41719"/>
                </a:moveTo>
                <a:lnTo>
                  <a:pt x="135254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2" y="101828"/>
                </a:lnTo>
                <a:lnTo>
                  <a:pt x="206882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2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9"/>
                </a:lnTo>
                <a:lnTo>
                  <a:pt x="49529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4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86192" y="3841343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45"/>
                </a:lnTo>
                <a:lnTo>
                  <a:pt x="215178" y="271945"/>
                </a:lnTo>
                <a:lnTo>
                  <a:pt x="219062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6" y="205981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20" y="46924"/>
                </a:lnTo>
                <a:lnTo>
                  <a:pt x="101176" y="45250"/>
                </a:lnTo>
                <a:lnTo>
                  <a:pt x="45720" y="45250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78" y="271945"/>
                </a:moveTo>
                <a:lnTo>
                  <a:pt x="50292" y="271945"/>
                </a:lnTo>
                <a:lnTo>
                  <a:pt x="57152" y="279659"/>
                </a:lnTo>
                <a:lnTo>
                  <a:pt x="93327" y="303239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46" y="289852"/>
                </a:lnTo>
                <a:lnTo>
                  <a:pt x="215178" y="271945"/>
                </a:lnTo>
                <a:close/>
              </a:path>
              <a:path w="257175" h="417195">
                <a:moveTo>
                  <a:pt x="220718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7"/>
                </a:lnTo>
                <a:lnTo>
                  <a:pt x="192677" y="83377"/>
                </a:lnTo>
                <a:lnTo>
                  <a:pt x="204291" y="125704"/>
                </a:lnTo>
                <a:lnTo>
                  <a:pt x="205740" y="152209"/>
                </a:lnTo>
                <a:lnTo>
                  <a:pt x="204255" y="179914"/>
                </a:lnTo>
                <a:lnTo>
                  <a:pt x="192356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62" y="268033"/>
                </a:lnTo>
                <a:lnTo>
                  <a:pt x="240893" y="234124"/>
                </a:lnTo>
                <a:lnTo>
                  <a:pt x="253106" y="195481"/>
                </a:lnTo>
                <a:lnTo>
                  <a:pt x="257175" y="152400"/>
                </a:lnTo>
                <a:lnTo>
                  <a:pt x="256247" y="131630"/>
                </a:lnTo>
                <a:lnTo>
                  <a:pt x="248859" y="92690"/>
                </a:lnTo>
                <a:lnTo>
                  <a:pt x="224037" y="43008"/>
                </a:lnTo>
                <a:lnTo>
                  <a:pt x="220718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91"/>
                </a:lnTo>
                <a:lnTo>
                  <a:pt x="54058" y="34660"/>
                </a:lnTo>
                <a:lnTo>
                  <a:pt x="45720" y="45250"/>
                </a:lnTo>
                <a:lnTo>
                  <a:pt x="101176" y="45250"/>
                </a:lnTo>
                <a:lnTo>
                  <a:pt x="111429" y="41308"/>
                </a:lnTo>
                <a:lnTo>
                  <a:pt x="126961" y="39433"/>
                </a:lnTo>
                <a:lnTo>
                  <a:pt x="220718" y="39433"/>
                </a:lnTo>
                <a:lnTo>
                  <a:pt x="212203" y="30262"/>
                </a:lnTo>
                <a:lnTo>
                  <a:pt x="198589" y="19532"/>
                </a:lnTo>
                <a:lnTo>
                  <a:pt x="183536" y="10972"/>
                </a:lnTo>
                <a:lnTo>
                  <a:pt x="167365" y="4870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36991" y="3735044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48916" y="373504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74063" y="384763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69973" y="3841343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75" y="0"/>
                </a:moveTo>
                <a:lnTo>
                  <a:pt x="80872" y="10131"/>
                </a:lnTo>
                <a:lnTo>
                  <a:pt x="35925" y="40412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6" y="190601"/>
                </a:lnTo>
                <a:lnTo>
                  <a:pt x="20777" y="247465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4"/>
                </a:lnTo>
                <a:lnTo>
                  <a:pt x="179287" y="302026"/>
                </a:lnTo>
                <a:lnTo>
                  <a:pt x="198804" y="293070"/>
                </a:lnTo>
                <a:lnTo>
                  <a:pt x="216408" y="280517"/>
                </a:lnTo>
                <a:lnTo>
                  <a:pt x="228368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295" y="240982"/>
                </a:lnTo>
                <a:lnTo>
                  <a:pt x="57150" y="205825"/>
                </a:lnTo>
                <a:lnTo>
                  <a:pt x="51435" y="154304"/>
                </a:lnTo>
                <a:lnTo>
                  <a:pt x="52918" y="126868"/>
                </a:lnTo>
                <a:lnTo>
                  <a:pt x="64781" y="83892"/>
                </a:lnTo>
                <a:lnTo>
                  <a:pt x="102525" y="47937"/>
                </a:lnTo>
                <a:lnTo>
                  <a:pt x="136969" y="41148"/>
                </a:lnTo>
                <a:lnTo>
                  <a:pt x="230099" y="41148"/>
                </a:lnTo>
                <a:lnTo>
                  <a:pt x="227821" y="37886"/>
                </a:lnTo>
                <a:lnTo>
                  <a:pt x="213842" y="24384"/>
                </a:lnTo>
                <a:lnTo>
                  <a:pt x="197433" y="13705"/>
                </a:lnTo>
                <a:lnTo>
                  <a:pt x="178800" y="6086"/>
                </a:lnTo>
                <a:lnTo>
                  <a:pt x="157971" y="1520"/>
                </a:lnTo>
                <a:lnTo>
                  <a:pt x="134975" y="0"/>
                </a:lnTo>
                <a:close/>
              </a:path>
              <a:path w="257809" h="309245">
                <a:moveTo>
                  <a:pt x="208597" y="194310"/>
                </a:moveTo>
                <a:lnTo>
                  <a:pt x="192474" y="239704"/>
                </a:lnTo>
                <a:lnTo>
                  <a:pt x="161242" y="263523"/>
                </a:lnTo>
                <a:lnTo>
                  <a:pt x="134023" y="268033"/>
                </a:lnTo>
                <a:lnTo>
                  <a:pt x="228368" y="268033"/>
                </a:lnTo>
                <a:lnTo>
                  <a:pt x="231470" y="264795"/>
                </a:lnTo>
                <a:lnTo>
                  <a:pt x="243368" y="246343"/>
                </a:lnTo>
                <a:lnTo>
                  <a:pt x="252121" y="225141"/>
                </a:lnTo>
                <a:lnTo>
                  <a:pt x="257746" y="201167"/>
                </a:lnTo>
                <a:lnTo>
                  <a:pt x="208597" y="194310"/>
                </a:lnTo>
                <a:close/>
              </a:path>
              <a:path w="257809" h="309245">
                <a:moveTo>
                  <a:pt x="230099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35" y="74999"/>
                </a:lnTo>
                <a:lnTo>
                  <a:pt x="204609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2" y="53949"/>
                </a:lnTo>
                <a:lnTo>
                  <a:pt x="23009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62390" y="384134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8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7" y="75750"/>
                </a:lnTo>
                <a:lnTo>
                  <a:pt x="206895" y="101828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8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4" y="164591"/>
                </a:lnTo>
                <a:lnTo>
                  <a:pt x="191457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83" y="265747"/>
                </a:lnTo>
                <a:lnTo>
                  <a:pt x="212298" y="276055"/>
                </a:lnTo>
                <a:lnTo>
                  <a:pt x="214390" y="285683"/>
                </a:lnTo>
                <a:lnTo>
                  <a:pt x="217161" y="294629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8"/>
                </a:lnTo>
                <a:lnTo>
                  <a:pt x="262799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8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9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85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91485" y="3841343"/>
            <a:ext cx="257810" cy="426720"/>
          </a:xfrm>
          <a:custGeom>
            <a:avLst/>
            <a:gdLst/>
            <a:ahLst/>
            <a:cxnLst/>
            <a:rect l="l" t="t" r="r" b="b"/>
            <a:pathLst>
              <a:path w="257809" h="426720">
                <a:moveTo>
                  <a:pt x="62865" y="390905"/>
                </a:moveTo>
                <a:lnTo>
                  <a:pt x="60007" y="426338"/>
                </a:lnTo>
                <a:lnTo>
                  <a:pt x="100482" y="426338"/>
                </a:lnTo>
                <a:lnTo>
                  <a:pt x="150072" y="417337"/>
                </a:lnTo>
                <a:lnTo>
                  <a:pt x="177320" y="391477"/>
                </a:lnTo>
                <a:lnTo>
                  <a:pt x="89433" y="391477"/>
                </a:lnTo>
                <a:lnTo>
                  <a:pt x="84571" y="391441"/>
                </a:lnTo>
                <a:lnTo>
                  <a:pt x="62865" y="390905"/>
                </a:lnTo>
                <a:close/>
              </a:path>
              <a:path w="257809" h="426720">
                <a:moveTo>
                  <a:pt x="104692" y="306408"/>
                </a:moveTo>
                <a:lnTo>
                  <a:pt x="91249" y="352043"/>
                </a:lnTo>
                <a:lnTo>
                  <a:pt x="100537" y="352347"/>
                </a:lnTo>
                <a:lnTo>
                  <a:pt x="108405" y="352963"/>
                </a:lnTo>
                <a:lnTo>
                  <a:pt x="131622" y="361759"/>
                </a:lnTo>
                <a:lnTo>
                  <a:pt x="133819" y="364337"/>
                </a:lnTo>
                <a:lnTo>
                  <a:pt x="134874" y="367284"/>
                </a:lnTo>
                <a:lnTo>
                  <a:pt x="134874" y="376047"/>
                </a:lnTo>
                <a:lnTo>
                  <a:pt x="89433" y="391477"/>
                </a:lnTo>
                <a:lnTo>
                  <a:pt x="177320" y="391477"/>
                </a:lnTo>
                <a:lnTo>
                  <a:pt x="180467" y="383606"/>
                </a:lnTo>
                <a:lnTo>
                  <a:pt x="181737" y="373481"/>
                </a:lnTo>
                <a:lnTo>
                  <a:pt x="180985" y="366424"/>
                </a:lnTo>
                <a:lnTo>
                  <a:pt x="154565" y="337699"/>
                </a:lnTo>
                <a:lnTo>
                  <a:pt x="133629" y="332613"/>
                </a:lnTo>
                <a:lnTo>
                  <a:pt x="140919" y="309181"/>
                </a:lnTo>
                <a:lnTo>
                  <a:pt x="134581" y="309181"/>
                </a:lnTo>
                <a:lnTo>
                  <a:pt x="105708" y="306700"/>
                </a:lnTo>
                <a:lnTo>
                  <a:pt x="104692" y="306408"/>
                </a:lnTo>
                <a:close/>
              </a:path>
              <a:path w="257809" h="426720">
                <a:moveTo>
                  <a:pt x="142875" y="302894"/>
                </a:moveTo>
                <a:lnTo>
                  <a:pt x="105727" y="302894"/>
                </a:lnTo>
                <a:lnTo>
                  <a:pt x="104692" y="306408"/>
                </a:lnTo>
                <a:lnTo>
                  <a:pt x="105708" y="306700"/>
                </a:lnTo>
                <a:lnTo>
                  <a:pt x="134581" y="309181"/>
                </a:lnTo>
                <a:lnTo>
                  <a:pt x="141074" y="308683"/>
                </a:lnTo>
                <a:lnTo>
                  <a:pt x="142875" y="302894"/>
                </a:lnTo>
                <a:close/>
              </a:path>
              <a:path w="257809" h="426720">
                <a:moveTo>
                  <a:pt x="141074" y="308683"/>
                </a:moveTo>
                <a:lnTo>
                  <a:pt x="134581" y="309181"/>
                </a:lnTo>
                <a:lnTo>
                  <a:pt x="140919" y="309181"/>
                </a:lnTo>
                <a:lnTo>
                  <a:pt x="141074" y="308683"/>
                </a:lnTo>
                <a:close/>
              </a:path>
              <a:path w="257809" h="426720">
                <a:moveTo>
                  <a:pt x="175817" y="302894"/>
                </a:moveTo>
                <a:lnTo>
                  <a:pt x="142875" y="302894"/>
                </a:lnTo>
                <a:lnTo>
                  <a:pt x="141074" y="308683"/>
                </a:lnTo>
                <a:lnTo>
                  <a:pt x="157870" y="307394"/>
                </a:lnTo>
                <a:lnTo>
                  <a:pt x="175817" y="302894"/>
                </a:lnTo>
                <a:close/>
              </a:path>
              <a:path w="257809" h="426720">
                <a:moveTo>
                  <a:pt x="134962" y="0"/>
                </a:moveTo>
                <a:lnTo>
                  <a:pt x="80859" y="10131"/>
                </a:lnTo>
                <a:lnTo>
                  <a:pt x="35912" y="40412"/>
                </a:lnTo>
                <a:lnTo>
                  <a:pt x="8958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86" y="286844"/>
                </a:lnTo>
                <a:lnTo>
                  <a:pt x="104692" y="306408"/>
                </a:lnTo>
                <a:lnTo>
                  <a:pt x="105727" y="302894"/>
                </a:lnTo>
                <a:lnTo>
                  <a:pt x="175817" y="302894"/>
                </a:lnTo>
                <a:lnTo>
                  <a:pt x="179281" y="302026"/>
                </a:lnTo>
                <a:lnTo>
                  <a:pt x="198798" y="293070"/>
                </a:lnTo>
                <a:lnTo>
                  <a:pt x="216408" y="280517"/>
                </a:lnTo>
                <a:lnTo>
                  <a:pt x="228362" y="268033"/>
                </a:lnTo>
                <a:lnTo>
                  <a:pt x="134010" y="268033"/>
                </a:lnTo>
                <a:lnTo>
                  <a:pt x="116510" y="266339"/>
                </a:lnTo>
                <a:lnTo>
                  <a:pt x="74295" y="240982"/>
                </a:lnTo>
                <a:lnTo>
                  <a:pt x="57150" y="205825"/>
                </a:lnTo>
                <a:lnTo>
                  <a:pt x="51435" y="154304"/>
                </a:lnTo>
                <a:lnTo>
                  <a:pt x="52916" y="126868"/>
                </a:lnTo>
                <a:lnTo>
                  <a:pt x="64770" y="83892"/>
                </a:lnTo>
                <a:lnTo>
                  <a:pt x="102523" y="47937"/>
                </a:lnTo>
                <a:lnTo>
                  <a:pt x="136969" y="41148"/>
                </a:lnTo>
                <a:lnTo>
                  <a:pt x="230094" y="41148"/>
                </a:lnTo>
                <a:lnTo>
                  <a:pt x="227815" y="37886"/>
                </a:lnTo>
                <a:lnTo>
                  <a:pt x="213829" y="24384"/>
                </a:lnTo>
                <a:lnTo>
                  <a:pt x="197422" y="13705"/>
                </a:lnTo>
                <a:lnTo>
                  <a:pt x="178792" y="6086"/>
                </a:lnTo>
                <a:lnTo>
                  <a:pt x="157963" y="1520"/>
                </a:lnTo>
                <a:lnTo>
                  <a:pt x="134962" y="0"/>
                </a:lnTo>
                <a:close/>
              </a:path>
              <a:path w="257809" h="426720">
                <a:moveTo>
                  <a:pt x="208597" y="194310"/>
                </a:moveTo>
                <a:lnTo>
                  <a:pt x="192466" y="239704"/>
                </a:lnTo>
                <a:lnTo>
                  <a:pt x="161231" y="263523"/>
                </a:lnTo>
                <a:lnTo>
                  <a:pt x="134010" y="268033"/>
                </a:lnTo>
                <a:lnTo>
                  <a:pt x="228362" y="268033"/>
                </a:lnTo>
                <a:lnTo>
                  <a:pt x="231462" y="264795"/>
                </a:lnTo>
                <a:lnTo>
                  <a:pt x="243358" y="246343"/>
                </a:lnTo>
                <a:lnTo>
                  <a:pt x="252114" y="225141"/>
                </a:lnTo>
                <a:lnTo>
                  <a:pt x="257746" y="201167"/>
                </a:lnTo>
                <a:lnTo>
                  <a:pt x="208597" y="194310"/>
                </a:lnTo>
                <a:close/>
              </a:path>
              <a:path w="257809" h="426720">
                <a:moveTo>
                  <a:pt x="230094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24" y="74999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0" y="53949"/>
                </a:lnTo>
                <a:lnTo>
                  <a:pt x="230094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82194" y="3747617"/>
            <a:ext cx="278130" cy="403225"/>
          </a:xfrm>
          <a:custGeom>
            <a:avLst/>
            <a:gdLst/>
            <a:ahLst/>
            <a:cxnLst/>
            <a:rect l="l" t="t" r="r" b="b"/>
            <a:pathLst>
              <a:path w="278129" h="403225">
                <a:moveTo>
                  <a:pt x="139058" y="93725"/>
                </a:moveTo>
                <a:lnTo>
                  <a:pt x="88216" y="101944"/>
                </a:lnTo>
                <a:lnTo>
                  <a:pt x="45802" y="126593"/>
                </a:lnTo>
                <a:lnTo>
                  <a:pt x="11435" y="176809"/>
                </a:lnTo>
                <a:lnTo>
                  <a:pt x="0" y="248412"/>
                </a:lnTo>
                <a:lnTo>
                  <a:pt x="2388" y="283575"/>
                </a:lnTo>
                <a:lnTo>
                  <a:pt x="21569" y="340970"/>
                </a:lnTo>
                <a:lnTo>
                  <a:pt x="59077" y="380527"/>
                </a:lnTo>
                <a:lnTo>
                  <a:pt x="109410" y="400424"/>
                </a:lnTo>
                <a:lnTo>
                  <a:pt x="139058" y="402907"/>
                </a:lnTo>
                <a:lnTo>
                  <a:pt x="158055" y="401781"/>
                </a:lnTo>
                <a:lnTo>
                  <a:pt x="210585" y="384810"/>
                </a:lnTo>
                <a:lnTo>
                  <a:pt x="240591" y="361759"/>
                </a:lnTo>
                <a:lnTo>
                  <a:pt x="139058" y="361759"/>
                </a:lnTo>
                <a:lnTo>
                  <a:pt x="120938" y="359990"/>
                </a:lnTo>
                <a:lnTo>
                  <a:pt x="76282" y="333476"/>
                </a:lnTo>
                <a:lnTo>
                  <a:pt x="57640" y="298121"/>
                </a:lnTo>
                <a:lnTo>
                  <a:pt x="51428" y="248412"/>
                </a:lnTo>
                <a:lnTo>
                  <a:pt x="52981" y="221840"/>
                </a:lnTo>
                <a:lnTo>
                  <a:pt x="65407" y="179406"/>
                </a:lnTo>
                <a:lnTo>
                  <a:pt x="104456" y="142459"/>
                </a:lnTo>
                <a:lnTo>
                  <a:pt x="139058" y="135445"/>
                </a:lnTo>
                <a:lnTo>
                  <a:pt x="240299" y="135445"/>
                </a:lnTo>
                <a:lnTo>
                  <a:pt x="238969" y="133730"/>
                </a:lnTo>
                <a:lnTo>
                  <a:pt x="218147" y="116228"/>
                </a:lnTo>
                <a:lnTo>
                  <a:pt x="194548" y="103727"/>
                </a:lnTo>
                <a:lnTo>
                  <a:pt x="168182" y="96226"/>
                </a:lnTo>
                <a:lnTo>
                  <a:pt x="139058" y="93725"/>
                </a:lnTo>
                <a:close/>
              </a:path>
              <a:path w="278129" h="403225">
                <a:moveTo>
                  <a:pt x="240299" y="135445"/>
                </a:moveTo>
                <a:lnTo>
                  <a:pt x="139058" y="135445"/>
                </a:lnTo>
                <a:lnTo>
                  <a:pt x="156881" y="137214"/>
                </a:lnTo>
                <a:lnTo>
                  <a:pt x="173193" y="142520"/>
                </a:lnTo>
                <a:lnTo>
                  <a:pt x="212195" y="179488"/>
                </a:lnTo>
                <a:lnTo>
                  <a:pt x="224735" y="221028"/>
                </a:lnTo>
                <a:lnTo>
                  <a:pt x="226215" y="248412"/>
                </a:lnTo>
                <a:lnTo>
                  <a:pt x="224753" y="274014"/>
                </a:lnTo>
                <a:lnTo>
                  <a:pt x="212318" y="317304"/>
                </a:lnTo>
                <a:lnTo>
                  <a:pt x="173320" y="354690"/>
                </a:lnTo>
                <a:lnTo>
                  <a:pt x="139058" y="361759"/>
                </a:lnTo>
                <a:lnTo>
                  <a:pt x="240591" y="361759"/>
                </a:lnTo>
                <a:lnTo>
                  <a:pt x="268098" y="316071"/>
                </a:lnTo>
                <a:lnTo>
                  <a:pt x="276671" y="271172"/>
                </a:lnTo>
                <a:lnTo>
                  <a:pt x="277742" y="244132"/>
                </a:lnTo>
                <a:lnTo>
                  <a:pt x="275315" y="210806"/>
                </a:lnTo>
                <a:lnTo>
                  <a:pt x="268038" y="181287"/>
                </a:lnTo>
                <a:lnTo>
                  <a:pt x="255920" y="155590"/>
                </a:lnTo>
                <a:lnTo>
                  <a:pt x="240299" y="135445"/>
                </a:lnTo>
                <a:close/>
              </a:path>
              <a:path w="278129" h="403225">
                <a:moveTo>
                  <a:pt x="104095" y="1142"/>
                </a:moveTo>
                <a:lnTo>
                  <a:pt x="63328" y="18199"/>
                </a:lnTo>
                <a:lnTo>
                  <a:pt x="47428" y="64007"/>
                </a:lnTo>
                <a:lnTo>
                  <a:pt x="84575" y="64007"/>
                </a:lnTo>
                <a:lnTo>
                  <a:pt x="84385" y="55346"/>
                </a:lnTo>
                <a:lnTo>
                  <a:pt x="86379" y="48767"/>
                </a:lnTo>
                <a:lnTo>
                  <a:pt x="90481" y="44386"/>
                </a:lnTo>
                <a:lnTo>
                  <a:pt x="94291" y="39916"/>
                </a:lnTo>
                <a:lnTo>
                  <a:pt x="99434" y="37718"/>
                </a:lnTo>
                <a:lnTo>
                  <a:pt x="224819" y="37718"/>
                </a:lnTo>
                <a:lnTo>
                  <a:pt x="229308" y="27730"/>
                </a:lnTo>
                <a:lnTo>
                  <a:pt x="230208" y="24002"/>
                </a:lnTo>
                <a:lnTo>
                  <a:pt x="177349" y="24002"/>
                </a:lnTo>
                <a:lnTo>
                  <a:pt x="172064" y="23487"/>
                </a:lnTo>
                <a:lnTo>
                  <a:pt x="165930" y="21945"/>
                </a:lnTo>
                <a:lnTo>
                  <a:pt x="158956" y="19384"/>
                </a:lnTo>
                <a:lnTo>
                  <a:pt x="137060" y="9383"/>
                </a:lnTo>
                <a:lnTo>
                  <a:pt x="124517" y="4800"/>
                </a:lnTo>
                <a:lnTo>
                  <a:pt x="113526" y="2056"/>
                </a:lnTo>
                <a:lnTo>
                  <a:pt x="104095" y="1142"/>
                </a:lnTo>
                <a:close/>
              </a:path>
              <a:path w="278129" h="403225">
                <a:moveTo>
                  <a:pt x="224819" y="37718"/>
                </a:moveTo>
                <a:lnTo>
                  <a:pt x="105721" y="37718"/>
                </a:lnTo>
                <a:lnTo>
                  <a:pt x="110700" y="38346"/>
                </a:lnTo>
                <a:lnTo>
                  <a:pt x="116932" y="40233"/>
                </a:lnTo>
                <a:lnTo>
                  <a:pt x="124416" y="43387"/>
                </a:lnTo>
                <a:lnTo>
                  <a:pt x="146759" y="54638"/>
                </a:lnTo>
                <a:lnTo>
                  <a:pt x="158988" y="59521"/>
                </a:lnTo>
                <a:lnTo>
                  <a:pt x="169822" y="62456"/>
                </a:lnTo>
                <a:lnTo>
                  <a:pt x="179241" y="63436"/>
                </a:lnTo>
                <a:lnTo>
                  <a:pt x="190432" y="62437"/>
                </a:lnTo>
                <a:lnTo>
                  <a:pt x="200565" y="59448"/>
                </a:lnTo>
                <a:lnTo>
                  <a:pt x="209659" y="54478"/>
                </a:lnTo>
                <a:lnTo>
                  <a:pt x="217735" y="47536"/>
                </a:lnTo>
                <a:lnTo>
                  <a:pt x="224414" y="38619"/>
                </a:lnTo>
                <a:lnTo>
                  <a:pt x="224819" y="37718"/>
                </a:lnTo>
                <a:close/>
              </a:path>
              <a:path w="278129" h="403225">
                <a:moveTo>
                  <a:pt x="233737" y="0"/>
                </a:moveTo>
                <a:lnTo>
                  <a:pt x="197732" y="0"/>
                </a:lnTo>
                <a:lnTo>
                  <a:pt x="196399" y="9525"/>
                </a:lnTo>
                <a:lnTo>
                  <a:pt x="194202" y="16001"/>
                </a:lnTo>
                <a:lnTo>
                  <a:pt x="191065" y="19151"/>
                </a:lnTo>
                <a:lnTo>
                  <a:pt x="187915" y="22390"/>
                </a:lnTo>
                <a:lnTo>
                  <a:pt x="183343" y="24002"/>
                </a:lnTo>
                <a:lnTo>
                  <a:pt x="230208" y="24002"/>
                </a:lnTo>
                <a:lnTo>
                  <a:pt x="232415" y="14860"/>
                </a:lnTo>
                <a:lnTo>
                  <a:pt x="23373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11271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805" y="42595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1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6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34638" y="3841343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2"/>
                </a:lnTo>
                <a:lnTo>
                  <a:pt x="5576" y="236373"/>
                </a:lnTo>
                <a:lnTo>
                  <a:pt x="13873" y="255549"/>
                </a:lnTo>
                <a:lnTo>
                  <a:pt x="38671" y="285280"/>
                </a:lnTo>
                <a:lnTo>
                  <a:pt x="75869" y="303193"/>
                </a:lnTo>
                <a:lnTo>
                  <a:pt x="126784" y="309181"/>
                </a:lnTo>
                <a:lnTo>
                  <a:pt x="143767" y="308430"/>
                </a:lnTo>
                <a:lnTo>
                  <a:pt x="189357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33"/>
                </a:lnTo>
                <a:lnTo>
                  <a:pt x="52746" y="220371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6007"/>
                </a:lnTo>
                <a:lnTo>
                  <a:pt x="34917" y="26503"/>
                </a:lnTo>
                <a:lnTo>
                  <a:pt x="10847" y="66163"/>
                </a:lnTo>
                <a:lnTo>
                  <a:pt x="8609" y="85826"/>
                </a:lnTo>
                <a:lnTo>
                  <a:pt x="9268" y="95879"/>
                </a:lnTo>
                <a:lnTo>
                  <a:pt x="25767" y="133383"/>
                </a:lnTo>
                <a:lnTo>
                  <a:pt x="64724" y="158373"/>
                </a:lnTo>
                <a:lnTo>
                  <a:pt x="102945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7" y="212834"/>
                </a:lnTo>
                <a:lnTo>
                  <a:pt x="194881" y="220891"/>
                </a:lnTo>
                <a:lnTo>
                  <a:pt x="193830" y="230083"/>
                </a:lnTo>
                <a:lnTo>
                  <a:pt x="168579" y="260120"/>
                </a:lnTo>
                <a:lnTo>
                  <a:pt x="126593" y="268033"/>
                </a:lnTo>
                <a:lnTo>
                  <a:pt x="227560" y="268033"/>
                </a:lnTo>
                <a:lnTo>
                  <a:pt x="245415" y="227971"/>
                </a:lnTo>
                <a:lnTo>
                  <a:pt x="246329" y="215646"/>
                </a:lnTo>
                <a:lnTo>
                  <a:pt x="245575" y="203321"/>
                </a:lnTo>
                <a:lnTo>
                  <a:pt x="227653" y="16460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5" y="114946"/>
                </a:lnTo>
                <a:lnTo>
                  <a:pt x="88084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48" y="102298"/>
                </a:lnTo>
                <a:lnTo>
                  <a:pt x="63246" y="96964"/>
                </a:lnTo>
                <a:lnTo>
                  <a:pt x="59156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22" y="47577"/>
                </a:lnTo>
                <a:lnTo>
                  <a:pt x="121158" y="41148"/>
                </a:lnTo>
                <a:lnTo>
                  <a:pt x="219990" y="41148"/>
                </a:lnTo>
                <a:lnTo>
                  <a:pt x="217652" y="37337"/>
                </a:lnTo>
                <a:lnTo>
                  <a:pt x="178689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8" y="41148"/>
                </a:lnTo>
                <a:lnTo>
                  <a:pt x="134968" y="41954"/>
                </a:lnTo>
                <a:lnTo>
                  <a:pt x="147107" y="44376"/>
                </a:lnTo>
                <a:lnTo>
                  <a:pt x="179254" y="69665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11" y="69665"/>
                </a:lnTo>
                <a:lnTo>
                  <a:pt x="228198" y="57497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1038" y="4373511"/>
            <a:ext cx="526415" cy="409575"/>
          </a:xfrm>
          <a:custGeom>
            <a:avLst/>
            <a:gdLst/>
            <a:ahLst/>
            <a:cxnLst/>
            <a:rect l="l" t="t" r="r" b="b"/>
            <a:pathLst>
              <a:path w="526415" h="409575">
                <a:moveTo>
                  <a:pt x="56196" y="0"/>
                </a:moveTo>
                <a:lnTo>
                  <a:pt x="0" y="0"/>
                </a:lnTo>
                <a:lnTo>
                  <a:pt x="107726" y="409193"/>
                </a:lnTo>
                <a:lnTo>
                  <a:pt x="164307" y="409193"/>
                </a:lnTo>
                <a:lnTo>
                  <a:pt x="180059" y="351955"/>
                </a:lnTo>
                <a:lnTo>
                  <a:pt x="135158" y="351955"/>
                </a:lnTo>
                <a:lnTo>
                  <a:pt x="131213" y="331185"/>
                </a:lnTo>
                <a:lnTo>
                  <a:pt x="126956" y="310316"/>
                </a:lnTo>
                <a:lnTo>
                  <a:pt x="122395" y="289359"/>
                </a:lnTo>
                <a:lnTo>
                  <a:pt x="117539" y="268325"/>
                </a:lnTo>
                <a:lnTo>
                  <a:pt x="56196" y="0"/>
                </a:lnTo>
                <a:close/>
              </a:path>
              <a:path w="526415" h="409575">
                <a:moveTo>
                  <a:pt x="310610" y="49441"/>
                </a:moveTo>
                <a:lnTo>
                  <a:pt x="262605" y="49441"/>
                </a:lnTo>
                <a:lnTo>
                  <a:pt x="275842" y="97447"/>
                </a:lnTo>
                <a:lnTo>
                  <a:pt x="361662" y="409193"/>
                </a:lnTo>
                <a:lnTo>
                  <a:pt x="414338" y="409193"/>
                </a:lnTo>
                <a:lnTo>
                  <a:pt x="430007" y="351955"/>
                </a:lnTo>
                <a:lnTo>
                  <a:pt x="387191" y="351955"/>
                </a:lnTo>
                <a:lnTo>
                  <a:pt x="381335" y="317554"/>
                </a:lnTo>
                <a:lnTo>
                  <a:pt x="374059" y="281951"/>
                </a:lnTo>
                <a:lnTo>
                  <a:pt x="365372" y="245154"/>
                </a:lnTo>
                <a:lnTo>
                  <a:pt x="355283" y="207175"/>
                </a:lnTo>
                <a:lnTo>
                  <a:pt x="310610" y="49441"/>
                </a:lnTo>
                <a:close/>
              </a:path>
              <a:path w="526415" h="409575">
                <a:moveTo>
                  <a:pt x="296607" y="0"/>
                </a:moveTo>
                <a:lnTo>
                  <a:pt x="231360" y="0"/>
                </a:lnTo>
                <a:lnTo>
                  <a:pt x="154019" y="276517"/>
                </a:lnTo>
                <a:lnTo>
                  <a:pt x="151821" y="284982"/>
                </a:lnTo>
                <a:lnTo>
                  <a:pt x="147945" y="300377"/>
                </a:lnTo>
                <a:lnTo>
                  <a:pt x="142391" y="322701"/>
                </a:lnTo>
                <a:lnTo>
                  <a:pt x="135158" y="351955"/>
                </a:lnTo>
                <a:lnTo>
                  <a:pt x="180059" y="351955"/>
                </a:lnTo>
                <a:lnTo>
                  <a:pt x="250127" y="97345"/>
                </a:lnTo>
                <a:lnTo>
                  <a:pt x="262605" y="49441"/>
                </a:lnTo>
                <a:lnTo>
                  <a:pt x="310610" y="49441"/>
                </a:lnTo>
                <a:lnTo>
                  <a:pt x="296607" y="0"/>
                </a:lnTo>
                <a:close/>
              </a:path>
              <a:path w="526415" h="409575">
                <a:moveTo>
                  <a:pt x="526352" y="0"/>
                </a:moveTo>
                <a:lnTo>
                  <a:pt x="471963" y="0"/>
                </a:lnTo>
                <a:lnTo>
                  <a:pt x="408052" y="263080"/>
                </a:lnTo>
                <a:lnTo>
                  <a:pt x="401979" y="287443"/>
                </a:lnTo>
                <a:lnTo>
                  <a:pt x="396478" y="310375"/>
                </a:lnTo>
                <a:lnTo>
                  <a:pt x="391548" y="331878"/>
                </a:lnTo>
                <a:lnTo>
                  <a:pt x="387191" y="351955"/>
                </a:lnTo>
                <a:lnTo>
                  <a:pt x="430007" y="351955"/>
                </a:lnTo>
                <a:lnTo>
                  <a:pt x="52635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54441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3" y="0"/>
                </a:moveTo>
                <a:lnTo>
                  <a:pt x="82533" y="10299"/>
                </a:lnTo>
                <a:lnTo>
                  <a:pt x="38381" y="41249"/>
                </a:lnTo>
                <a:lnTo>
                  <a:pt x="9583" y="90801"/>
                </a:lnTo>
                <a:lnTo>
                  <a:pt x="0" y="157060"/>
                </a:lnTo>
                <a:lnTo>
                  <a:pt x="2375" y="191138"/>
                </a:lnTo>
                <a:lnTo>
                  <a:pt x="21377" y="247215"/>
                </a:lnTo>
                <a:lnTo>
                  <a:pt x="58685" y="286678"/>
                </a:lnTo>
                <a:lnTo>
                  <a:pt x="110118" y="306681"/>
                </a:lnTo>
                <a:lnTo>
                  <a:pt x="140869" y="309181"/>
                </a:lnTo>
                <a:lnTo>
                  <a:pt x="165502" y="307611"/>
                </a:lnTo>
                <a:lnTo>
                  <a:pt x="207835" y="295079"/>
                </a:lnTo>
                <a:lnTo>
                  <a:pt x="240820" y="270348"/>
                </a:lnTo>
                <a:lnTo>
                  <a:pt x="242612" y="268033"/>
                </a:lnTo>
                <a:lnTo>
                  <a:pt x="140869" y="268033"/>
                </a:lnTo>
                <a:lnTo>
                  <a:pt x="123123" y="266410"/>
                </a:lnTo>
                <a:lnTo>
                  <a:pt x="79054" y="242125"/>
                </a:lnTo>
                <a:lnTo>
                  <a:pt x="54221" y="190399"/>
                </a:lnTo>
                <a:lnTo>
                  <a:pt x="51432" y="167449"/>
                </a:lnTo>
                <a:lnTo>
                  <a:pt x="272314" y="167449"/>
                </a:lnTo>
                <a:lnTo>
                  <a:pt x="272505" y="161543"/>
                </a:lnTo>
                <a:lnTo>
                  <a:pt x="272606" y="154114"/>
                </a:lnTo>
                <a:lnTo>
                  <a:pt x="270712" y="126301"/>
                </a:lnTo>
                <a:lnTo>
                  <a:pt x="54291" y="126301"/>
                </a:lnTo>
                <a:lnTo>
                  <a:pt x="56880" y="107853"/>
                </a:lnTo>
                <a:lnTo>
                  <a:pt x="80293" y="64300"/>
                </a:lnTo>
                <a:lnTo>
                  <a:pt x="121802" y="42595"/>
                </a:lnTo>
                <a:lnTo>
                  <a:pt x="138393" y="41147"/>
                </a:lnTo>
                <a:lnTo>
                  <a:pt x="235539" y="41147"/>
                </a:lnTo>
                <a:lnTo>
                  <a:pt x="234976" y="40385"/>
                </a:lnTo>
                <a:lnTo>
                  <a:pt x="214834" y="22706"/>
                </a:lnTo>
                <a:lnTo>
                  <a:pt x="191974" y="10086"/>
                </a:lnTo>
                <a:lnTo>
                  <a:pt x="166400" y="2520"/>
                </a:lnTo>
                <a:lnTo>
                  <a:pt x="138113" y="0"/>
                </a:lnTo>
                <a:close/>
              </a:path>
              <a:path w="273050" h="309245">
                <a:moveTo>
                  <a:pt x="218885" y="206882"/>
                </a:moveTo>
                <a:lnTo>
                  <a:pt x="197197" y="245084"/>
                </a:lnTo>
                <a:lnTo>
                  <a:pt x="154158" y="267123"/>
                </a:lnTo>
                <a:lnTo>
                  <a:pt x="140869" y="268033"/>
                </a:lnTo>
                <a:lnTo>
                  <a:pt x="242612" y="268033"/>
                </a:lnTo>
                <a:lnTo>
                  <a:pt x="253471" y="254006"/>
                </a:lnTo>
                <a:lnTo>
                  <a:pt x="263497" y="235130"/>
                </a:lnTo>
                <a:lnTo>
                  <a:pt x="270892" y="213740"/>
                </a:lnTo>
                <a:lnTo>
                  <a:pt x="218885" y="206882"/>
                </a:lnTo>
                <a:close/>
              </a:path>
              <a:path w="273050" h="309245">
                <a:moveTo>
                  <a:pt x="235539" y="41147"/>
                </a:moveTo>
                <a:lnTo>
                  <a:pt x="138393" y="41147"/>
                </a:lnTo>
                <a:lnTo>
                  <a:pt x="156592" y="42968"/>
                </a:lnTo>
                <a:lnTo>
                  <a:pt x="173021" y="48421"/>
                </a:lnTo>
                <a:lnTo>
                  <a:pt x="207532" y="80717"/>
                </a:lnTo>
                <a:lnTo>
                  <a:pt x="219457" y="126301"/>
                </a:lnTo>
                <a:lnTo>
                  <a:pt x="270712" y="126301"/>
                </a:lnTo>
                <a:lnTo>
                  <a:pt x="270250" y="119524"/>
                </a:lnTo>
                <a:lnTo>
                  <a:pt x="263188" y="89039"/>
                </a:lnTo>
                <a:lnTo>
                  <a:pt x="251427" y="62660"/>
                </a:lnTo>
                <a:lnTo>
                  <a:pt x="23553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8287" y="437351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95" y="371855"/>
                </a:moveTo>
                <a:lnTo>
                  <a:pt x="46862" y="371855"/>
                </a:lnTo>
                <a:lnTo>
                  <a:pt x="63207" y="390931"/>
                </a:lnTo>
                <a:lnTo>
                  <a:pt x="82372" y="404564"/>
                </a:lnTo>
                <a:lnTo>
                  <a:pt x="104355" y="412750"/>
                </a:lnTo>
                <a:lnTo>
                  <a:pt x="129159" y="415480"/>
                </a:lnTo>
                <a:lnTo>
                  <a:pt x="154572" y="412890"/>
                </a:lnTo>
                <a:lnTo>
                  <a:pt x="178106" y="405112"/>
                </a:lnTo>
                <a:lnTo>
                  <a:pt x="199766" y="392136"/>
                </a:lnTo>
                <a:lnTo>
                  <a:pt x="219142" y="374332"/>
                </a:lnTo>
                <a:lnTo>
                  <a:pt x="124879" y="374332"/>
                </a:lnTo>
                <a:lnTo>
                  <a:pt x="105710" y="371905"/>
                </a:lnTo>
                <a:close/>
              </a:path>
              <a:path w="257175" h="415925">
                <a:moveTo>
                  <a:pt x="50291" y="0"/>
                </a:moveTo>
                <a:lnTo>
                  <a:pt x="0" y="0"/>
                </a:lnTo>
                <a:lnTo>
                  <a:pt x="0" y="409193"/>
                </a:lnTo>
                <a:lnTo>
                  <a:pt x="46862" y="409193"/>
                </a:lnTo>
                <a:lnTo>
                  <a:pt x="46862" y="371855"/>
                </a:lnTo>
                <a:lnTo>
                  <a:pt x="105595" y="371855"/>
                </a:lnTo>
                <a:lnTo>
                  <a:pt x="60769" y="335572"/>
                </a:lnTo>
                <a:lnTo>
                  <a:pt x="47201" y="283435"/>
                </a:lnTo>
                <a:lnTo>
                  <a:pt x="46291" y="258698"/>
                </a:lnTo>
                <a:lnTo>
                  <a:pt x="47791" y="233232"/>
                </a:lnTo>
                <a:lnTo>
                  <a:pt x="59793" y="191901"/>
                </a:lnTo>
                <a:lnTo>
                  <a:pt x="96443" y="154590"/>
                </a:lnTo>
                <a:lnTo>
                  <a:pt x="127165" y="147446"/>
                </a:lnTo>
                <a:lnTo>
                  <a:pt x="222860" y="147446"/>
                </a:lnTo>
                <a:lnTo>
                  <a:pt x="221581" y="146024"/>
                </a:lnTo>
                <a:lnTo>
                  <a:pt x="50291" y="146024"/>
                </a:lnTo>
                <a:lnTo>
                  <a:pt x="50291" y="0"/>
                </a:lnTo>
                <a:close/>
              </a:path>
              <a:path w="257175" h="415925">
                <a:moveTo>
                  <a:pt x="222860" y="147446"/>
                </a:moveTo>
                <a:lnTo>
                  <a:pt x="127165" y="147446"/>
                </a:lnTo>
                <a:lnTo>
                  <a:pt x="142861" y="149178"/>
                </a:lnTo>
                <a:lnTo>
                  <a:pt x="157368" y="154366"/>
                </a:lnTo>
                <a:lnTo>
                  <a:pt x="192843" y="190754"/>
                </a:lnTo>
                <a:lnTo>
                  <a:pt x="204309" y="233510"/>
                </a:lnTo>
                <a:lnTo>
                  <a:pt x="205740" y="260603"/>
                </a:lnTo>
                <a:lnTo>
                  <a:pt x="204239" y="287143"/>
                </a:lnTo>
                <a:lnTo>
                  <a:pt x="192238" y="329719"/>
                </a:lnTo>
                <a:lnTo>
                  <a:pt x="155594" y="367188"/>
                </a:lnTo>
                <a:lnTo>
                  <a:pt x="124879" y="374332"/>
                </a:lnTo>
                <a:lnTo>
                  <a:pt x="219142" y="374332"/>
                </a:lnTo>
                <a:lnTo>
                  <a:pt x="247757" y="323826"/>
                </a:lnTo>
                <a:lnTo>
                  <a:pt x="257174" y="256412"/>
                </a:lnTo>
                <a:lnTo>
                  <a:pt x="256620" y="240645"/>
                </a:lnTo>
                <a:lnTo>
                  <a:pt x="248221" y="196316"/>
                </a:lnTo>
                <a:lnTo>
                  <a:pt x="230996" y="158711"/>
                </a:lnTo>
                <a:lnTo>
                  <a:pt x="223545" y="148208"/>
                </a:lnTo>
                <a:lnTo>
                  <a:pt x="222860" y="147446"/>
                </a:lnTo>
                <a:close/>
              </a:path>
              <a:path w="257175" h="415925">
                <a:moveTo>
                  <a:pt x="131546" y="106298"/>
                </a:moveTo>
                <a:lnTo>
                  <a:pt x="107934" y="108780"/>
                </a:lnTo>
                <a:lnTo>
                  <a:pt x="86528" y="116227"/>
                </a:lnTo>
                <a:lnTo>
                  <a:pt x="67317" y="128641"/>
                </a:lnTo>
                <a:lnTo>
                  <a:pt x="50291" y="146024"/>
                </a:lnTo>
                <a:lnTo>
                  <a:pt x="221581" y="146024"/>
                </a:lnTo>
                <a:lnTo>
                  <a:pt x="183362" y="117259"/>
                </a:lnTo>
                <a:lnTo>
                  <a:pt x="145023" y="106979"/>
                </a:lnTo>
                <a:lnTo>
                  <a:pt x="131546" y="10629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94577" y="437351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8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2"/>
                </a:lnTo>
                <a:lnTo>
                  <a:pt x="9157" y="323417"/>
                </a:lnTo>
                <a:lnTo>
                  <a:pt x="25319" y="358048"/>
                </a:lnTo>
                <a:lnTo>
                  <a:pt x="62377" y="395947"/>
                </a:lnTo>
                <a:lnTo>
                  <a:pt x="110081" y="414264"/>
                </a:lnTo>
                <a:lnTo>
                  <a:pt x="127439" y="415480"/>
                </a:lnTo>
                <a:lnTo>
                  <a:pt x="153141" y="412731"/>
                </a:lnTo>
                <a:lnTo>
                  <a:pt x="175517" y="404491"/>
                </a:lnTo>
                <a:lnTo>
                  <a:pt x="194571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71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8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7" y="192637"/>
                </a:lnTo>
                <a:lnTo>
                  <a:pt x="209984" y="237169"/>
                </a:lnTo>
                <a:lnTo>
                  <a:pt x="211450" y="265455"/>
                </a:lnTo>
                <a:lnTo>
                  <a:pt x="210004" y="291263"/>
                </a:lnTo>
                <a:lnTo>
                  <a:pt x="198468" y="332272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14701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1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8"/>
                </a:lnTo>
                <a:lnTo>
                  <a:pt x="242613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7"/>
                </a:lnTo>
                <a:lnTo>
                  <a:pt x="235550" y="41147"/>
                </a:lnTo>
                <a:lnTo>
                  <a:pt x="234988" y="40385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3" y="268033"/>
                </a:lnTo>
                <a:lnTo>
                  <a:pt x="253474" y="254006"/>
                </a:lnTo>
                <a:lnTo>
                  <a:pt x="263501" y="235130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7"/>
                </a:moveTo>
                <a:lnTo>
                  <a:pt x="138404" y="41147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40989" y="4479810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75" y="0"/>
                </a:moveTo>
                <a:lnTo>
                  <a:pt x="80872" y="10126"/>
                </a:lnTo>
                <a:lnTo>
                  <a:pt x="35925" y="40412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6" y="190596"/>
                </a:lnTo>
                <a:lnTo>
                  <a:pt x="20777" y="247464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3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7" y="280504"/>
                </a:lnTo>
                <a:lnTo>
                  <a:pt x="228361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294" y="240982"/>
                </a:lnTo>
                <a:lnTo>
                  <a:pt x="57150" y="205820"/>
                </a:lnTo>
                <a:lnTo>
                  <a:pt x="51434" y="154304"/>
                </a:lnTo>
                <a:lnTo>
                  <a:pt x="52918" y="126868"/>
                </a:lnTo>
                <a:lnTo>
                  <a:pt x="64781" y="83892"/>
                </a:lnTo>
                <a:lnTo>
                  <a:pt x="102525" y="47937"/>
                </a:lnTo>
                <a:lnTo>
                  <a:pt x="136969" y="41147"/>
                </a:lnTo>
                <a:lnTo>
                  <a:pt x="230099" y="41147"/>
                </a:lnTo>
                <a:lnTo>
                  <a:pt x="227821" y="37886"/>
                </a:lnTo>
                <a:lnTo>
                  <a:pt x="213842" y="24383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10" h="309245">
                <a:moveTo>
                  <a:pt x="208597" y="194309"/>
                </a:moveTo>
                <a:lnTo>
                  <a:pt x="192474" y="239704"/>
                </a:lnTo>
                <a:lnTo>
                  <a:pt x="161237" y="263518"/>
                </a:lnTo>
                <a:lnTo>
                  <a:pt x="134023" y="268033"/>
                </a:lnTo>
                <a:lnTo>
                  <a:pt x="228361" y="268033"/>
                </a:lnTo>
                <a:lnTo>
                  <a:pt x="231470" y="264790"/>
                </a:lnTo>
                <a:lnTo>
                  <a:pt x="243368" y="246341"/>
                </a:lnTo>
                <a:lnTo>
                  <a:pt x="252121" y="225140"/>
                </a:lnTo>
                <a:lnTo>
                  <a:pt x="257746" y="201167"/>
                </a:lnTo>
                <a:lnTo>
                  <a:pt x="208597" y="194309"/>
                </a:lnTo>
                <a:close/>
              </a:path>
              <a:path w="257810" h="309245">
                <a:moveTo>
                  <a:pt x="230099" y="41147"/>
                </a:moveTo>
                <a:lnTo>
                  <a:pt x="136969" y="41147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33" y="74995"/>
                </a:lnTo>
                <a:lnTo>
                  <a:pt x="204596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2" y="53949"/>
                </a:lnTo>
                <a:lnTo>
                  <a:pt x="23009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22746" y="4371225"/>
            <a:ext cx="278130" cy="417830"/>
          </a:xfrm>
          <a:custGeom>
            <a:avLst/>
            <a:gdLst/>
            <a:ahLst/>
            <a:cxnLst/>
            <a:rect l="l" t="t" r="r" b="b"/>
            <a:pathLst>
              <a:path w="278129" h="417829">
                <a:moveTo>
                  <a:pt x="139058" y="108585"/>
                </a:moveTo>
                <a:lnTo>
                  <a:pt x="88221" y="116803"/>
                </a:lnTo>
                <a:lnTo>
                  <a:pt x="45814" y="141452"/>
                </a:lnTo>
                <a:lnTo>
                  <a:pt x="11435" y="191666"/>
                </a:lnTo>
                <a:lnTo>
                  <a:pt x="105" y="261658"/>
                </a:lnTo>
                <a:lnTo>
                  <a:pt x="0" y="263271"/>
                </a:lnTo>
                <a:lnTo>
                  <a:pt x="2387" y="298429"/>
                </a:lnTo>
                <a:lnTo>
                  <a:pt x="21574" y="355829"/>
                </a:lnTo>
                <a:lnTo>
                  <a:pt x="59082" y="395386"/>
                </a:lnTo>
                <a:lnTo>
                  <a:pt x="109410" y="415283"/>
                </a:lnTo>
                <a:lnTo>
                  <a:pt x="139058" y="417766"/>
                </a:lnTo>
                <a:lnTo>
                  <a:pt x="158060" y="416638"/>
                </a:lnTo>
                <a:lnTo>
                  <a:pt x="210597" y="399669"/>
                </a:lnTo>
                <a:lnTo>
                  <a:pt x="240592" y="376618"/>
                </a:lnTo>
                <a:lnTo>
                  <a:pt x="139058" y="376618"/>
                </a:lnTo>
                <a:lnTo>
                  <a:pt x="120944" y="374849"/>
                </a:lnTo>
                <a:lnTo>
                  <a:pt x="76294" y="348322"/>
                </a:lnTo>
                <a:lnTo>
                  <a:pt x="57646" y="312978"/>
                </a:lnTo>
                <a:lnTo>
                  <a:pt x="51428" y="263271"/>
                </a:lnTo>
                <a:lnTo>
                  <a:pt x="52982" y="236698"/>
                </a:lnTo>
                <a:lnTo>
                  <a:pt x="65417" y="194260"/>
                </a:lnTo>
                <a:lnTo>
                  <a:pt x="104461" y="157316"/>
                </a:lnTo>
                <a:lnTo>
                  <a:pt x="139058" y="150304"/>
                </a:lnTo>
                <a:lnTo>
                  <a:pt x="240310" y="150304"/>
                </a:lnTo>
                <a:lnTo>
                  <a:pt x="238981" y="148590"/>
                </a:lnTo>
                <a:lnTo>
                  <a:pt x="218159" y="131087"/>
                </a:lnTo>
                <a:lnTo>
                  <a:pt x="194558" y="118586"/>
                </a:lnTo>
                <a:lnTo>
                  <a:pt x="168188" y="111085"/>
                </a:lnTo>
                <a:lnTo>
                  <a:pt x="139058" y="108585"/>
                </a:lnTo>
                <a:close/>
              </a:path>
              <a:path w="278129" h="417829">
                <a:moveTo>
                  <a:pt x="240310" y="150304"/>
                </a:moveTo>
                <a:lnTo>
                  <a:pt x="139058" y="150304"/>
                </a:lnTo>
                <a:lnTo>
                  <a:pt x="156880" y="152073"/>
                </a:lnTo>
                <a:lnTo>
                  <a:pt x="173194" y="157378"/>
                </a:lnTo>
                <a:lnTo>
                  <a:pt x="212205" y="194342"/>
                </a:lnTo>
                <a:lnTo>
                  <a:pt x="224737" y="235887"/>
                </a:lnTo>
                <a:lnTo>
                  <a:pt x="226215" y="263271"/>
                </a:lnTo>
                <a:lnTo>
                  <a:pt x="224754" y="288871"/>
                </a:lnTo>
                <a:lnTo>
                  <a:pt x="212328" y="332157"/>
                </a:lnTo>
                <a:lnTo>
                  <a:pt x="173326" y="369547"/>
                </a:lnTo>
                <a:lnTo>
                  <a:pt x="139058" y="376618"/>
                </a:lnTo>
                <a:lnTo>
                  <a:pt x="240592" y="376618"/>
                </a:lnTo>
                <a:lnTo>
                  <a:pt x="268098" y="330925"/>
                </a:lnTo>
                <a:lnTo>
                  <a:pt x="276670" y="286029"/>
                </a:lnTo>
                <a:lnTo>
                  <a:pt x="277742" y="258991"/>
                </a:lnTo>
                <a:lnTo>
                  <a:pt x="275314" y="225665"/>
                </a:lnTo>
                <a:lnTo>
                  <a:pt x="268039" y="196146"/>
                </a:lnTo>
                <a:lnTo>
                  <a:pt x="255925" y="170449"/>
                </a:lnTo>
                <a:lnTo>
                  <a:pt x="240310" y="150304"/>
                </a:lnTo>
                <a:close/>
              </a:path>
              <a:path w="278129" h="417829">
                <a:moveTo>
                  <a:pt x="200018" y="0"/>
                </a:moveTo>
                <a:lnTo>
                  <a:pt x="133724" y="0"/>
                </a:lnTo>
                <a:lnTo>
                  <a:pt x="97148" y="78295"/>
                </a:lnTo>
                <a:lnTo>
                  <a:pt x="138867" y="78295"/>
                </a:lnTo>
                <a:lnTo>
                  <a:pt x="20001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40599" y="437351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8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2" y="283232"/>
                </a:lnTo>
                <a:lnTo>
                  <a:pt x="9151" y="323417"/>
                </a:lnTo>
                <a:lnTo>
                  <a:pt x="25317" y="358048"/>
                </a:lnTo>
                <a:lnTo>
                  <a:pt x="62377" y="395947"/>
                </a:lnTo>
                <a:lnTo>
                  <a:pt x="110076" y="414264"/>
                </a:lnTo>
                <a:lnTo>
                  <a:pt x="127439" y="415480"/>
                </a:lnTo>
                <a:lnTo>
                  <a:pt x="153135" y="412731"/>
                </a:lnTo>
                <a:lnTo>
                  <a:pt x="175512" y="404491"/>
                </a:lnTo>
                <a:lnTo>
                  <a:pt x="194569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66" y="372580"/>
                </a:lnTo>
                <a:lnTo>
                  <a:pt x="75522" y="346240"/>
                </a:lnTo>
                <a:lnTo>
                  <a:pt x="57435" y="310935"/>
                </a:lnTo>
                <a:lnTo>
                  <a:pt x="51422" y="261175"/>
                </a:lnTo>
                <a:lnTo>
                  <a:pt x="52827" y="233878"/>
                </a:lnTo>
                <a:lnTo>
                  <a:pt x="64078" y="190871"/>
                </a:lnTo>
                <a:lnTo>
                  <a:pt x="99207" y="154819"/>
                </a:lnTo>
                <a:lnTo>
                  <a:pt x="130005" y="148018"/>
                </a:lnTo>
                <a:lnTo>
                  <a:pt x="257157" y="148018"/>
                </a:lnTo>
                <a:lnTo>
                  <a:pt x="257157" y="147167"/>
                </a:lnTo>
                <a:lnTo>
                  <a:pt x="206865" y="147167"/>
                </a:lnTo>
                <a:lnTo>
                  <a:pt x="199812" y="138505"/>
                </a:lnTo>
                <a:lnTo>
                  <a:pt x="191795" y="130684"/>
                </a:lnTo>
                <a:lnTo>
                  <a:pt x="150506" y="109145"/>
                </a:lnTo>
                <a:lnTo>
                  <a:pt x="138202" y="107011"/>
                </a:lnTo>
                <a:lnTo>
                  <a:pt x="125153" y="106298"/>
                </a:lnTo>
                <a:close/>
              </a:path>
              <a:path w="257175" h="415925">
                <a:moveTo>
                  <a:pt x="257157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57" y="409193"/>
                </a:lnTo>
                <a:lnTo>
                  <a:pt x="257157" y="371576"/>
                </a:lnTo>
                <a:close/>
              </a:path>
              <a:path w="257175" h="415925">
                <a:moveTo>
                  <a:pt x="257157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5" y="192637"/>
                </a:lnTo>
                <a:lnTo>
                  <a:pt x="209973" y="237169"/>
                </a:lnTo>
                <a:lnTo>
                  <a:pt x="211437" y="265455"/>
                </a:lnTo>
                <a:lnTo>
                  <a:pt x="209993" y="291263"/>
                </a:lnTo>
                <a:lnTo>
                  <a:pt x="198460" y="332272"/>
                </a:lnTo>
                <a:lnTo>
                  <a:pt x="162801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57" y="371576"/>
                </a:lnTo>
                <a:lnTo>
                  <a:pt x="257157" y="148018"/>
                </a:lnTo>
                <a:close/>
              </a:path>
              <a:path w="257175" h="415925">
                <a:moveTo>
                  <a:pt x="257157" y="0"/>
                </a:moveTo>
                <a:lnTo>
                  <a:pt x="206865" y="0"/>
                </a:lnTo>
                <a:lnTo>
                  <a:pt x="206865" y="147167"/>
                </a:lnTo>
                <a:lnTo>
                  <a:pt x="257157" y="147167"/>
                </a:lnTo>
                <a:lnTo>
                  <a:pt x="2571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77297" y="4373511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49"/>
                </a:lnTo>
                <a:lnTo>
                  <a:pt x="50291" y="57149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02443" y="44860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84739" y="4479810"/>
            <a:ext cx="261620" cy="422909"/>
          </a:xfrm>
          <a:custGeom>
            <a:avLst/>
            <a:gdLst/>
            <a:ahLst/>
            <a:cxnLst/>
            <a:rect l="l" t="t" r="r" b="b"/>
            <a:pathLst>
              <a:path w="261620" h="422910">
                <a:moveTo>
                  <a:pt x="10287" y="327469"/>
                </a:moveTo>
                <a:lnTo>
                  <a:pt x="17584" y="369322"/>
                </a:lnTo>
                <a:lnTo>
                  <a:pt x="41808" y="399097"/>
                </a:lnTo>
                <a:lnTo>
                  <a:pt x="79470" y="416966"/>
                </a:lnTo>
                <a:lnTo>
                  <a:pt x="127342" y="422909"/>
                </a:lnTo>
                <a:lnTo>
                  <a:pt x="148757" y="421856"/>
                </a:lnTo>
                <a:lnTo>
                  <a:pt x="186337" y="413464"/>
                </a:lnTo>
                <a:lnTo>
                  <a:pt x="228900" y="386373"/>
                </a:lnTo>
                <a:lnTo>
                  <a:pt x="233213" y="381190"/>
                </a:lnTo>
                <a:lnTo>
                  <a:pt x="127063" y="381190"/>
                </a:lnTo>
                <a:lnTo>
                  <a:pt x="111701" y="380315"/>
                </a:lnTo>
                <a:lnTo>
                  <a:pt x="69587" y="361314"/>
                </a:lnTo>
                <a:lnTo>
                  <a:pt x="58864" y="334327"/>
                </a:lnTo>
                <a:lnTo>
                  <a:pt x="10287" y="327469"/>
                </a:lnTo>
                <a:close/>
              </a:path>
              <a:path w="261620" h="422910">
                <a:moveTo>
                  <a:pt x="261131" y="264032"/>
                </a:moveTo>
                <a:lnTo>
                  <a:pt x="210312" y="264032"/>
                </a:lnTo>
                <a:lnTo>
                  <a:pt x="210189" y="286431"/>
                </a:lnTo>
                <a:lnTo>
                  <a:pt x="209540" y="304611"/>
                </a:lnTo>
                <a:lnTo>
                  <a:pt x="196905" y="350588"/>
                </a:lnTo>
                <a:lnTo>
                  <a:pt x="157981" y="377699"/>
                </a:lnTo>
                <a:lnTo>
                  <a:pt x="127063" y="381190"/>
                </a:lnTo>
                <a:lnTo>
                  <a:pt x="233213" y="381190"/>
                </a:lnTo>
                <a:lnTo>
                  <a:pt x="253256" y="343571"/>
                </a:lnTo>
                <a:lnTo>
                  <a:pt x="260298" y="294529"/>
                </a:lnTo>
                <a:lnTo>
                  <a:pt x="261131" y="264032"/>
                </a:lnTo>
                <a:close/>
              </a:path>
              <a:path w="261620" h="422910">
                <a:moveTo>
                  <a:pt x="128397" y="0"/>
                </a:moveTo>
                <a:lnTo>
                  <a:pt x="75033" y="10967"/>
                </a:lnTo>
                <a:lnTo>
                  <a:pt x="34110" y="43126"/>
                </a:lnTo>
                <a:lnTo>
                  <a:pt x="8636" y="93209"/>
                </a:lnTo>
                <a:lnTo>
                  <a:pt x="962" y="132354"/>
                </a:lnTo>
                <a:lnTo>
                  <a:pt x="0" y="153161"/>
                </a:lnTo>
                <a:lnTo>
                  <a:pt x="2090" y="182864"/>
                </a:lnTo>
                <a:lnTo>
                  <a:pt x="18843" y="235691"/>
                </a:lnTo>
                <a:lnTo>
                  <a:pt x="51991" y="278104"/>
                </a:lnTo>
                <a:lnTo>
                  <a:pt x="99348" y="300143"/>
                </a:lnTo>
                <a:lnTo>
                  <a:pt x="128206" y="302894"/>
                </a:lnTo>
                <a:lnTo>
                  <a:pt x="151763" y="300466"/>
                </a:lnTo>
                <a:lnTo>
                  <a:pt x="173293" y="293179"/>
                </a:lnTo>
                <a:lnTo>
                  <a:pt x="192805" y="281035"/>
                </a:lnTo>
                <a:lnTo>
                  <a:pt x="210312" y="264032"/>
                </a:lnTo>
                <a:lnTo>
                  <a:pt x="261131" y="264032"/>
                </a:lnTo>
                <a:lnTo>
                  <a:pt x="261175" y="261175"/>
                </a:lnTo>
                <a:lnTo>
                  <a:pt x="132676" y="261175"/>
                </a:lnTo>
                <a:lnTo>
                  <a:pt x="115977" y="259498"/>
                </a:lnTo>
                <a:lnTo>
                  <a:pt x="74574" y="234403"/>
                </a:lnTo>
                <a:lnTo>
                  <a:pt x="57218" y="199836"/>
                </a:lnTo>
                <a:lnTo>
                  <a:pt x="51435" y="149542"/>
                </a:lnTo>
                <a:lnTo>
                  <a:pt x="52899" y="124416"/>
                </a:lnTo>
                <a:lnTo>
                  <a:pt x="64615" y="84089"/>
                </a:lnTo>
                <a:lnTo>
                  <a:pt x="100890" y="48509"/>
                </a:lnTo>
                <a:lnTo>
                  <a:pt x="131914" y="41719"/>
                </a:lnTo>
                <a:lnTo>
                  <a:pt x="213777" y="41719"/>
                </a:lnTo>
                <a:lnTo>
                  <a:pt x="196723" y="24110"/>
                </a:lnTo>
                <a:lnTo>
                  <a:pt x="176250" y="10715"/>
                </a:lnTo>
                <a:lnTo>
                  <a:pt x="153472" y="2678"/>
                </a:lnTo>
                <a:lnTo>
                  <a:pt x="128397" y="0"/>
                </a:lnTo>
                <a:close/>
              </a:path>
              <a:path w="261620" h="422910">
                <a:moveTo>
                  <a:pt x="213777" y="41719"/>
                </a:moveTo>
                <a:lnTo>
                  <a:pt x="131914" y="41719"/>
                </a:lnTo>
                <a:lnTo>
                  <a:pt x="148308" y="43435"/>
                </a:lnTo>
                <a:lnTo>
                  <a:pt x="163479" y="48590"/>
                </a:lnTo>
                <a:lnTo>
                  <a:pt x="200687" y="84715"/>
                </a:lnTo>
                <a:lnTo>
                  <a:pt x="212795" y="125683"/>
                </a:lnTo>
                <a:lnTo>
                  <a:pt x="214215" y="149542"/>
                </a:lnTo>
                <a:lnTo>
                  <a:pt x="214202" y="153161"/>
                </a:lnTo>
                <a:lnTo>
                  <a:pt x="208454" y="200453"/>
                </a:lnTo>
                <a:lnTo>
                  <a:pt x="190881" y="234594"/>
                </a:lnTo>
                <a:lnTo>
                  <a:pt x="149327" y="259515"/>
                </a:lnTo>
                <a:lnTo>
                  <a:pt x="132676" y="261175"/>
                </a:lnTo>
                <a:lnTo>
                  <a:pt x="261175" y="261175"/>
                </a:lnTo>
                <a:lnTo>
                  <a:pt x="261175" y="42862"/>
                </a:lnTo>
                <a:lnTo>
                  <a:pt x="214884" y="42862"/>
                </a:lnTo>
                <a:lnTo>
                  <a:pt x="213777" y="41719"/>
                </a:lnTo>
                <a:close/>
              </a:path>
              <a:path w="261620" h="422910">
                <a:moveTo>
                  <a:pt x="261175" y="6286"/>
                </a:moveTo>
                <a:lnTo>
                  <a:pt x="214884" y="6286"/>
                </a:lnTo>
                <a:lnTo>
                  <a:pt x="214884" y="42862"/>
                </a:lnTo>
                <a:lnTo>
                  <a:pt x="261175" y="42862"/>
                </a:lnTo>
                <a:lnTo>
                  <a:pt x="261175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03261" y="447981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5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3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37"/>
                </a:lnTo>
                <a:lnTo>
                  <a:pt x="57639" y="204393"/>
                </a:lnTo>
                <a:lnTo>
                  <a:pt x="51428" y="154685"/>
                </a:lnTo>
                <a:lnTo>
                  <a:pt x="52980" y="128113"/>
                </a:lnTo>
                <a:lnTo>
                  <a:pt x="65406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7"/>
                </a:lnTo>
                <a:lnTo>
                  <a:pt x="224736" y="127302"/>
                </a:lnTo>
                <a:lnTo>
                  <a:pt x="226214" y="154685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4" y="260962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1"/>
                </a:lnTo>
                <a:lnTo>
                  <a:pt x="255919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29543" y="447981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3" y="41719"/>
                </a:moveTo>
                <a:lnTo>
                  <a:pt x="135255" y="41719"/>
                </a:lnTo>
                <a:lnTo>
                  <a:pt x="153094" y="42773"/>
                </a:lnTo>
                <a:lnTo>
                  <a:pt x="168602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883" y="103631"/>
                </a:lnTo>
                <a:lnTo>
                  <a:pt x="169767" y="124204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4"/>
                </a:lnTo>
                <a:lnTo>
                  <a:pt x="21404" y="168713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7"/>
                </a:lnTo>
                <a:lnTo>
                  <a:pt x="113537" y="269747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64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1" y="46786"/>
                </a:lnTo>
                <a:lnTo>
                  <a:pt x="246343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8"/>
                </a:lnTo>
                <a:lnTo>
                  <a:pt x="153503" y="262638"/>
                </a:lnTo>
                <a:lnTo>
                  <a:pt x="113537" y="269747"/>
                </a:lnTo>
                <a:lnTo>
                  <a:pt x="205856" y="269747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4"/>
                </a:lnTo>
                <a:lnTo>
                  <a:pt x="49530" y="23217"/>
                </a:lnTo>
                <a:lnTo>
                  <a:pt x="17440" y="62874"/>
                </a:lnTo>
                <a:lnTo>
                  <a:pt x="8572" y="91439"/>
                </a:lnTo>
                <a:lnTo>
                  <a:pt x="57721" y="98297"/>
                </a:lnTo>
                <a:lnTo>
                  <a:pt x="62329" y="83651"/>
                </a:lnTo>
                <a:lnTo>
                  <a:pt x="68029" y="71424"/>
                </a:lnTo>
                <a:lnTo>
                  <a:pt x="104328" y="44850"/>
                </a:lnTo>
                <a:lnTo>
                  <a:pt x="135255" y="41719"/>
                </a:lnTo>
                <a:lnTo>
                  <a:pt x="246343" y="41719"/>
                </a:lnTo>
                <a:lnTo>
                  <a:pt x="244709" y="38661"/>
                </a:lnTo>
                <a:lnTo>
                  <a:pt x="215683" y="13723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63959" y="437351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95" y="371855"/>
                </a:moveTo>
                <a:lnTo>
                  <a:pt x="46862" y="371855"/>
                </a:lnTo>
                <a:lnTo>
                  <a:pt x="63200" y="390931"/>
                </a:lnTo>
                <a:lnTo>
                  <a:pt x="82362" y="404564"/>
                </a:lnTo>
                <a:lnTo>
                  <a:pt x="104348" y="412750"/>
                </a:lnTo>
                <a:lnTo>
                  <a:pt x="129159" y="415480"/>
                </a:lnTo>
                <a:lnTo>
                  <a:pt x="154570" y="412890"/>
                </a:lnTo>
                <a:lnTo>
                  <a:pt x="178100" y="405112"/>
                </a:lnTo>
                <a:lnTo>
                  <a:pt x="199755" y="392136"/>
                </a:lnTo>
                <a:lnTo>
                  <a:pt x="219130" y="374332"/>
                </a:lnTo>
                <a:lnTo>
                  <a:pt x="124879" y="374332"/>
                </a:lnTo>
                <a:lnTo>
                  <a:pt x="105710" y="371905"/>
                </a:lnTo>
                <a:close/>
              </a:path>
              <a:path w="257175" h="415925">
                <a:moveTo>
                  <a:pt x="50292" y="0"/>
                </a:moveTo>
                <a:lnTo>
                  <a:pt x="0" y="0"/>
                </a:lnTo>
                <a:lnTo>
                  <a:pt x="0" y="409193"/>
                </a:lnTo>
                <a:lnTo>
                  <a:pt x="46862" y="409193"/>
                </a:lnTo>
                <a:lnTo>
                  <a:pt x="46862" y="371855"/>
                </a:lnTo>
                <a:lnTo>
                  <a:pt x="105595" y="371855"/>
                </a:lnTo>
                <a:lnTo>
                  <a:pt x="60769" y="335572"/>
                </a:lnTo>
                <a:lnTo>
                  <a:pt x="47201" y="283435"/>
                </a:lnTo>
                <a:lnTo>
                  <a:pt x="46291" y="258698"/>
                </a:lnTo>
                <a:lnTo>
                  <a:pt x="47791" y="233232"/>
                </a:lnTo>
                <a:lnTo>
                  <a:pt x="59793" y="191901"/>
                </a:lnTo>
                <a:lnTo>
                  <a:pt x="96443" y="154590"/>
                </a:lnTo>
                <a:lnTo>
                  <a:pt x="127165" y="147446"/>
                </a:lnTo>
                <a:lnTo>
                  <a:pt x="222860" y="147446"/>
                </a:lnTo>
                <a:lnTo>
                  <a:pt x="221581" y="146024"/>
                </a:lnTo>
                <a:lnTo>
                  <a:pt x="50292" y="146024"/>
                </a:lnTo>
                <a:lnTo>
                  <a:pt x="50292" y="0"/>
                </a:lnTo>
                <a:close/>
              </a:path>
              <a:path w="257175" h="415925">
                <a:moveTo>
                  <a:pt x="222860" y="147446"/>
                </a:moveTo>
                <a:lnTo>
                  <a:pt x="127165" y="147446"/>
                </a:lnTo>
                <a:lnTo>
                  <a:pt x="142855" y="149178"/>
                </a:lnTo>
                <a:lnTo>
                  <a:pt x="157362" y="154366"/>
                </a:lnTo>
                <a:lnTo>
                  <a:pt x="192838" y="190754"/>
                </a:lnTo>
                <a:lnTo>
                  <a:pt x="204309" y="233510"/>
                </a:lnTo>
                <a:lnTo>
                  <a:pt x="205740" y="260603"/>
                </a:lnTo>
                <a:lnTo>
                  <a:pt x="204239" y="287143"/>
                </a:lnTo>
                <a:lnTo>
                  <a:pt x="192238" y="329719"/>
                </a:lnTo>
                <a:lnTo>
                  <a:pt x="155594" y="367188"/>
                </a:lnTo>
                <a:lnTo>
                  <a:pt x="124879" y="374332"/>
                </a:lnTo>
                <a:lnTo>
                  <a:pt x="219130" y="374332"/>
                </a:lnTo>
                <a:lnTo>
                  <a:pt x="247756" y="323826"/>
                </a:lnTo>
                <a:lnTo>
                  <a:pt x="257175" y="256412"/>
                </a:lnTo>
                <a:lnTo>
                  <a:pt x="256618" y="240645"/>
                </a:lnTo>
                <a:lnTo>
                  <a:pt x="248221" y="196316"/>
                </a:lnTo>
                <a:lnTo>
                  <a:pt x="230996" y="158711"/>
                </a:lnTo>
                <a:lnTo>
                  <a:pt x="223545" y="148208"/>
                </a:lnTo>
                <a:lnTo>
                  <a:pt x="222860" y="147446"/>
                </a:lnTo>
                <a:close/>
              </a:path>
              <a:path w="257175" h="415925">
                <a:moveTo>
                  <a:pt x="131546" y="106298"/>
                </a:moveTo>
                <a:lnTo>
                  <a:pt x="107927" y="108780"/>
                </a:lnTo>
                <a:lnTo>
                  <a:pt x="86518" y="116227"/>
                </a:lnTo>
                <a:lnTo>
                  <a:pt x="67310" y="128641"/>
                </a:lnTo>
                <a:lnTo>
                  <a:pt x="50292" y="146024"/>
                </a:lnTo>
                <a:lnTo>
                  <a:pt x="221581" y="146024"/>
                </a:lnTo>
                <a:lnTo>
                  <a:pt x="183349" y="117259"/>
                </a:lnTo>
                <a:lnTo>
                  <a:pt x="145023" y="106979"/>
                </a:lnTo>
                <a:lnTo>
                  <a:pt x="131546" y="10629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65800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1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8"/>
                </a:lnTo>
                <a:lnTo>
                  <a:pt x="242613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7"/>
                </a:lnTo>
                <a:lnTo>
                  <a:pt x="235550" y="41147"/>
                </a:lnTo>
                <a:lnTo>
                  <a:pt x="234988" y="40385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3" y="268033"/>
                </a:lnTo>
                <a:lnTo>
                  <a:pt x="253474" y="254006"/>
                </a:lnTo>
                <a:lnTo>
                  <a:pt x="263501" y="235130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7"/>
                </a:moveTo>
                <a:lnTo>
                  <a:pt x="138404" y="41147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99657" y="447981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16"/>
                </a:lnTo>
                <a:lnTo>
                  <a:pt x="50810" y="132312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80" y="52006"/>
                </a:lnTo>
                <a:lnTo>
                  <a:pt x="147227" y="52006"/>
                </a:lnTo>
                <a:lnTo>
                  <a:pt x="147340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7" y="52006"/>
                </a:moveTo>
                <a:lnTo>
                  <a:pt x="106680" y="52006"/>
                </a:lnTo>
                <a:lnTo>
                  <a:pt x="115824" y="52649"/>
                </a:lnTo>
                <a:lnTo>
                  <a:pt x="124967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7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40" y="51714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61963" y="4382566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0" y="363689"/>
                </a:lnTo>
                <a:lnTo>
                  <a:pt x="64388" y="395478"/>
                </a:lnTo>
                <a:lnTo>
                  <a:pt x="106768" y="404139"/>
                </a:lnTo>
                <a:lnTo>
                  <a:pt x="115357" y="403855"/>
                </a:lnTo>
                <a:lnTo>
                  <a:pt x="124536" y="403009"/>
                </a:lnTo>
                <a:lnTo>
                  <a:pt x="134286" y="401610"/>
                </a:lnTo>
                <a:lnTo>
                  <a:pt x="144589" y="399669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6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30461" y="447981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8"/>
                </a:lnTo>
                <a:lnTo>
                  <a:pt x="45814" y="32867"/>
                </a:lnTo>
                <a:lnTo>
                  <a:pt x="11435" y="83081"/>
                </a:lnTo>
                <a:lnTo>
                  <a:pt x="105" y="153073"/>
                </a:lnTo>
                <a:lnTo>
                  <a:pt x="0" y="154685"/>
                </a:lnTo>
                <a:lnTo>
                  <a:pt x="2387" y="189844"/>
                </a:lnTo>
                <a:lnTo>
                  <a:pt x="21574" y="247244"/>
                </a:lnTo>
                <a:lnTo>
                  <a:pt x="59082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92" y="268033"/>
                </a:lnTo>
                <a:lnTo>
                  <a:pt x="139058" y="268033"/>
                </a:lnTo>
                <a:lnTo>
                  <a:pt x="120944" y="266264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5"/>
                </a:lnTo>
                <a:lnTo>
                  <a:pt x="52982" y="128113"/>
                </a:lnTo>
                <a:lnTo>
                  <a:pt x="65417" y="85675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4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3"/>
                </a:lnTo>
                <a:lnTo>
                  <a:pt x="212205" y="85757"/>
                </a:lnTo>
                <a:lnTo>
                  <a:pt x="224737" y="127302"/>
                </a:lnTo>
                <a:lnTo>
                  <a:pt x="226215" y="154685"/>
                </a:lnTo>
                <a:lnTo>
                  <a:pt x="224754" y="180286"/>
                </a:lnTo>
                <a:lnTo>
                  <a:pt x="212328" y="223572"/>
                </a:lnTo>
                <a:lnTo>
                  <a:pt x="173326" y="260962"/>
                </a:lnTo>
                <a:lnTo>
                  <a:pt x="139058" y="268033"/>
                </a:lnTo>
                <a:lnTo>
                  <a:pt x="240592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1"/>
                </a:lnTo>
                <a:lnTo>
                  <a:pt x="255925" y="61864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76885" y="4725555"/>
            <a:ext cx="60960" cy="138430"/>
          </a:xfrm>
          <a:custGeom>
            <a:avLst/>
            <a:gdLst/>
            <a:ahLst/>
            <a:cxnLst/>
            <a:rect l="l" t="t" r="r" b="b"/>
            <a:pathLst>
              <a:path w="60959" h="138429">
                <a:moveTo>
                  <a:pt x="60578" y="0"/>
                </a:moveTo>
                <a:lnTo>
                  <a:pt x="3428" y="0"/>
                </a:lnTo>
                <a:lnTo>
                  <a:pt x="3428" y="57150"/>
                </a:lnTo>
                <a:lnTo>
                  <a:pt x="31902" y="57150"/>
                </a:lnTo>
                <a:lnTo>
                  <a:pt x="31046" y="69117"/>
                </a:lnTo>
                <a:lnTo>
                  <a:pt x="13858" y="107957"/>
                </a:lnTo>
                <a:lnTo>
                  <a:pt x="0" y="116586"/>
                </a:lnTo>
                <a:lnTo>
                  <a:pt x="13715" y="138303"/>
                </a:lnTo>
                <a:lnTo>
                  <a:pt x="49339" y="108204"/>
                </a:lnTo>
                <a:lnTo>
                  <a:pt x="60578" y="57150"/>
                </a:lnTo>
                <a:lnTo>
                  <a:pt x="6057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13823" y="447981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5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3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37"/>
                </a:lnTo>
                <a:lnTo>
                  <a:pt x="57639" y="204393"/>
                </a:lnTo>
                <a:lnTo>
                  <a:pt x="51428" y="154685"/>
                </a:lnTo>
                <a:lnTo>
                  <a:pt x="52980" y="128113"/>
                </a:lnTo>
                <a:lnTo>
                  <a:pt x="65406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4" y="85757"/>
                </a:lnTo>
                <a:lnTo>
                  <a:pt x="224735" y="127302"/>
                </a:lnTo>
                <a:lnTo>
                  <a:pt x="226214" y="154685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4" y="260962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1"/>
                </a:lnTo>
                <a:lnTo>
                  <a:pt x="255919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49946" y="447981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16"/>
                </a:lnTo>
                <a:lnTo>
                  <a:pt x="50812" y="132312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40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7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1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5" y="16452"/>
                </a:lnTo>
                <a:lnTo>
                  <a:pt x="45148" y="51714"/>
                </a:lnTo>
                <a:lnTo>
                  <a:pt x="147340" y="51714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40828" y="4373511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49"/>
                </a:lnTo>
                <a:lnTo>
                  <a:pt x="50292" y="57149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65973" y="44860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51229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78" y="90801"/>
                </a:lnTo>
                <a:lnTo>
                  <a:pt x="0" y="157060"/>
                </a:lnTo>
                <a:lnTo>
                  <a:pt x="2374" y="191138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3" y="270348"/>
                </a:lnTo>
                <a:lnTo>
                  <a:pt x="242605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44" y="242125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8" y="41147"/>
                </a:lnTo>
                <a:lnTo>
                  <a:pt x="234975" y="40385"/>
                </a:lnTo>
                <a:lnTo>
                  <a:pt x="214832" y="22706"/>
                </a:lnTo>
                <a:lnTo>
                  <a:pt x="191971" y="10086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4" y="245084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5" y="268033"/>
                </a:lnTo>
                <a:lnTo>
                  <a:pt x="253463" y="254006"/>
                </a:lnTo>
                <a:lnTo>
                  <a:pt x="263488" y="235130"/>
                </a:lnTo>
                <a:lnTo>
                  <a:pt x="270878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85645" y="4479810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58"/>
                </a:lnTo>
                <a:lnTo>
                  <a:pt x="51740" y="114904"/>
                </a:lnTo>
                <a:lnTo>
                  <a:pt x="63354" y="76263"/>
                </a:lnTo>
                <a:lnTo>
                  <a:pt x="98974" y="48520"/>
                </a:lnTo>
                <a:lnTo>
                  <a:pt x="99475" y="48386"/>
                </a:lnTo>
                <a:lnTo>
                  <a:pt x="45148" y="48386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6" y="43433"/>
                </a:moveTo>
                <a:lnTo>
                  <a:pt x="128777" y="43433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3"/>
                </a:lnTo>
                <a:lnTo>
                  <a:pt x="189950" y="108286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6" y="114904"/>
                </a:lnTo>
                <a:lnTo>
                  <a:pt x="237832" y="71920"/>
                </a:lnTo>
                <a:lnTo>
                  <a:pt x="231708" y="51928"/>
                </a:lnTo>
                <a:lnTo>
                  <a:pt x="227576" y="43433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6"/>
                </a:lnTo>
                <a:lnTo>
                  <a:pt x="99475" y="48386"/>
                </a:lnTo>
                <a:lnTo>
                  <a:pt x="113327" y="44704"/>
                </a:lnTo>
                <a:lnTo>
                  <a:pt x="128777" y="43433"/>
                </a:lnTo>
                <a:lnTo>
                  <a:pt x="227576" y="43433"/>
                </a:lnTo>
                <a:lnTo>
                  <a:pt x="227378" y="43025"/>
                </a:lnTo>
                <a:lnTo>
                  <a:pt x="199114" y="14798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74913" y="4382566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5" y="363689"/>
                </a:lnTo>
                <a:lnTo>
                  <a:pt x="64388" y="395478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9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89" y="356616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45131" y="447981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3" y="41719"/>
                </a:moveTo>
                <a:lnTo>
                  <a:pt x="135254" y="41719"/>
                </a:lnTo>
                <a:lnTo>
                  <a:pt x="153094" y="42773"/>
                </a:lnTo>
                <a:lnTo>
                  <a:pt x="168602" y="45943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882" y="103631"/>
                </a:lnTo>
                <a:lnTo>
                  <a:pt x="169767" y="124204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4"/>
                </a:lnTo>
                <a:lnTo>
                  <a:pt x="21404" y="168713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7"/>
                </a:lnTo>
                <a:lnTo>
                  <a:pt x="113537" y="269747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64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2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1" y="46786"/>
                </a:lnTo>
                <a:lnTo>
                  <a:pt x="246343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2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8"/>
                </a:lnTo>
                <a:lnTo>
                  <a:pt x="153503" y="262638"/>
                </a:lnTo>
                <a:lnTo>
                  <a:pt x="113537" y="269747"/>
                </a:lnTo>
                <a:lnTo>
                  <a:pt x="205856" y="269747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4"/>
                </a:lnTo>
                <a:lnTo>
                  <a:pt x="49529" y="23217"/>
                </a:lnTo>
                <a:lnTo>
                  <a:pt x="17440" y="62874"/>
                </a:lnTo>
                <a:lnTo>
                  <a:pt x="8572" y="91439"/>
                </a:lnTo>
                <a:lnTo>
                  <a:pt x="57721" y="98297"/>
                </a:lnTo>
                <a:lnTo>
                  <a:pt x="62329" y="83651"/>
                </a:lnTo>
                <a:lnTo>
                  <a:pt x="68029" y="71424"/>
                </a:lnTo>
                <a:lnTo>
                  <a:pt x="104328" y="44850"/>
                </a:lnTo>
                <a:lnTo>
                  <a:pt x="135254" y="41719"/>
                </a:lnTo>
                <a:lnTo>
                  <a:pt x="246343" y="41719"/>
                </a:lnTo>
                <a:lnTo>
                  <a:pt x="244709" y="38661"/>
                </a:lnTo>
                <a:lnTo>
                  <a:pt x="215683" y="13723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61264" y="437351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8"/>
                </a:moveTo>
                <a:lnTo>
                  <a:pt x="74327" y="117111"/>
                </a:lnTo>
                <a:lnTo>
                  <a:pt x="33277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2"/>
                </a:lnTo>
                <a:lnTo>
                  <a:pt x="9162" y="323417"/>
                </a:lnTo>
                <a:lnTo>
                  <a:pt x="25325" y="358048"/>
                </a:lnTo>
                <a:lnTo>
                  <a:pt x="62390" y="395947"/>
                </a:lnTo>
                <a:lnTo>
                  <a:pt x="110082" y="414264"/>
                </a:lnTo>
                <a:lnTo>
                  <a:pt x="127439" y="415480"/>
                </a:lnTo>
                <a:lnTo>
                  <a:pt x="153143" y="412731"/>
                </a:lnTo>
                <a:lnTo>
                  <a:pt x="175522" y="404491"/>
                </a:lnTo>
                <a:lnTo>
                  <a:pt x="194576" y="390770"/>
                </a:lnTo>
                <a:lnTo>
                  <a:pt x="208048" y="374332"/>
                </a:lnTo>
                <a:lnTo>
                  <a:pt x="132303" y="374332"/>
                </a:lnTo>
                <a:lnTo>
                  <a:pt x="116479" y="372580"/>
                </a:lnTo>
                <a:lnTo>
                  <a:pt x="75534" y="346240"/>
                </a:lnTo>
                <a:lnTo>
                  <a:pt x="57443" y="310935"/>
                </a:lnTo>
                <a:lnTo>
                  <a:pt x="51435" y="261175"/>
                </a:lnTo>
                <a:lnTo>
                  <a:pt x="52840" y="233878"/>
                </a:lnTo>
                <a:lnTo>
                  <a:pt x="64090" y="190871"/>
                </a:lnTo>
                <a:lnTo>
                  <a:pt x="99210" y="154819"/>
                </a:lnTo>
                <a:lnTo>
                  <a:pt x="130017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8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7" y="148018"/>
                </a:lnTo>
                <a:lnTo>
                  <a:pt x="146551" y="149788"/>
                </a:lnTo>
                <a:lnTo>
                  <a:pt x="161721" y="155105"/>
                </a:lnTo>
                <a:lnTo>
                  <a:pt x="198232" y="192637"/>
                </a:lnTo>
                <a:lnTo>
                  <a:pt x="209984" y="237169"/>
                </a:lnTo>
                <a:lnTo>
                  <a:pt x="211450" y="265455"/>
                </a:lnTo>
                <a:lnTo>
                  <a:pt x="210006" y="291263"/>
                </a:lnTo>
                <a:lnTo>
                  <a:pt x="198473" y="332272"/>
                </a:lnTo>
                <a:lnTo>
                  <a:pt x="162814" y="367617"/>
                </a:lnTo>
                <a:lnTo>
                  <a:pt x="132303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79122" y="447981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29" y="83081"/>
                </a:lnTo>
                <a:lnTo>
                  <a:pt x="105" y="153073"/>
                </a:lnTo>
                <a:lnTo>
                  <a:pt x="0" y="154685"/>
                </a:lnTo>
                <a:lnTo>
                  <a:pt x="2385" y="189844"/>
                </a:lnTo>
                <a:lnTo>
                  <a:pt x="21563" y="247244"/>
                </a:lnTo>
                <a:lnTo>
                  <a:pt x="59074" y="286801"/>
                </a:lnTo>
                <a:lnTo>
                  <a:pt x="109404" y="306698"/>
                </a:lnTo>
                <a:lnTo>
                  <a:pt x="139058" y="309181"/>
                </a:lnTo>
                <a:lnTo>
                  <a:pt x="158052" y="308053"/>
                </a:lnTo>
                <a:lnTo>
                  <a:pt x="210584" y="291083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37"/>
                </a:lnTo>
                <a:lnTo>
                  <a:pt x="57633" y="204393"/>
                </a:lnTo>
                <a:lnTo>
                  <a:pt x="51415" y="154685"/>
                </a:lnTo>
                <a:lnTo>
                  <a:pt x="52970" y="128113"/>
                </a:lnTo>
                <a:lnTo>
                  <a:pt x="65404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74" y="43488"/>
                </a:lnTo>
                <a:lnTo>
                  <a:pt x="173187" y="48793"/>
                </a:lnTo>
                <a:lnTo>
                  <a:pt x="212194" y="85757"/>
                </a:lnTo>
                <a:lnTo>
                  <a:pt x="224735" y="127302"/>
                </a:lnTo>
                <a:lnTo>
                  <a:pt x="226214" y="154685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4" y="260962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6" y="222340"/>
                </a:lnTo>
                <a:lnTo>
                  <a:pt x="276659" y="177444"/>
                </a:lnTo>
                <a:lnTo>
                  <a:pt x="277729" y="150406"/>
                </a:lnTo>
                <a:lnTo>
                  <a:pt x="275303" y="117080"/>
                </a:lnTo>
                <a:lnTo>
                  <a:pt x="268031" y="87561"/>
                </a:lnTo>
                <a:lnTo>
                  <a:pt x="255917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805390" y="447981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52" y="41719"/>
                </a:moveTo>
                <a:lnTo>
                  <a:pt x="135254" y="41719"/>
                </a:lnTo>
                <a:lnTo>
                  <a:pt x="153101" y="42773"/>
                </a:lnTo>
                <a:lnTo>
                  <a:pt x="168613" y="45943"/>
                </a:lnTo>
                <a:lnTo>
                  <a:pt x="203317" y="75744"/>
                </a:lnTo>
                <a:lnTo>
                  <a:pt x="206883" y="101815"/>
                </a:lnTo>
                <a:lnTo>
                  <a:pt x="206794" y="108013"/>
                </a:lnTo>
                <a:lnTo>
                  <a:pt x="169775" y="124204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4"/>
                </a:lnTo>
                <a:lnTo>
                  <a:pt x="21410" y="168713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14" y="276790"/>
                </a:lnTo>
                <a:lnTo>
                  <a:pt x="205867" y="269747"/>
                </a:lnTo>
                <a:lnTo>
                  <a:pt x="113538" y="269747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64"/>
                </a:lnTo>
                <a:lnTo>
                  <a:pt x="53733" y="214414"/>
                </a:lnTo>
                <a:lnTo>
                  <a:pt x="80581" y="183172"/>
                </a:lnTo>
                <a:lnTo>
                  <a:pt x="150309" y="169092"/>
                </a:lnTo>
                <a:lnTo>
                  <a:pt x="172597" y="164591"/>
                </a:lnTo>
                <a:lnTo>
                  <a:pt x="191454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4" y="55806"/>
                </a:lnTo>
                <a:lnTo>
                  <a:pt x="249058" y="46786"/>
                </a:lnTo>
                <a:lnTo>
                  <a:pt x="246352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5"/>
                </a:lnTo>
                <a:lnTo>
                  <a:pt x="214390" y="285683"/>
                </a:lnTo>
                <a:lnTo>
                  <a:pt x="217155" y="294629"/>
                </a:lnTo>
                <a:lnTo>
                  <a:pt x="220599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8"/>
                </a:lnTo>
                <a:lnTo>
                  <a:pt x="262799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3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8"/>
                </a:lnTo>
                <a:lnTo>
                  <a:pt x="153510" y="262638"/>
                </a:lnTo>
                <a:lnTo>
                  <a:pt x="113538" y="269747"/>
                </a:lnTo>
                <a:lnTo>
                  <a:pt x="205867" y="269747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4"/>
                </a:lnTo>
                <a:lnTo>
                  <a:pt x="49536" y="23217"/>
                </a:lnTo>
                <a:lnTo>
                  <a:pt x="17446" y="62874"/>
                </a:lnTo>
                <a:lnTo>
                  <a:pt x="8572" y="91439"/>
                </a:lnTo>
                <a:lnTo>
                  <a:pt x="57721" y="98297"/>
                </a:lnTo>
                <a:lnTo>
                  <a:pt x="62336" y="83651"/>
                </a:lnTo>
                <a:lnTo>
                  <a:pt x="68040" y="71424"/>
                </a:lnTo>
                <a:lnTo>
                  <a:pt x="104340" y="44850"/>
                </a:lnTo>
                <a:lnTo>
                  <a:pt x="135254" y="41719"/>
                </a:lnTo>
                <a:lnTo>
                  <a:pt x="246352" y="41719"/>
                </a:lnTo>
                <a:lnTo>
                  <a:pt x="244720" y="38661"/>
                </a:lnTo>
                <a:lnTo>
                  <a:pt x="215691" y="13723"/>
                </a:lnTo>
                <a:lnTo>
                  <a:pt x="177180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3048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6" y="0"/>
                </a:moveTo>
                <a:lnTo>
                  <a:pt x="88216" y="8212"/>
                </a:lnTo>
                <a:lnTo>
                  <a:pt x="45805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8" y="286796"/>
                </a:lnTo>
                <a:lnTo>
                  <a:pt x="109408" y="306696"/>
                </a:lnTo>
                <a:lnTo>
                  <a:pt x="139056" y="309181"/>
                </a:lnTo>
                <a:lnTo>
                  <a:pt x="158056" y="308053"/>
                </a:lnTo>
                <a:lnTo>
                  <a:pt x="210589" y="291083"/>
                </a:lnTo>
                <a:lnTo>
                  <a:pt x="240585" y="268033"/>
                </a:lnTo>
                <a:lnTo>
                  <a:pt x="139056" y="268033"/>
                </a:lnTo>
                <a:lnTo>
                  <a:pt x="120939" y="266263"/>
                </a:lnTo>
                <a:lnTo>
                  <a:pt x="76287" y="239737"/>
                </a:lnTo>
                <a:lnTo>
                  <a:pt x="57641" y="204393"/>
                </a:lnTo>
                <a:lnTo>
                  <a:pt x="51425" y="154686"/>
                </a:lnTo>
                <a:lnTo>
                  <a:pt x="52979" y="128108"/>
                </a:lnTo>
                <a:lnTo>
                  <a:pt x="65410" y="85673"/>
                </a:lnTo>
                <a:lnTo>
                  <a:pt x="104456" y="48731"/>
                </a:lnTo>
                <a:lnTo>
                  <a:pt x="139056" y="41719"/>
                </a:lnTo>
                <a:lnTo>
                  <a:pt x="240304" y="41719"/>
                </a:lnTo>
                <a:lnTo>
                  <a:pt x="238975" y="40005"/>
                </a:lnTo>
                <a:lnTo>
                  <a:pt x="218152" y="22502"/>
                </a:lnTo>
                <a:lnTo>
                  <a:pt x="194552" y="10001"/>
                </a:lnTo>
                <a:lnTo>
                  <a:pt x="168184" y="2500"/>
                </a:lnTo>
                <a:lnTo>
                  <a:pt x="139056" y="0"/>
                </a:lnTo>
                <a:close/>
              </a:path>
              <a:path w="278130" h="309245">
                <a:moveTo>
                  <a:pt x="240304" y="41719"/>
                </a:moveTo>
                <a:lnTo>
                  <a:pt x="139056" y="41719"/>
                </a:lnTo>
                <a:lnTo>
                  <a:pt x="156878" y="43486"/>
                </a:lnTo>
                <a:lnTo>
                  <a:pt x="173191" y="48788"/>
                </a:lnTo>
                <a:lnTo>
                  <a:pt x="212200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3" y="180280"/>
                </a:lnTo>
                <a:lnTo>
                  <a:pt x="212322" y="223572"/>
                </a:lnTo>
                <a:lnTo>
                  <a:pt x="173324" y="260958"/>
                </a:lnTo>
                <a:lnTo>
                  <a:pt x="139056" y="268033"/>
                </a:lnTo>
                <a:lnTo>
                  <a:pt x="240585" y="268033"/>
                </a:lnTo>
                <a:lnTo>
                  <a:pt x="268097" y="222338"/>
                </a:lnTo>
                <a:lnTo>
                  <a:pt x="276668" y="177434"/>
                </a:lnTo>
                <a:lnTo>
                  <a:pt x="277739" y="150393"/>
                </a:lnTo>
                <a:lnTo>
                  <a:pt x="275312" y="117073"/>
                </a:lnTo>
                <a:lnTo>
                  <a:pt x="268036" y="87555"/>
                </a:lnTo>
                <a:lnTo>
                  <a:pt x="255921" y="61859"/>
                </a:lnTo>
                <a:lnTo>
                  <a:pt x="240304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60883" y="5011978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92" y="371856"/>
                </a:moveTo>
                <a:lnTo>
                  <a:pt x="46861" y="371856"/>
                </a:lnTo>
                <a:lnTo>
                  <a:pt x="63203" y="390925"/>
                </a:lnTo>
                <a:lnTo>
                  <a:pt x="82366" y="404560"/>
                </a:lnTo>
                <a:lnTo>
                  <a:pt x="104351" y="412748"/>
                </a:lnTo>
                <a:lnTo>
                  <a:pt x="129157" y="415480"/>
                </a:lnTo>
                <a:lnTo>
                  <a:pt x="154572" y="412888"/>
                </a:lnTo>
                <a:lnTo>
                  <a:pt x="178103" y="405107"/>
                </a:lnTo>
                <a:lnTo>
                  <a:pt x="199760" y="392131"/>
                </a:lnTo>
                <a:lnTo>
                  <a:pt x="219135" y="374332"/>
                </a:lnTo>
                <a:lnTo>
                  <a:pt x="124872" y="374332"/>
                </a:lnTo>
                <a:lnTo>
                  <a:pt x="105707" y="371905"/>
                </a:lnTo>
                <a:close/>
              </a:path>
              <a:path w="257175" h="415925">
                <a:moveTo>
                  <a:pt x="50291" y="0"/>
                </a:moveTo>
                <a:lnTo>
                  <a:pt x="0" y="0"/>
                </a:lnTo>
                <a:lnTo>
                  <a:pt x="0" y="409194"/>
                </a:lnTo>
                <a:lnTo>
                  <a:pt x="46861" y="409194"/>
                </a:lnTo>
                <a:lnTo>
                  <a:pt x="46861" y="371856"/>
                </a:lnTo>
                <a:lnTo>
                  <a:pt x="105592" y="371856"/>
                </a:lnTo>
                <a:lnTo>
                  <a:pt x="60768" y="335559"/>
                </a:lnTo>
                <a:lnTo>
                  <a:pt x="47201" y="283433"/>
                </a:lnTo>
                <a:lnTo>
                  <a:pt x="46292" y="258699"/>
                </a:lnTo>
                <a:lnTo>
                  <a:pt x="47792" y="233227"/>
                </a:lnTo>
                <a:lnTo>
                  <a:pt x="59792" y="191899"/>
                </a:lnTo>
                <a:lnTo>
                  <a:pt x="96440" y="154590"/>
                </a:lnTo>
                <a:lnTo>
                  <a:pt x="127158" y="147447"/>
                </a:lnTo>
                <a:lnTo>
                  <a:pt x="222863" y="147447"/>
                </a:lnTo>
                <a:lnTo>
                  <a:pt x="221573" y="146011"/>
                </a:lnTo>
                <a:lnTo>
                  <a:pt x="50291" y="146011"/>
                </a:lnTo>
                <a:lnTo>
                  <a:pt x="50291" y="0"/>
                </a:lnTo>
                <a:close/>
              </a:path>
              <a:path w="257175" h="415925">
                <a:moveTo>
                  <a:pt x="222863" y="147447"/>
                </a:moveTo>
                <a:lnTo>
                  <a:pt x="127158" y="147447"/>
                </a:lnTo>
                <a:lnTo>
                  <a:pt x="142855" y="149176"/>
                </a:lnTo>
                <a:lnTo>
                  <a:pt x="157364" y="154362"/>
                </a:lnTo>
                <a:lnTo>
                  <a:pt x="192839" y="190748"/>
                </a:lnTo>
                <a:lnTo>
                  <a:pt x="204309" y="233508"/>
                </a:lnTo>
                <a:lnTo>
                  <a:pt x="205740" y="260604"/>
                </a:lnTo>
                <a:lnTo>
                  <a:pt x="204239" y="287143"/>
                </a:lnTo>
                <a:lnTo>
                  <a:pt x="192237" y="329719"/>
                </a:lnTo>
                <a:lnTo>
                  <a:pt x="155591" y="367188"/>
                </a:lnTo>
                <a:lnTo>
                  <a:pt x="124872" y="374332"/>
                </a:lnTo>
                <a:lnTo>
                  <a:pt x="219135" y="374332"/>
                </a:lnTo>
                <a:lnTo>
                  <a:pt x="247756" y="323826"/>
                </a:lnTo>
                <a:lnTo>
                  <a:pt x="257173" y="256412"/>
                </a:lnTo>
                <a:lnTo>
                  <a:pt x="256618" y="240645"/>
                </a:lnTo>
                <a:lnTo>
                  <a:pt x="248220" y="196303"/>
                </a:lnTo>
                <a:lnTo>
                  <a:pt x="230995" y="158711"/>
                </a:lnTo>
                <a:lnTo>
                  <a:pt x="223549" y="148209"/>
                </a:lnTo>
                <a:lnTo>
                  <a:pt x="222863" y="147447"/>
                </a:lnTo>
                <a:close/>
              </a:path>
              <a:path w="257175" h="415925">
                <a:moveTo>
                  <a:pt x="131540" y="106299"/>
                </a:moveTo>
                <a:lnTo>
                  <a:pt x="107927" y="108780"/>
                </a:lnTo>
                <a:lnTo>
                  <a:pt x="86521" y="116225"/>
                </a:lnTo>
                <a:lnTo>
                  <a:pt x="67312" y="128635"/>
                </a:lnTo>
                <a:lnTo>
                  <a:pt x="50291" y="146011"/>
                </a:lnTo>
                <a:lnTo>
                  <a:pt x="221573" y="146011"/>
                </a:lnTo>
                <a:lnTo>
                  <a:pt x="183354" y="117246"/>
                </a:lnTo>
                <a:lnTo>
                  <a:pt x="145020" y="106979"/>
                </a:lnTo>
                <a:lnTo>
                  <a:pt x="131540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17095" y="5011978"/>
            <a:ext cx="114300" cy="529590"/>
          </a:xfrm>
          <a:custGeom>
            <a:avLst/>
            <a:gdLst/>
            <a:ahLst/>
            <a:cxnLst/>
            <a:rect l="l" t="t" r="r" b="b"/>
            <a:pathLst>
              <a:path w="114300" h="529589">
                <a:moveTo>
                  <a:pt x="113915" y="0"/>
                </a:moveTo>
                <a:lnTo>
                  <a:pt x="63623" y="0"/>
                </a:lnTo>
                <a:lnTo>
                  <a:pt x="63623" y="58293"/>
                </a:lnTo>
                <a:lnTo>
                  <a:pt x="113915" y="58293"/>
                </a:lnTo>
                <a:lnTo>
                  <a:pt x="113915" y="0"/>
                </a:lnTo>
                <a:close/>
              </a:path>
              <a:path w="114300" h="529589">
                <a:moveTo>
                  <a:pt x="9236" y="481291"/>
                </a:moveTo>
                <a:lnTo>
                  <a:pt x="0" y="523875"/>
                </a:lnTo>
                <a:lnTo>
                  <a:pt x="39336" y="529209"/>
                </a:lnTo>
                <a:lnTo>
                  <a:pt x="58910" y="527460"/>
                </a:lnTo>
                <a:lnTo>
                  <a:pt x="99627" y="501294"/>
                </a:lnTo>
                <a:lnTo>
                  <a:pt x="106743" y="485203"/>
                </a:lnTo>
                <a:lnTo>
                  <a:pt x="27240" y="485203"/>
                </a:lnTo>
                <a:lnTo>
                  <a:pt x="19335" y="483869"/>
                </a:lnTo>
                <a:lnTo>
                  <a:pt x="9236" y="481291"/>
                </a:lnTo>
                <a:close/>
              </a:path>
              <a:path w="114300" h="529589">
                <a:moveTo>
                  <a:pt x="113915" y="112585"/>
                </a:moveTo>
                <a:lnTo>
                  <a:pt x="63623" y="112585"/>
                </a:lnTo>
                <a:lnTo>
                  <a:pt x="63596" y="425094"/>
                </a:lnTo>
                <a:lnTo>
                  <a:pt x="63143" y="442513"/>
                </a:lnTo>
                <a:lnTo>
                  <a:pt x="50957" y="481774"/>
                </a:lnTo>
                <a:lnTo>
                  <a:pt x="43340" y="485203"/>
                </a:lnTo>
                <a:lnTo>
                  <a:pt x="106743" y="485203"/>
                </a:lnTo>
                <a:lnTo>
                  <a:pt x="110343" y="471519"/>
                </a:lnTo>
                <a:lnTo>
                  <a:pt x="113022" y="450384"/>
                </a:lnTo>
                <a:lnTo>
                  <a:pt x="113915" y="425094"/>
                </a:lnTo>
                <a:lnTo>
                  <a:pt x="113915" y="11258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93113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4" y="270342"/>
                </a:lnTo>
                <a:lnTo>
                  <a:pt x="242602" y="268033"/>
                </a:lnTo>
                <a:lnTo>
                  <a:pt x="140868" y="268033"/>
                </a:lnTo>
                <a:lnTo>
                  <a:pt x="123121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1" y="10082"/>
                </a:lnTo>
                <a:lnTo>
                  <a:pt x="166393" y="2518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78"/>
                </a:lnTo>
                <a:lnTo>
                  <a:pt x="154156" y="267121"/>
                </a:lnTo>
                <a:lnTo>
                  <a:pt x="140868" y="268033"/>
                </a:lnTo>
                <a:lnTo>
                  <a:pt x="242602" y="268033"/>
                </a:lnTo>
                <a:lnTo>
                  <a:pt x="253465" y="254004"/>
                </a:lnTo>
                <a:lnTo>
                  <a:pt x="263494" y="235130"/>
                </a:lnTo>
                <a:lnTo>
                  <a:pt x="270891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00657" y="5021021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5" y="363697"/>
                </a:lnTo>
                <a:lnTo>
                  <a:pt x="64388" y="395477"/>
                </a:lnTo>
                <a:lnTo>
                  <a:pt x="106781" y="404152"/>
                </a:lnTo>
                <a:lnTo>
                  <a:pt x="115367" y="403867"/>
                </a:lnTo>
                <a:lnTo>
                  <a:pt x="124542" y="403020"/>
                </a:lnTo>
                <a:lnTo>
                  <a:pt x="134288" y="401617"/>
                </a:lnTo>
                <a:lnTo>
                  <a:pt x="144589" y="399668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80" h="404495">
                <a:moveTo>
                  <a:pt x="137731" y="355282"/>
                </a:moveTo>
                <a:lnTo>
                  <a:pt x="128689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80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80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70869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21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74" y="247237"/>
                </a:lnTo>
                <a:lnTo>
                  <a:pt x="59082" y="286796"/>
                </a:lnTo>
                <a:lnTo>
                  <a:pt x="109410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89276" y="5118277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3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57" y="297078"/>
                </a:lnTo>
                <a:lnTo>
                  <a:pt x="223488" y="273239"/>
                </a:lnTo>
                <a:lnTo>
                  <a:pt x="227552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20"/>
                </a:lnTo>
                <a:lnTo>
                  <a:pt x="52733" y="220364"/>
                </a:lnTo>
                <a:lnTo>
                  <a:pt x="49720" y="206311"/>
                </a:lnTo>
                <a:close/>
              </a:path>
              <a:path w="246380" h="309245">
                <a:moveTo>
                  <a:pt x="117538" y="0"/>
                </a:moveTo>
                <a:lnTo>
                  <a:pt x="74193" y="5994"/>
                </a:lnTo>
                <a:lnTo>
                  <a:pt x="34915" y="26503"/>
                </a:lnTo>
                <a:lnTo>
                  <a:pt x="10845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2" y="133370"/>
                </a:lnTo>
                <a:lnTo>
                  <a:pt x="64719" y="158368"/>
                </a:lnTo>
                <a:lnTo>
                  <a:pt x="102945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2" y="268033"/>
                </a:lnTo>
                <a:lnTo>
                  <a:pt x="245403" y="227966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8" y="164596"/>
                </a:lnTo>
                <a:lnTo>
                  <a:pt x="188493" y="141559"/>
                </a:lnTo>
                <a:lnTo>
                  <a:pt x="151345" y="129921"/>
                </a:lnTo>
                <a:lnTo>
                  <a:pt x="97304" y="114939"/>
                </a:lnTo>
                <a:lnTo>
                  <a:pt x="88077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8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689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80" h="309245">
                <a:moveTo>
                  <a:pt x="219991" y="41148"/>
                </a:moveTo>
                <a:lnTo>
                  <a:pt x="121158" y="41148"/>
                </a:lnTo>
                <a:lnTo>
                  <a:pt x="134963" y="41952"/>
                </a:lnTo>
                <a:lnTo>
                  <a:pt x="147102" y="44372"/>
                </a:lnTo>
                <a:lnTo>
                  <a:pt x="179244" y="69661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05" y="69661"/>
                </a:lnTo>
                <a:lnTo>
                  <a:pt x="228193" y="57492"/>
                </a:lnTo>
                <a:lnTo>
                  <a:pt x="223395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06446" y="5364022"/>
            <a:ext cx="60960" cy="138430"/>
          </a:xfrm>
          <a:custGeom>
            <a:avLst/>
            <a:gdLst/>
            <a:ahLst/>
            <a:cxnLst/>
            <a:rect l="l" t="t" r="r" b="b"/>
            <a:pathLst>
              <a:path w="60960" h="138429">
                <a:moveTo>
                  <a:pt x="60578" y="0"/>
                </a:moveTo>
                <a:lnTo>
                  <a:pt x="3428" y="0"/>
                </a:lnTo>
                <a:lnTo>
                  <a:pt x="3428" y="57150"/>
                </a:lnTo>
                <a:lnTo>
                  <a:pt x="31915" y="57150"/>
                </a:lnTo>
                <a:lnTo>
                  <a:pt x="31059" y="69117"/>
                </a:lnTo>
                <a:lnTo>
                  <a:pt x="13858" y="107948"/>
                </a:lnTo>
                <a:lnTo>
                  <a:pt x="0" y="116586"/>
                </a:lnTo>
                <a:lnTo>
                  <a:pt x="13715" y="138303"/>
                </a:lnTo>
                <a:lnTo>
                  <a:pt x="49339" y="108204"/>
                </a:lnTo>
                <a:lnTo>
                  <a:pt x="60578" y="57150"/>
                </a:lnTo>
                <a:lnTo>
                  <a:pt x="6057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54172" y="5011978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79318" y="512456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82848" y="5118277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2"/>
                </a:lnTo>
                <a:lnTo>
                  <a:pt x="58293" y="87249"/>
                </a:lnTo>
                <a:lnTo>
                  <a:pt x="84391" y="54571"/>
                </a:lnTo>
                <a:lnTo>
                  <a:pt x="9772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48" y="43433"/>
                </a:moveTo>
                <a:lnTo>
                  <a:pt x="123545" y="43433"/>
                </a:lnTo>
                <a:lnTo>
                  <a:pt x="136507" y="44485"/>
                </a:lnTo>
                <a:lnTo>
                  <a:pt x="147534" y="47634"/>
                </a:lnTo>
                <a:lnTo>
                  <a:pt x="172953" y="81111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2"/>
                </a:lnTo>
                <a:lnTo>
                  <a:pt x="231470" y="91270"/>
                </a:lnTo>
                <a:lnTo>
                  <a:pt x="258006" y="55124"/>
                </a:lnTo>
                <a:lnTo>
                  <a:pt x="264302" y="51816"/>
                </a:lnTo>
                <a:lnTo>
                  <a:pt x="218414" y="51816"/>
                </a:lnTo>
                <a:lnTo>
                  <a:pt x="214748" y="43433"/>
                </a:lnTo>
                <a:close/>
              </a:path>
              <a:path w="402589" h="302895">
                <a:moveTo>
                  <a:pt x="391140" y="43433"/>
                </a:moveTo>
                <a:lnTo>
                  <a:pt x="299085" y="43433"/>
                </a:lnTo>
                <a:lnTo>
                  <a:pt x="307463" y="43935"/>
                </a:lnTo>
                <a:lnTo>
                  <a:pt x="315294" y="45445"/>
                </a:lnTo>
                <a:lnTo>
                  <a:pt x="347090" y="72859"/>
                </a:lnTo>
                <a:lnTo>
                  <a:pt x="351981" y="113452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7" y="55384"/>
                </a:lnTo>
                <a:lnTo>
                  <a:pt x="391140" y="43433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2" y="3233"/>
                </a:lnTo>
                <a:lnTo>
                  <a:pt x="259083" y="12939"/>
                </a:lnTo>
                <a:lnTo>
                  <a:pt x="237436" y="29130"/>
                </a:lnTo>
                <a:lnTo>
                  <a:pt x="218414" y="51816"/>
                </a:lnTo>
                <a:lnTo>
                  <a:pt x="264302" y="51816"/>
                </a:lnTo>
                <a:lnTo>
                  <a:pt x="270356" y="48634"/>
                </a:lnTo>
                <a:lnTo>
                  <a:pt x="284046" y="44735"/>
                </a:lnTo>
                <a:lnTo>
                  <a:pt x="299085" y="43433"/>
                </a:lnTo>
                <a:lnTo>
                  <a:pt x="391140" y="43433"/>
                </a:lnTo>
                <a:lnTo>
                  <a:pt x="388877" y="38240"/>
                </a:lnTo>
                <a:lnTo>
                  <a:pt x="378434" y="24383"/>
                </a:lnTo>
                <a:lnTo>
                  <a:pt x="365274" y="13699"/>
                </a:lnTo>
                <a:lnTo>
                  <a:pt x="349523" y="6081"/>
                </a:lnTo>
                <a:lnTo>
                  <a:pt x="331200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74" y="7431"/>
                </a:lnTo>
                <a:lnTo>
                  <a:pt x="61358" y="28571"/>
                </a:lnTo>
                <a:lnTo>
                  <a:pt x="45148" y="48196"/>
                </a:lnTo>
                <a:lnTo>
                  <a:pt x="97726" y="48196"/>
                </a:lnTo>
                <a:lnTo>
                  <a:pt x="103182" y="46216"/>
                </a:lnTo>
                <a:lnTo>
                  <a:pt x="113168" y="44129"/>
                </a:lnTo>
                <a:lnTo>
                  <a:pt x="123545" y="43433"/>
                </a:lnTo>
                <a:lnTo>
                  <a:pt x="214748" y="43433"/>
                </a:lnTo>
                <a:lnTo>
                  <a:pt x="213343" y="40221"/>
                </a:lnTo>
                <a:lnTo>
                  <a:pt x="177538" y="7672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60622" y="5118277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1" y="416623"/>
                </a:lnTo>
                <a:lnTo>
                  <a:pt x="50291" y="271932"/>
                </a:lnTo>
                <a:lnTo>
                  <a:pt x="215181" y="271932"/>
                </a:lnTo>
                <a:lnTo>
                  <a:pt x="219054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690"/>
                </a:lnTo>
                <a:lnTo>
                  <a:pt x="51492" y="205974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15" y="46920"/>
                </a:lnTo>
                <a:lnTo>
                  <a:pt x="101194" y="45237"/>
                </a:lnTo>
                <a:lnTo>
                  <a:pt x="45720" y="45237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81" y="271932"/>
                </a:moveTo>
                <a:lnTo>
                  <a:pt x="50291" y="271932"/>
                </a:lnTo>
                <a:lnTo>
                  <a:pt x="57152" y="279651"/>
                </a:lnTo>
                <a:lnTo>
                  <a:pt x="93321" y="303228"/>
                </a:lnTo>
                <a:lnTo>
                  <a:pt x="128104" y="309181"/>
                </a:lnTo>
                <a:lnTo>
                  <a:pt x="145052" y="307968"/>
                </a:lnTo>
                <a:lnTo>
                  <a:pt x="193446" y="289839"/>
                </a:lnTo>
                <a:lnTo>
                  <a:pt x="215181" y="271932"/>
                </a:lnTo>
                <a:close/>
              </a:path>
              <a:path w="257175" h="417195">
                <a:moveTo>
                  <a:pt x="220724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5"/>
                </a:lnTo>
                <a:lnTo>
                  <a:pt x="192677" y="83372"/>
                </a:lnTo>
                <a:lnTo>
                  <a:pt x="204291" y="125704"/>
                </a:lnTo>
                <a:lnTo>
                  <a:pt x="205739" y="152209"/>
                </a:lnTo>
                <a:lnTo>
                  <a:pt x="204255" y="179907"/>
                </a:lnTo>
                <a:lnTo>
                  <a:pt x="192356" y="223663"/>
                </a:lnTo>
                <a:lnTo>
                  <a:pt x="155781" y="260958"/>
                </a:lnTo>
                <a:lnTo>
                  <a:pt x="124777" y="268033"/>
                </a:lnTo>
                <a:lnTo>
                  <a:pt x="219054" y="268033"/>
                </a:lnTo>
                <a:lnTo>
                  <a:pt x="240880" y="234124"/>
                </a:lnTo>
                <a:lnTo>
                  <a:pt x="253099" y="195472"/>
                </a:lnTo>
                <a:lnTo>
                  <a:pt x="257175" y="152400"/>
                </a:lnTo>
                <a:lnTo>
                  <a:pt x="256247" y="131622"/>
                </a:lnTo>
                <a:lnTo>
                  <a:pt x="248854" y="92683"/>
                </a:lnTo>
                <a:lnTo>
                  <a:pt x="224035" y="43002"/>
                </a:lnTo>
                <a:lnTo>
                  <a:pt x="220724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1" y="6386"/>
                </a:lnTo>
                <a:lnTo>
                  <a:pt x="54056" y="34649"/>
                </a:lnTo>
                <a:lnTo>
                  <a:pt x="45720" y="45237"/>
                </a:lnTo>
                <a:lnTo>
                  <a:pt x="101194" y="45237"/>
                </a:lnTo>
                <a:lnTo>
                  <a:pt x="111424" y="41306"/>
                </a:lnTo>
                <a:lnTo>
                  <a:pt x="126961" y="39433"/>
                </a:lnTo>
                <a:lnTo>
                  <a:pt x="220724" y="39433"/>
                </a:lnTo>
                <a:lnTo>
                  <a:pt x="212202" y="30251"/>
                </a:lnTo>
                <a:lnTo>
                  <a:pt x="198589" y="19519"/>
                </a:lnTo>
                <a:lnTo>
                  <a:pt x="183536" y="10967"/>
                </a:lnTo>
                <a:lnTo>
                  <a:pt x="167365" y="4868"/>
                </a:lnTo>
                <a:lnTo>
                  <a:pt x="150067" y="1215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04170" y="5011978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92270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42"/>
                </a:lnTo>
                <a:lnTo>
                  <a:pt x="242609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9" y="268033"/>
                </a:lnTo>
                <a:lnTo>
                  <a:pt x="253474" y="254004"/>
                </a:lnTo>
                <a:lnTo>
                  <a:pt x="263501" y="235130"/>
                </a:lnTo>
                <a:lnTo>
                  <a:pt x="270890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8" y="89030"/>
                </a:lnTo>
                <a:lnTo>
                  <a:pt x="251431" y="62653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28401" y="5118277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2"/>
                </a:lnTo>
                <a:lnTo>
                  <a:pt x="58293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6" y="43433"/>
                </a:moveTo>
                <a:lnTo>
                  <a:pt x="123532" y="43433"/>
                </a:lnTo>
                <a:lnTo>
                  <a:pt x="136499" y="44485"/>
                </a:lnTo>
                <a:lnTo>
                  <a:pt x="147526" y="47634"/>
                </a:lnTo>
                <a:lnTo>
                  <a:pt x="172951" y="81111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2"/>
                </a:lnTo>
                <a:lnTo>
                  <a:pt x="231470" y="91270"/>
                </a:lnTo>
                <a:lnTo>
                  <a:pt x="258006" y="55124"/>
                </a:lnTo>
                <a:lnTo>
                  <a:pt x="264302" y="51816"/>
                </a:lnTo>
                <a:lnTo>
                  <a:pt x="218401" y="51816"/>
                </a:lnTo>
                <a:lnTo>
                  <a:pt x="214736" y="43433"/>
                </a:lnTo>
                <a:close/>
              </a:path>
              <a:path w="402589" h="302895">
                <a:moveTo>
                  <a:pt x="391136" y="43433"/>
                </a:moveTo>
                <a:lnTo>
                  <a:pt x="299085" y="43433"/>
                </a:lnTo>
                <a:lnTo>
                  <a:pt x="307463" y="43935"/>
                </a:lnTo>
                <a:lnTo>
                  <a:pt x="315293" y="45445"/>
                </a:lnTo>
                <a:lnTo>
                  <a:pt x="347091" y="72859"/>
                </a:lnTo>
                <a:lnTo>
                  <a:pt x="351981" y="113452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3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302" y="51816"/>
                </a:lnTo>
                <a:lnTo>
                  <a:pt x="270356" y="48634"/>
                </a:lnTo>
                <a:lnTo>
                  <a:pt x="284046" y="44735"/>
                </a:lnTo>
                <a:lnTo>
                  <a:pt x="299085" y="43433"/>
                </a:lnTo>
                <a:lnTo>
                  <a:pt x="391136" y="43433"/>
                </a:lnTo>
                <a:lnTo>
                  <a:pt x="388871" y="38240"/>
                </a:lnTo>
                <a:lnTo>
                  <a:pt x="378421" y="24383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8" y="7431"/>
                </a:lnTo>
                <a:lnTo>
                  <a:pt x="61353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3"/>
                </a:lnTo>
                <a:lnTo>
                  <a:pt x="214736" y="43433"/>
                </a:lnTo>
                <a:lnTo>
                  <a:pt x="213331" y="40221"/>
                </a:lnTo>
                <a:lnTo>
                  <a:pt x="177538" y="7672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89588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42"/>
                </a:lnTo>
                <a:lnTo>
                  <a:pt x="242609" y="268033"/>
                </a:lnTo>
                <a:lnTo>
                  <a:pt x="140881" y="268033"/>
                </a:lnTo>
                <a:lnTo>
                  <a:pt x="123134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18" y="154114"/>
                </a:lnTo>
                <a:lnTo>
                  <a:pt x="270722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9" y="268033"/>
                </a:lnTo>
                <a:lnTo>
                  <a:pt x="253474" y="254004"/>
                </a:lnTo>
                <a:lnTo>
                  <a:pt x="263501" y="235130"/>
                </a:lnTo>
                <a:lnTo>
                  <a:pt x="270890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43" y="80717"/>
                </a:lnTo>
                <a:lnTo>
                  <a:pt x="219455" y="126301"/>
                </a:lnTo>
                <a:lnTo>
                  <a:pt x="270722" y="126301"/>
                </a:lnTo>
                <a:lnTo>
                  <a:pt x="270260" y="119517"/>
                </a:lnTo>
                <a:lnTo>
                  <a:pt x="263194" y="89030"/>
                </a:lnTo>
                <a:lnTo>
                  <a:pt x="251433" y="62653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25719" y="5118277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58"/>
                </a:lnTo>
                <a:lnTo>
                  <a:pt x="51740" y="114898"/>
                </a:lnTo>
                <a:lnTo>
                  <a:pt x="63354" y="76261"/>
                </a:lnTo>
                <a:lnTo>
                  <a:pt x="98979" y="48515"/>
                </a:lnTo>
                <a:lnTo>
                  <a:pt x="99462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85" y="43433"/>
                </a:moveTo>
                <a:lnTo>
                  <a:pt x="128777" y="43433"/>
                </a:lnTo>
                <a:lnTo>
                  <a:pt x="138473" y="44003"/>
                </a:lnTo>
                <a:lnTo>
                  <a:pt x="147545" y="45707"/>
                </a:lnTo>
                <a:lnTo>
                  <a:pt x="181003" y="69573"/>
                </a:lnTo>
                <a:lnTo>
                  <a:pt x="189950" y="108286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6" y="114898"/>
                </a:lnTo>
                <a:lnTo>
                  <a:pt x="237845" y="71907"/>
                </a:lnTo>
                <a:lnTo>
                  <a:pt x="231711" y="51917"/>
                </a:lnTo>
                <a:lnTo>
                  <a:pt x="227585" y="43433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18"/>
                </a:lnTo>
                <a:lnTo>
                  <a:pt x="84999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62" y="48387"/>
                </a:lnTo>
                <a:lnTo>
                  <a:pt x="113329" y="44702"/>
                </a:lnTo>
                <a:lnTo>
                  <a:pt x="128777" y="43433"/>
                </a:lnTo>
                <a:lnTo>
                  <a:pt x="227585" y="43433"/>
                </a:lnTo>
                <a:lnTo>
                  <a:pt x="227383" y="43018"/>
                </a:lnTo>
                <a:lnTo>
                  <a:pt x="199116" y="14792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16702" y="5021021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7"/>
                </a:lnTo>
                <a:lnTo>
                  <a:pt x="64388" y="395477"/>
                </a:lnTo>
                <a:lnTo>
                  <a:pt x="106768" y="404152"/>
                </a:lnTo>
                <a:lnTo>
                  <a:pt x="115357" y="403867"/>
                </a:lnTo>
                <a:lnTo>
                  <a:pt x="124536" y="403020"/>
                </a:lnTo>
                <a:lnTo>
                  <a:pt x="134286" y="401617"/>
                </a:lnTo>
                <a:lnTo>
                  <a:pt x="144589" y="399668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88622" y="511827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3" y="41719"/>
                </a:moveTo>
                <a:lnTo>
                  <a:pt x="135254" y="41719"/>
                </a:lnTo>
                <a:lnTo>
                  <a:pt x="153094" y="42773"/>
                </a:lnTo>
                <a:lnTo>
                  <a:pt x="168602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883" y="103631"/>
                </a:lnTo>
                <a:lnTo>
                  <a:pt x="169767" y="124202"/>
                </a:lnTo>
                <a:lnTo>
                  <a:pt x="102867" y="133964"/>
                </a:lnTo>
                <a:lnTo>
                  <a:pt x="90733" y="135832"/>
                </a:lnTo>
                <a:lnTo>
                  <a:pt x="53005" y="146548"/>
                </a:lnTo>
                <a:lnTo>
                  <a:pt x="21404" y="168705"/>
                </a:lnTo>
                <a:lnTo>
                  <a:pt x="2486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15" y="307696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64"/>
                </a:lnTo>
                <a:lnTo>
                  <a:pt x="197007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64" y="268909"/>
                </a:lnTo>
                <a:lnTo>
                  <a:pt x="62277" y="249340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1" y="46786"/>
                </a:lnTo>
                <a:lnTo>
                  <a:pt x="246343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48"/>
                </a:lnTo>
                <a:lnTo>
                  <a:pt x="214379" y="285673"/>
                </a:lnTo>
                <a:lnTo>
                  <a:pt x="217148" y="294622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0"/>
                </a:lnTo>
                <a:lnTo>
                  <a:pt x="265493" y="285369"/>
                </a:lnTo>
                <a:lnTo>
                  <a:pt x="262793" y="276330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3" y="154305"/>
                </a:lnTo>
                <a:lnTo>
                  <a:pt x="206590" y="172593"/>
                </a:lnTo>
                <a:lnTo>
                  <a:pt x="206089" y="188092"/>
                </a:lnTo>
                <a:lnTo>
                  <a:pt x="192448" y="232952"/>
                </a:lnTo>
                <a:lnTo>
                  <a:pt x="153503" y="262632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37"/>
                </a:lnTo>
                <a:lnTo>
                  <a:pt x="258529" y="235621"/>
                </a:lnTo>
                <a:lnTo>
                  <a:pt x="258036" y="214401"/>
                </a:lnTo>
                <a:lnTo>
                  <a:pt x="257918" y="206501"/>
                </a:lnTo>
                <a:lnTo>
                  <a:pt x="257793" y="186268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4"/>
                </a:lnTo>
                <a:lnTo>
                  <a:pt x="49530" y="23217"/>
                </a:lnTo>
                <a:lnTo>
                  <a:pt x="17440" y="62874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4"/>
                </a:lnTo>
                <a:lnTo>
                  <a:pt x="104328" y="44850"/>
                </a:lnTo>
                <a:lnTo>
                  <a:pt x="135254" y="41719"/>
                </a:lnTo>
                <a:lnTo>
                  <a:pt x="246343" y="41719"/>
                </a:lnTo>
                <a:lnTo>
                  <a:pt x="244709" y="38661"/>
                </a:lnTo>
                <a:lnTo>
                  <a:pt x="215683" y="13721"/>
                </a:lnTo>
                <a:lnTo>
                  <a:pt x="177174" y="2224"/>
                </a:lnTo>
                <a:lnTo>
                  <a:pt x="160809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06469" y="5011978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15" y="117105"/>
                </a:lnTo>
                <a:lnTo>
                  <a:pt x="33269" y="148947"/>
                </a:lnTo>
                <a:lnTo>
                  <a:pt x="8311" y="199357"/>
                </a:lnTo>
                <a:lnTo>
                  <a:pt x="923" y="239545"/>
                </a:lnTo>
                <a:lnTo>
                  <a:pt x="0" y="261264"/>
                </a:lnTo>
                <a:lnTo>
                  <a:pt x="1012" y="283232"/>
                </a:lnTo>
                <a:lnTo>
                  <a:pt x="9152" y="323417"/>
                </a:lnTo>
                <a:lnTo>
                  <a:pt x="25318" y="358046"/>
                </a:lnTo>
                <a:lnTo>
                  <a:pt x="62378" y="395947"/>
                </a:lnTo>
                <a:lnTo>
                  <a:pt x="110071" y="414264"/>
                </a:lnTo>
                <a:lnTo>
                  <a:pt x="127427" y="415480"/>
                </a:lnTo>
                <a:lnTo>
                  <a:pt x="153131" y="412731"/>
                </a:lnTo>
                <a:lnTo>
                  <a:pt x="175511" y="404490"/>
                </a:lnTo>
                <a:lnTo>
                  <a:pt x="194570" y="390764"/>
                </a:lnTo>
                <a:lnTo>
                  <a:pt x="208038" y="374332"/>
                </a:lnTo>
                <a:lnTo>
                  <a:pt x="132291" y="374332"/>
                </a:lnTo>
                <a:lnTo>
                  <a:pt x="116467" y="372580"/>
                </a:lnTo>
                <a:lnTo>
                  <a:pt x="75522" y="346227"/>
                </a:lnTo>
                <a:lnTo>
                  <a:pt x="57436" y="310927"/>
                </a:lnTo>
                <a:lnTo>
                  <a:pt x="51422" y="261175"/>
                </a:lnTo>
                <a:lnTo>
                  <a:pt x="52828" y="233870"/>
                </a:lnTo>
                <a:lnTo>
                  <a:pt x="64078" y="190866"/>
                </a:lnTo>
                <a:lnTo>
                  <a:pt x="99208" y="154814"/>
                </a:lnTo>
                <a:lnTo>
                  <a:pt x="130005" y="148018"/>
                </a:lnTo>
                <a:lnTo>
                  <a:pt x="257158" y="148018"/>
                </a:lnTo>
                <a:lnTo>
                  <a:pt x="257158" y="147154"/>
                </a:lnTo>
                <a:lnTo>
                  <a:pt x="206866" y="147154"/>
                </a:lnTo>
                <a:lnTo>
                  <a:pt x="199818" y="138499"/>
                </a:lnTo>
                <a:lnTo>
                  <a:pt x="191800" y="130681"/>
                </a:lnTo>
                <a:lnTo>
                  <a:pt x="150506" y="109143"/>
                </a:lnTo>
                <a:lnTo>
                  <a:pt x="138203" y="107011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58" y="371563"/>
                </a:moveTo>
                <a:lnTo>
                  <a:pt x="210307" y="371563"/>
                </a:lnTo>
                <a:lnTo>
                  <a:pt x="210307" y="409194"/>
                </a:lnTo>
                <a:lnTo>
                  <a:pt x="257158" y="409194"/>
                </a:lnTo>
                <a:lnTo>
                  <a:pt x="257158" y="371563"/>
                </a:lnTo>
                <a:close/>
              </a:path>
              <a:path w="257175" h="415925">
                <a:moveTo>
                  <a:pt x="257158" y="148018"/>
                </a:moveTo>
                <a:lnTo>
                  <a:pt x="130005" y="148018"/>
                </a:lnTo>
                <a:lnTo>
                  <a:pt x="146544" y="149787"/>
                </a:lnTo>
                <a:lnTo>
                  <a:pt x="161714" y="155100"/>
                </a:lnTo>
                <a:lnTo>
                  <a:pt x="198225" y="192632"/>
                </a:lnTo>
                <a:lnTo>
                  <a:pt x="209974" y="237167"/>
                </a:lnTo>
                <a:lnTo>
                  <a:pt x="211438" y="265455"/>
                </a:lnTo>
                <a:lnTo>
                  <a:pt x="209993" y="291263"/>
                </a:lnTo>
                <a:lnTo>
                  <a:pt x="198461" y="332272"/>
                </a:lnTo>
                <a:lnTo>
                  <a:pt x="162801" y="367617"/>
                </a:lnTo>
                <a:lnTo>
                  <a:pt x="132291" y="374332"/>
                </a:lnTo>
                <a:lnTo>
                  <a:pt x="208038" y="374332"/>
                </a:lnTo>
                <a:lnTo>
                  <a:pt x="210307" y="371563"/>
                </a:lnTo>
                <a:lnTo>
                  <a:pt x="257158" y="371563"/>
                </a:lnTo>
                <a:lnTo>
                  <a:pt x="257158" y="148018"/>
                </a:lnTo>
                <a:close/>
              </a:path>
              <a:path w="257175" h="415925">
                <a:moveTo>
                  <a:pt x="257158" y="0"/>
                </a:moveTo>
                <a:lnTo>
                  <a:pt x="206866" y="0"/>
                </a:lnTo>
                <a:lnTo>
                  <a:pt x="206866" y="147154"/>
                </a:lnTo>
                <a:lnTo>
                  <a:pt x="257158" y="147154"/>
                </a:lnTo>
                <a:lnTo>
                  <a:pt x="2571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26016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74" y="247237"/>
                </a:lnTo>
                <a:lnTo>
                  <a:pt x="59082" y="286796"/>
                </a:lnTo>
                <a:lnTo>
                  <a:pt x="109410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44804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42"/>
                </a:lnTo>
                <a:lnTo>
                  <a:pt x="242609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9" y="268033"/>
                </a:lnTo>
                <a:lnTo>
                  <a:pt x="253474" y="254004"/>
                </a:lnTo>
                <a:lnTo>
                  <a:pt x="263501" y="235130"/>
                </a:lnTo>
                <a:lnTo>
                  <a:pt x="270891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8" y="89030"/>
                </a:lnTo>
                <a:lnTo>
                  <a:pt x="251431" y="62653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380935" y="5118277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2" y="130122"/>
                </a:lnTo>
                <a:lnTo>
                  <a:pt x="58292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6" y="43433"/>
                </a:moveTo>
                <a:lnTo>
                  <a:pt x="123532" y="43433"/>
                </a:lnTo>
                <a:lnTo>
                  <a:pt x="136499" y="44485"/>
                </a:lnTo>
                <a:lnTo>
                  <a:pt x="147526" y="47634"/>
                </a:lnTo>
                <a:lnTo>
                  <a:pt x="172951" y="81111"/>
                </a:lnTo>
                <a:lnTo>
                  <a:pt x="176021" y="302894"/>
                </a:lnTo>
                <a:lnTo>
                  <a:pt x="226313" y="302894"/>
                </a:lnTo>
                <a:lnTo>
                  <a:pt x="226353" y="130122"/>
                </a:lnTo>
                <a:lnTo>
                  <a:pt x="231468" y="91270"/>
                </a:lnTo>
                <a:lnTo>
                  <a:pt x="258001" y="55124"/>
                </a:lnTo>
                <a:lnTo>
                  <a:pt x="264299" y="51816"/>
                </a:lnTo>
                <a:lnTo>
                  <a:pt x="218401" y="51816"/>
                </a:lnTo>
                <a:lnTo>
                  <a:pt x="214736" y="43433"/>
                </a:lnTo>
                <a:close/>
              </a:path>
              <a:path w="402590" h="302895">
                <a:moveTo>
                  <a:pt x="391136" y="43433"/>
                </a:moveTo>
                <a:lnTo>
                  <a:pt x="299084" y="43433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0" y="72859"/>
                </a:lnTo>
                <a:lnTo>
                  <a:pt x="351981" y="113452"/>
                </a:lnTo>
                <a:lnTo>
                  <a:pt x="352043" y="302894"/>
                </a:lnTo>
                <a:lnTo>
                  <a:pt x="402335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3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299" y="51816"/>
                </a:lnTo>
                <a:lnTo>
                  <a:pt x="270354" y="48634"/>
                </a:lnTo>
                <a:lnTo>
                  <a:pt x="284045" y="44735"/>
                </a:lnTo>
                <a:lnTo>
                  <a:pt x="299084" y="43433"/>
                </a:lnTo>
                <a:lnTo>
                  <a:pt x="391136" y="43433"/>
                </a:lnTo>
                <a:lnTo>
                  <a:pt x="388871" y="38240"/>
                </a:lnTo>
                <a:lnTo>
                  <a:pt x="378421" y="24383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3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3"/>
                </a:lnTo>
                <a:lnTo>
                  <a:pt x="214736" y="43433"/>
                </a:lnTo>
                <a:lnTo>
                  <a:pt x="213331" y="40221"/>
                </a:lnTo>
                <a:lnTo>
                  <a:pt x="177538" y="7672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61946" y="5011978"/>
            <a:ext cx="313055" cy="409575"/>
          </a:xfrm>
          <a:custGeom>
            <a:avLst/>
            <a:gdLst/>
            <a:ahLst/>
            <a:cxnLst/>
            <a:rect l="l" t="t" r="r" b="b"/>
            <a:pathLst>
              <a:path w="313054" h="409575">
                <a:moveTo>
                  <a:pt x="154482" y="0"/>
                </a:moveTo>
                <a:lnTo>
                  <a:pt x="0" y="0"/>
                </a:lnTo>
                <a:lnTo>
                  <a:pt x="0" y="409194"/>
                </a:lnTo>
                <a:lnTo>
                  <a:pt x="54292" y="409194"/>
                </a:lnTo>
                <a:lnTo>
                  <a:pt x="54292" y="242316"/>
                </a:lnTo>
                <a:lnTo>
                  <a:pt x="159257" y="242316"/>
                </a:lnTo>
                <a:lnTo>
                  <a:pt x="199348" y="240064"/>
                </a:lnTo>
                <a:lnTo>
                  <a:pt x="259416" y="222020"/>
                </a:lnTo>
                <a:lnTo>
                  <a:pt x="288473" y="194310"/>
                </a:lnTo>
                <a:lnTo>
                  <a:pt x="54292" y="194310"/>
                </a:lnTo>
                <a:lnTo>
                  <a:pt x="54292" y="48006"/>
                </a:lnTo>
                <a:lnTo>
                  <a:pt x="291732" y="48006"/>
                </a:lnTo>
                <a:lnTo>
                  <a:pt x="285794" y="39884"/>
                </a:lnTo>
                <a:lnTo>
                  <a:pt x="244503" y="11175"/>
                </a:lnTo>
                <a:lnTo>
                  <a:pt x="204801" y="2207"/>
                </a:lnTo>
                <a:lnTo>
                  <a:pt x="173649" y="248"/>
                </a:lnTo>
                <a:lnTo>
                  <a:pt x="154482" y="0"/>
                </a:lnTo>
                <a:close/>
              </a:path>
              <a:path w="313054" h="409575">
                <a:moveTo>
                  <a:pt x="291732" y="48006"/>
                </a:moveTo>
                <a:lnTo>
                  <a:pt x="158965" y="48006"/>
                </a:lnTo>
                <a:lnTo>
                  <a:pt x="175897" y="48235"/>
                </a:lnTo>
                <a:lnTo>
                  <a:pt x="189960" y="48920"/>
                </a:lnTo>
                <a:lnTo>
                  <a:pt x="228580" y="60612"/>
                </a:lnTo>
                <a:lnTo>
                  <a:pt x="253372" y="95951"/>
                </a:lnTo>
                <a:lnTo>
                  <a:pt x="256603" y="119722"/>
                </a:lnTo>
                <a:lnTo>
                  <a:pt x="255227" y="136499"/>
                </a:lnTo>
                <a:lnTo>
                  <a:pt x="234594" y="174777"/>
                </a:lnTo>
                <a:lnTo>
                  <a:pt x="184379" y="193093"/>
                </a:lnTo>
                <a:lnTo>
                  <a:pt x="160020" y="194310"/>
                </a:lnTo>
                <a:lnTo>
                  <a:pt x="288473" y="194310"/>
                </a:lnTo>
                <a:lnTo>
                  <a:pt x="293922" y="187193"/>
                </a:lnTo>
                <a:lnTo>
                  <a:pt x="304311" y="166160"/>
                </a:lnTo>
                <a:lnTo>
                  <a:pt x="310537" y="143127"/>
                </a:lnTo>
                <a:lnTo>
                  <a:pt x="312610" y="118110"/>
                </a:lnTo>
                <a:lnTo>
                  <a:pt x="311840" y="103212"/>
                </a:lnTo>
                <a:lnTo>
                  <a:pt x="309524" y="88960"/>
                </a:lnTo>
                <a:lnTo>
                  <a:pt x="305656" y="75351"/>
                </a:lnTo>
                <a:lnTo>
                  <a:pt x="300227" y="62382"/>
                </a:lnTo>
                <a:lnTo>
                  <a:pt x="293510" y="50438"/>
                </a:lnTo>
                <a:lnTo>
                  <a:pt x="291732" y="4800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674271" y="5228285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647124" y="520415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4825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674271" y="5012385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40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940018" y="5228577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2595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940018" y="5011978"/>
            <a:ext cx="0" cy="168910"/>
          </a:xfrm>
          <a:custGeom>
            <a:avLst/>
            <a:gdLst/>
            <a:ahLst/>
            <a:cxnLst/>
            <a:rect l="l" t="t" r="r" b="b"/>
            <a:pathLst>
              <a:path h="168910">
                <a:moveTo>
                  <a:pt x="0" y="0"/>
                </a:moveTo>
                <a:lnTo>
                  <a:pt x="0" y="168592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059265" y="5011978"/>
            <a:ext cx="313055" cy="409575"/>
          </a:xfrm>
          <a:custGeom>
            <a:avLst/>
            <a:gdLst/>
            <a:ahLst/>
            <a:cxnLst/>
            <a:rect l="l" t="t" r="r" b="b"/>
            <a:pathLst>
              <a:path w="313054" h="409575">
                <a:moveTo>
                  <a:pt x="154495" y="0"/>
                </a:moveTo>
                <a:lnTo>
                  <a:pt x="0" y="0"/>
                </a:lnTo>
                <a:lnTo>
                  <a:pt x="0" y="409194"/>
                </a:lnTo>
                <a:lnTo>
                  <a:pt x="54292" y="409194"/>
                </a:lnTo>
                <a:lnTo>
                  <a:pt x="54292" y="242316"/>
                </a:lnTo>
                <a:lnTo>
                  <a:pt x="159258" y="242316"/>
                </a:lnTo>
                <a:lnTo>
                  <a:pt x="199348" y="240064"/>
                </a:lnTo>
                <a:lnTo>
                  <a:pt x="259416" y="222020"/>
                </a:lnTo>
                <a:lnTo>
                  <a:pt x="288473" y="194310"/>
                </a:lnTo>
                <a:lnTo>
                  <a:pt x="54292" y="194310"/>
                </a:lnTo>
                <a:lnTo>
                  <a:pt x="54292" y="48006"/>
                </a:lnTo>
                <a:lnTo>
                  <a:pt x="291732" y="48006"/>
                </a:lnTo>
                <a:lnTo>
                  <a:pt x="285794" y="39884"/>
                </a:lnTo>
                <a:lnTo>
                  <a:pt x="244503" y="11175"/>
                </a:lnTo>
                <a:lnTo>
                  <a:pt x="204801" y="2207"/>
                </a:lnTo>
                <a:lnTo>
                  <a:pt x="173655" y="248"/>
                </a:lnTo>
                <a:lnTo>
                  <a:pt x="154495" y="0"/>
                </a:lnTo>
                <a:close/>
              </a:path>
              <a:path w="313054" h="409575">
                <a:moveTo>
                  <a:pt x="291732" y="48006"/>
                </a:moveTo>
                <a:lnTo>
                  <a:pt x="158965" y="48006"/>
                </a:lnTo>
                <a:lnTo>
                  <a:pt x="175897" y="48235"/>
                </a:lnTo>
                <a:lnTo>
                  <a:pt x="189960" y="48920"/>
                </a:lnTo>
                <a:lnTo>
                  <a:pt x="228582" y="60612"/>
                </a:lnTo>
                <a:lnTo>
                  <a:pt x="253374" y="95951"/>
                </a:lnTo>
                <a:lnTo>
                  <a:pt x="256603" y="119722"/>
                </a:lnTo>
                <a:lnTo>
                  <a:pt x="255227" y="136499"/>
                </a:lnTo>
                <a:lnTo>
                  <a:pt x="234594" y="174777"/>
                </a:lnTo>
                <a:lnTo>
                  <a:pt x="184384" y="193093"/>
                </a:lnTo>
                <a:lnTo>
                  <a:pt x="160020" y="194310"/>
                </a:lnTo>
                <a:lnTo>
                  <a:pt x="288473" y="194310"/>
                </a:lnTo>
                <a:lnTo>
                  <a:pt x="293922" y="187193"/>
                </a:lnTo>
                <a:lnTo>
                  <a:pt x="304311" y="166160"/>
                </a:lnTo>
                <a:lnTo>
                  <a:pt x="310537" y="143127"/>
                </a:lnTo>
                <a:lnTo>
                  <a:pt x="312610" y="118110"/>
                </a:lnTo>
                <a:lnTo>
                  <a:pt x="311840" y="103212"/>
                </a:lnTo>
                <a:lnTo>
                  <a:pt x="309524" y="88960"/>
                </a:lnTo>
                <a:lnTo>
                  <a:pt x="305656" y="75351"/>
                </a:lnTo>
                <a:lnTo>
                  <a:pt x="300227" y="62382"/>
                </a:lnTo>
                <a:lnTo>
                  <a:pt x="293510" y="50438"/>
                </a:lnTo>
                <a:lnTo>
                  <a:pt x="291732" y="4800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808819" y="5017122"/>
            <a:ext cx="271145" cy="411480"/>
          </a:xfrm>
          <a:custGeom>
            <a:avLst/>
            <a:gdLst/>
            <a:ahLst/>
            <a:cxnLst/>
            <a:rect l="l" t="t" r="r" b="b"/>
            <a:pathLst>
              <a:path w="271145" h="411479">
                <a:moveTo>
                  <a:pt x="52590" y="292607"/>
                </a:moveTo>
                <a:lnTo>
                  <a:pt x="0" y="296608"/>
                </a:lnTo>
                <a:lnTo>
                  <a:pt x="4396" y="321184"/>
                </a:lnTo>
                <a:lnTo>
                  <a:pt x="12576" y="343196"/>
                </a:lnTo>
                <a:lnTo>
                  <a:pt x="40297" y="379564"/>
                </a:lnTo>
                <a:lnTo>
                  <a:pt x="80670" y="403061"/>
                </a:lnTo>
                <a:lnTo>
                  <a:pt x="131254" y="410908"/>
                </a:lnTo>
                <a:lnTo>
                  <a:pt x="163473" y="407800"/>
                </a:lnTo>
                <a:lnTo>
                  <a:pt x="192112" y="398478"/>
                </a:lnTo>
                <a:lnTo>
                  <a:pt x="217161" y="382940"/>
                </a:lnTo>
                <a:lnTo>
                  <a:pt x="230156" y="369760"/>
                </a:lnTo>
                <a:lnTo>
                  <a:pt x="131254" y="369760"/>
                </a:lnTo>
                <a:lnTo>
                  <a:pt x="116615" y="368547"/>
                </a:lnTo>
                <a:lnTo>
                  <a:pt x="79641" y="350418"/>
                </a:lnTo>
                <a:lnTo>
                  <a:pt x="56463" y="310556"/>
                </a:lnTo>
                <a:lnTo>
                  <a:pt x="52590" y="292607"/>
                </a:lnTo>
                <a:close/>
              </a:path>
              <a:path w="271145" h="411479">
                <a:moveTo>
                  <a:pt x="240127" y="177164"/>
                </a:moveTo>
                <a:lnTo>
                  <a:pt x="130784" y="177164"/>
                </a:lnTo>
                <a:lnTo>
                  <a:pt x="149462" y="178717"/>
                </a:lnTo>
                <a:lnTo>
                  <a:pt x="166216" y="183376"/>
                </a:lnTo>
                <a:lnTo>
                  <a:pt x="204368" y="215576"/>
                </a:lnTo>
                <a:lnTo>
                  <a:pt x="217741" y="269836"/>
                </a:lnTo>
                <a:lnTo>
                  <a:pt x="216188" y="291303"/>
                </a:lnTo>
                <a:lnTo>
                  <a:pt x="203762" y="327594"/>
                </a:lnTo>
                <a:lnTo>
                  <a:pt x="164999" y="362913"/>
                </a:lnTo>
                <a:lnTo>
                  <a:pt x="131254" y="369760"/>
                </a:lnTo>
                <a:lnTo>
                  <a:pt x="230156" y="369760"/>
                </a:lnTo>
                <a:lnTo>
                  <a:pt x="262821" y="316963"/>
                </a:lnTo>
                <a:lnTo>
                  <a:pt x="270891" y="265175"/>
                </a:lnTo>
                <a:lnTo>
                  <a:pt x="268589" y="237351"/>
                </a:lnTo>
                <a:lnTo>
                  <a:pt x="261689" y="212169"/>
                </a:lnTo>
                <a:lnTo>
                  <a:pt x="250199" y="189630"/>
                </a:lnTo>
                <a:lnTo>
                  <a:pt x="240127" y="177164"/>
                </a:lnTo>
                <a:close/>
              </a:path>
              <a:path w="271145" h="411479">
                <a:moveTo>
                  <a:pt x="251472" y="0"/>
                </a:moveTo>
                <a:lnTo>
                  <a:pt x="48577" y="0"/>
                </a:lnTo>
                <a:lnTo>
                  <a:pt x="9144" y="210311"/>
                </a:lnTo>
                <a:lnTo>
                  <a:pt x="56591" y="217169"/>
                </a:lnTo>
                <a:lnTo>
                  <a:pt x="62657" y="208721"/>
                </a:lnTo>
                <a:lnTo>
                  <a:pt x="69737" y="201093"/>
                </a:lnTo>
                <a:lnTo>
                  <a:pt x="107624" y="179947"/>
                </a:lnTo>
                <a:lnTo>
                  <a:pt x="130784" y="177164"/>
                </a:lnTo>
                <a:lnTo>
                  <a:pt x="240127" y="177164"/>
                </a:lnTo>
                <a:lnTo>
                  <a:pt x="234124" y="169735"/>
                </a:lnTo>
                <a:lnTo>
                  <a:pt x="220581" y="158394"/>
                </a:lnTo>
                <a:lnTo>
                  <a:pt x="66865" y="158394"/>
                </a:lnTo>
                <a:lnTo>
                  <a:pt x="88684" y="48005"/>
                </a:lnTo>
                <a:lnTo>
                  <a:pt x="251472" y="48005"/>
                </a:lnTo>
                <a:lnTo>
                  <a:pt x="251472" y="0"/>
                </a:lnTo>
                <a:close/>
              </a:path>
              <a:path w="271145" h="411479">
                <a:moveTo>
                  <a:pt x="143929" y="132587"/>
                </a:moveTo>
                <a:lnTo>
                  <a:pt x="123999" y="134196"/>
                </a:lnTo>
                <a:lnTo>
                  <a:pt x="104506" y="139028"/>
                </a:lnTo>
                <a:lnTo>
                  <a:pt x="85459" y="147091"/>
                </a:lnTo>
                <a:lnTo>
                  <a:pt x="66865" y="158394"/>
                </a:lnTo>
                <a:lnTo>
                  <a:pt x="220581" y="158394"/>
                </a:lnTo>
                <a:lnTo>
                  <a:pt x="214716" y="153483"/>
                </a:lnTo>
                <a:lnTo>
                  <a:pt x="193208" y="141874"/>
                </a:lnTo>
                <a:lnTo>
                  <a:pt x="169609" y="134909"/>
                </a:lnTo>
                <a:lnTo>
                  <a:pt x="143929" y="13258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5327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09" y="0"/>
                </a:moveTo>
                <a:lnTo>
                  <a:pt x="82533" y="10299"/>
                </a:lnTo>
                <a:lnTo>
                  <a:pt x="38383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5" y="191143"/>
                </a:lnTo>
                <a:lnTo>
                  <a:pt x="21377" y="247215"/>
                </a:lnTo>
                <a:lnTo>
                  <a:pt x="58685" y="286678"/>
                </a:lnTo>
                <a:lnTo>
                  <a:pt x="110120" y="306681"/>
                </a:lnTo>
                <a:lnTo>
                  <a:pt x="140874" y="309181"/>
                </a:lnTo>
                <a:lnTo>
                  <a:pt x="165503" y="307611"/>
                </a:lnTo>
                <a:lnTo>
                  <a:pt x="207833" y="295079"/>
                </a:lnTo>
                <a:lnTo>
                  <a:pt x="240818" y="270349"/>
                </a:lnTo>
                <a:lnTo>
                  <a:pt x="242611" y="268033"/>
                </a:lnTo>
                <a:lnTo>
                  <a:pt x="140874" y="268033"/>
                </a:lnTo>
                <a:lnTo>
                  <a:pt x="123124" y="266410"/>
                </a:lnTo>
                <a:lnTo>
                  <a:pt x="79054" y="242138"/>
                </a:lnTo>
                <a:lnTo>
                  <a:pt x="54221" y="190399"/>
                </a:lnTo>
                <a:lnTo>
                  <a:pt x="51432" y="167449"/>
                </a:lnTo>
                <a:lnTo>
                  <a:pt x="272318" y="167449"/>
                </a:lnTo>
                <a:lnTo>
                  <a:pt x="272508" y="161556"/>
                </a:lnTo>
                <a:lnTo>
                  <a:pt x="272605" y="154114"/>
                </a:lnTo>
                <a:lnTo>
                  <a:pt x="270710" y="126301"/>
                </a:lnTo>
                <a:lnTo>
                  <a:pt x="54291" y="126301"/>
                </a:lnTo>
                <a:lnTo>
                  <a:pt x="56880" y="107859"/>
                </a:lnTo>
                <a:lnTo>
                  <a:pt x="80294" y="64300"/>
                </a:lnTo>
                <a:lnTo>
                  <a:pt x="121805" y="42595"/>
                </a:lnTo>
                <a:lnTo>
                  <a:pt x="138398" y="41148"/>
                </a:lnTo>
                <a:lnTo>
                  <a:pt x="235532" y="41148"/>
                </a:lnTo>
                <a:lnTo>
                  <a:pt x="234979" y="40398"/>
                </a:lnTo>
                <a:lnTo>
                  <a:pt x="214834" y="22711"/>
                </a:lnTo>
                <a:lnTo>
                  <a:pt x="191975" y="10088"/>
                </a:lnTo>
                <a:lnTo>
                  <a:pt x="166400" y="2520"/>
                </a:lnTo>
                <a:lnTo>
                  <a:pt x="138109" y="0"/>
                </a:lnTo>
                <a:close/>
              </a:path>
              <a:path w="273050" h="309245">
                <a:moveTo>
                  <a:pt x="218883" y="206883"/>
                </a:moveTo>
                <a:lnTo>
                  <a:pt x="197197" y="245091"/>
                </a:lnTo>
                <a:lnTo>
                  <a:pt x="154160" y="267123"/>
                </a:lnTo>
                <a:lnTo>
                  <a:pt x="140874" y="268033"/>
                </a:lnTo>
                <a:lnTo>
                  <a:pt x="242611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88" y="213741"/>
                </a:lnTo>
                <a:lnTo>
                  <a:pt x="218883" y="206883"/>
                </a:lnTo>
                <a:close/>
              </a:path>
              <a:path w="273050" h="309245">
                <a:moveTo>
                  <a:pt x="235532" y="41148"/>
                </a:moveTo>
                <a:lnTo>
                  <a:pt x="138398" y="41148"/>
                </a:lnTo>
                <a:lnTo>
                  <a:pt x="156593" y="42968"/>
                </a:lnTo>
                <a:lnTo>
                  <a:pt x="173020" y="48423"/>
                </a:lnTo>
                <a:lnTo>
                  <a:pt x="207534" y="80722"/>
                </a:lnTo>
                <a:lnTo>
                  <a:pt x="219456" y="126301"/>
                </a:lnTo>
                <a:lnTo>
                  <a:pt x="270710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7" y="62665"/>
                </a:lnTo>
                <a:lnTo>
                  <a:pt x="235532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42531" y="5650433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45499" y="5650433"/>
            <a:ext cx="50800" cy="57785"/>
          </a:xfrm>
          <a:custGeom>
            <a:avLst/>
            <a:gdLst/>
            <a:ahLst/>
            <a:cxnLst/>
            <a:rect l="l" t="t" r="r" b="b"/>
            <a:pathLst>
              <a:path w="50800" h="57785">
                <a:moveTo>
                  <a:pt x="50294" y="0"/>
                </a:moveTo>
                <a:lnTo>
                  <a:pt x="0" y="0"/>
                </a:lnTo>
                <a:lnTo>
                  <a:pt x="0" y="57162"/>
                </a:lnTo>
                <a:lnTo>
                  <a:pt x="50294" y="57162"/>
                </a:lnTo>
                <a:lnTo>
                  <a:pt x="5029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70646" y="576303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595"/>
                </a:lnTo>
              </a:path>
            </a:pathLst>
          </a:custGeom>
          <a:ln w="5029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357604" y="5756732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62" y="0"/>
                </a:moveTo>
                <a:lnTo>
                  <a:pt x="80872" y="10131"/>
                </a:lnTo>
                <a:lnTo>
                  <a:pt x="35925" y="40412"/>
                </a:lnTo>
                <a:lnTo>
                  <a:pt x="8963" y="90562"/>
                </a:lnTo>
                <a:lnTo>
                  <a:pt x="998" y="132502"/>
                </a:lnTo>
                <a:lnTo>
                  <a:pt x="0" y="155740"/>
                </a:lnTo>
                <a:lnTo>
                  <a:pt x="2306" y="190601"/>
                </a:lnTo>
                <a:lnTo>
                  <a:pt x="20777" y="247465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4"/>
                </a:lnTo>
                <a:lnTo>
                  <a:pt x="179287" y="302026"/>
                </a:lnTo>
                <a:lnTo>
                  <a:pt x="198804" y="293070"/>
                </a:lnTo>
                <a:lnTo>
                  <a:pt x="216408" y="280517"/>
                </a:lnTo>
                <a:lnTo>
                  <a:pt x="228368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295" y="240982"/>
                </a:lnTo>
                <a:lnTo>
                  <a:pt x="57150" y="205832"/>
                </a:lnTo>
                <a:lnTo>
                  <a:pt x="51434" y="154317"/>
                </a:lnTo>
                <a:lnTo>
                  <a:pt x="52918" y="126875"/>
                </a:lnTo>
                <a:lnTo>
                  <a:pt x="64781" y="83898"/>
                </a:lnTo>
                <a:lnTo>
                  <a:pt x="102525" y="47937"/>
                </a:lnTo>
                <a:lnTo>
                  <a:pt x="136969" y="41148"/>
                </a:lnTo>
                <a:lnTo>
                  <a:pt x="230094" y="41148"/>
                </a:lnTo>
                <a:lnTo>
                  <a:pt x="227821" y="37894"/>
                </a:lnTo>
                <a:lnTo>
                  <a:pt x="213842" y="24396"/>
                </a:lnTo>
                <a:lnTo>
                  <a:pt x="197433" y="13710"/>
                </a:lnTo>
                <a:lnTo>
                  <a:pt x="178798" y="6088"/>
                </a:lnTo>
                <a:lnTo>
                  <a:pt x="157965" y="1520"/>
                </a:lnTo>
                <a:lnTo>
                  <a:pt x="134962" y="0"/>
                </a:lnTo>
                <a:close/>
              </a:path>
              <a:path w="257809" h="309245">
                <a:moveTo>
                  <a:pt x="208597" y="194310"/>
                </a:moveTo>
                <a:lnTo>
                  <a:pt x="192468" y="239704"/>
                </a:lnTo>
                <a:lnTo>
                  <a:pt x="161237" y="263523"/>
                </a:lnTo>
                <a:lnTo>
                  <a:pt x="134023" y="268033"/>
                </a:lnTo>
                <a:lnTo>
                  <a:pt x="228368" y="268033"/>
                </a:lnTo>
                <a:lnTo>
                  <a:pt x="231470" y="264795"/>
                </a:lnTo>
                <a:lnTo>
                  <a:pt x="243368" y="246343"/>
                </a:lnTo>
                <a:lnTo>
                  <a:pt x="252121" y="225141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09" h="309245">
                <a:moveTo>
                  <a:pt x="230094" y="41148"/>
                </a:moveTo>
                <a:lnTo>
                  <a:pt x="136969" y="41148"/>
                </a:lnTo>
                <a:lnTo>
                  <a:pt x="149078" y="42094"/>
                </a:lnTo>
                <a:lnTo>
                  <a:pt x="160258" y="44926"/>
                </a:lnTo>
                <a:lnTo>
                  <a:pt x="194933" y="75001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70"/>
                </a:lnTo>
                <a:lnTo>
                  <a:pt x="239042" y="53955"/>
                </a:lnTo>
                <a:lnTo>
                  <a:pt x="230094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41640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9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4" y="22711"/>
                </a:lnTo>
                <a:lnTo>
                  <a:pt x="191977" y="10088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91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76069" y="575673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71"/>
                </a:lnTo>
                <a:lnTo>
                  <a:pt x="51739" y="114911"/>
                </a:lnTo>
                <a:lnTo>
                  <a:pt x="63343" y="76274"/>
                </a:lnTo>
                <a:lnTo>
                  <a:pt x="98971" y="48521"/>
                </a:lnTo>
                <a:lnTo>
                  <a:pt x="99478" y="48387"/>
                </a:lnTo>
                <a:lnTo>
                  <a:pt x="45148" y="48387"/>
                </a:lnTo>
                <a:lnTo>
                  <a:pt x="45148" y="6299"/>
                </a:lnTo>
                <a:close/>
              </a:path>
              <a:path w="240664" h="302895">
                <a:moveTo>
                  <a:pt x="227571" y="43434"/>
                </a:moveTo>
                <a:lnTo>
                  <a:pt x="128765" y="43434"/>
                </a:lnTo>
                <a:lnTo>
                  <a:pt x="138460" y="44004"/>
                </a:lnTo>
                <a:lnTo>
                  <a:pt x="147532" y="45708"/>
                </a:lnTo>
                <a:lnTo>
                  <a:pt x="180996" y="69580"/>
                </a:lnTo>
                <a:lnTo>
                  <a:pt x="189948" y="108297"/>
                </a:lnTo>
                <a:lnTo>
                  <a:pt x="190309" y="302895"/>
                </a:lnTo>
                <a:lnTo>
                  <a:pt x="240588" y="302895"/>
                </a:lnTo>
                <a:lnTo>
                  <a:pt x="240524" y="114911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8" y="48387"/>
                </a:lnTo>
                <a:lnTo>
                  <a:pt x="113321" y="44704"/>
                </a:lnTo>
                <a:lnTo>
                  <a:pt x="128765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3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79053" y="5756732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65" y="10131"/>
                </a:lnTo>
                <a:lnTo>
                  <a:pt x="35917" y="40412"/>
                </a:lnTo>
                <a:lnTo>
                  <a:pt x="8958" y="90562"/>
                </a:lnTo>
                <a:lnTo>
                  <a:pt x="998" y="132502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86" y="286844"/>
                </a:lnTo>
                <a:lnTo>
                  <a:pt x="105708" y="306700"/>
                </a:lnTo>
                <a:lnTo>
                  <a:pt x="134581" y="309181"/>
                </a:lnTo>
                <a:lnTo>
                  <a:pt x="157870" y="307394"/>
                </a:lnTo>
                <a:lnTo>
                  <a:pt x="179281" y="302026"/>
                </a:lnTo>
                <a:lnTo>
                  <a:pt x="198798" y="293070"/>
                </a:lnTo>
                <a:lnTo>
                  <a:pt x="216407" y="280517"/>
                </a:lnTo>
                <a:lnTo>
                  <a:pt x="228362" y="268033"/>
                </a:lnTo>
                <a:lnTo>
                  <a:pt x="134010" y="268033"/>
                </a:lnTo>
                <a:lnTo>
                  <a:pt x="116510" y="266339"/>
                </a:lnTo>
                <a:lnTo>
                  <a:pt x="74294" y="240982"/>
                </a:lnTo>
                <a:lnTo>
                  <a:pt x="57150" y="205832"/>
                </a:lnTo>
                <a:lnTo>
                  <a:pt x="51434" y="154317"/>
                </a:lnTo>
                <a:lnTo>
                  <a:pt x="52916" y="126875"/>
                </a:lnTo>
                <a:lnTo>
                  <a:pt x="64770" y="83898"/>
                </a:lnTo>
                <a:lnTo>
                  <a:pt x="102523" y="47937"/>
                </a:lnTo>
                <a:lnTo>
                  <a:pt x="136969" y="41148"/>
                </a:lnTo>
                <a:lnTo>
                  <a:pt x="230090" y="41148"/>
                </a:lnTo>
                <a:lnTo>
                  <a:pt x="227815" y="37894"/>
                </a:lnTo>
                <a:lnTo>
                  <a:pt x="213829" y="24396"/>
                </a:lnTo>
                <a:lnTo>
                  <a:pt x="197422" y="13710"/>
                </a:lnTo>
                <a:lnTo>
                  <a:pt x="178792" y="6088"/>
                </a:lnTo>
                <a:lnTo>
                  <a:pt x="157963" y="1520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66" y="239704"/>
                </a:lnTo>
                <a:lnTo>
                  <a:pt x="161231" y="263523"/>
                </a:lnTo>
                <a:lnTo>
                  <a:pt x="134010" y="268033"/>
                </a:lnTo>
                <a:lnTo>
                  <a:pt x="228362" y="268033"/>
                </a:lnTo>
                <a:lnTo>
                  <a:pt x="231462" y="264795"/>
                </a:lnTo>
                <a:lnTo>
                  <a:pt x="243358" y="246343"/>
                </a:lnTo>
                <a:lnTo>
                  <a:pt x="252114" y="225141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090" y="41148"/>
                </a:moveTo>
                <a:lnTo>
                  <a:pt x="136969" y="41148"/>
                </a:lnTo>
                <a:lnTo>
                  <a:pt x="149078" y="42094"/>
                </a:lnTo>
                <a:lnTo>
                  <a:pt x="160258" y="44926"/>
                </a:lnTo>
                <a:lnTo>
                  <a:pt x="194929" y="75001"/>
                </a:lnTo>
                <a:lnTo>
                  <a:pt x="204596" y="101155"/>
                </a:lnTo>
                <a:lnTo>
                  <a:pt x="253174" y="93725"/>
                </a:lnTo>
                <a:lnTo>
                  <a:pt x="247496" y="72570"/>
                </a:lnTo>
                <a:lnTo>
                  <a:pt x="239040" y="53955"/>
                </a:lnTo>
                <a:lnTo>
                  <a:pt x="2300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79662" y="5650433"/>
            <a:ext cx="50800" cy="57785"/>
          </a:xfrm>
          <a:custGeom>
            <a:avLst/>
            <a:gdLst/>
            <a:ahLst/>
            <a:cxnLst/>
            <a:rect l="l" t="t" r="r" b="b"/>
            <a:pathLst>
              <a:path w="50800" h="57785">
                <a:moveTo>
                  <a:pt x="50292" y="0"/>
                </a:moveTo>
                <a:lnTo>
                  <a:pt x="0" y="0"/>
                </a:lnTo>
                <a:lnTo>
                  <a:pt x="0" y="57162"/>
                </a:lnTo>
                <a:lnTo>
                  <a:pt x="50292" y="57162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04808" y="576303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595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89479" y="575673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6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50"/>
                </a:lnTo>
                <a:lnTo>
                  <a:pt x="203317" y="75752"/>
                </a:lnTo>
                <a:lnTo>
                  <a:pt x="206895" y="101828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306" y="285384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4"/>
                </a:lnTo>
                <a:lnTo>
                  <a:pt x="156971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81" y="183172"/>
                </a:lnTo>
                <a:lnTo>
                  <a:pt x="150317" y="169105"/>
                </a:lnTo>
                <a:lnTo>
                  <a:pt x="172605" y="164604"/>
                </a:lnTo>
                <a:lnTo>
                  <a:pt x="191465" y="159675"/>
                </a:lnTo>
                <a:lnTo>
                  <a:pt x="206895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46" y="41719"/>
                </a:lnTo>
                <a:close/>
              </a:path>
              <a:path w="273685" h="309245">
                <a:moveTo>
                  <a:pt x="260748" y="265747"/>
                </a:moveTo>
                <a:lnTo>
                  <a:pt x="210883" y="265747"/>
                </a:lnTo>
                <a:lnTo>
                  <a:pt x="212298" y="276055"/>
                </a:lnTo>
                <a:lnTo>
                  <a:pt x="214390" y="285683"/>
                </a:lnTo>
                <a:lnTo>
                  <a:pt x="217161" y="294629"/>
                </a:lnTo>
                <a:lnTo>
                  <a:pt x="220611" y="302895"/>
                </a:lnTo>
                <a:lnTo>
                  <a:pt x="273189" y="302895"/>
                </a:lnTo>
                <a:lnTo>
                  <a:pt x="268972" y="294232"/>
                </a:lnTo>
                <a:lnTo>
                  <a:pt x="265498" y="285381"/>
                </a:lnTo>
                <a:lnTo>
                  <a:pt x="262799" y="276341"/>
                </a:lnTo>
                <a:lnTo>
                  <a:pt x="260896" y="267093"/>
                </a:lnTo>
                <a:lnTo>
                  <a:pt x="260748" y="265747"/>
                </a:lnTo>
                <a:close/>
              </a:path>
              <a:path w="273685" h="309245">
                <a:moveTo>
                  <a:pt x="257746" y="154317"/>
                </a:moveTo>
                <a:lnTo>
                  <a:pt x="206895" y="154317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8" y="265747"/>
                </a:lnTo>
                <a:lnTo>
                  <a:pt x="259519" y="254548"/>
                </a:lnTo>
                <a:lnTo>
                  <a:pt x="258535" y="235629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17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15"/>
                </a:lnTo>
                <a:lnTo>
                  <a:pt x="49530" y="23225"/>
                </a:lnTo>
                <a:lnTo>
                  <a:pt x="17445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7"/>
                </a:lnTo>
                <a:lnTo>
                  <a:pt x="68035" y="71431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6" y="41719"/>
                </a:lnTo>
                <a:lnTo>
                  <a:pt x="244720" y="38674"/>
                </a:lnTo>
                <a:lnTo>
                  <a:pt x="215691" y="13734"/>
                </a:lnTo>
                <a:lnTo>
                  <a:pt x="177185" y="2230"/>
                </a:lnTo>
                <a:lnTo>
                  <a:pt x="160816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05624" y="565043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15" y="117111"/>
                </a:lnTo>
                <a:lnTo>
                  <a:pt x="33269" y="148948"/>
                </a:lnTo>
                <a:lnTo>
                  <a:pt x="8311" y="199369"/>
                </a:lnTo>
                <a:lnTo>
                  <a:pt x="923" y="239558"/>
                </a:lnTo>
                <a:lnTo>
                  <a:pt x="0" y="261277"/>
                </a:lnTo>
                <a:lnTo>
                  <a:pt x="1012" y="283239"/>
                </a:lnTo>
                <a:lnTo>
                  <a:pt x="9152" y="323428"/>
                </a:lnTo>
                <a:lnTo>
                  <a:pt x="25318" y="358054"/>
                </a:lnTo>
                <a:lnTo>
                  <a:pt x="62378" y="395960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36" y="412733"/>
                </a:lnTo>
                <a:lnTo>
                  <a:pt x="175513" y="404496"/>
                </a:lnTo>
                <a:lnTo>
                  <a:pt x="194570" y="390775"/>
                </a:lnTo>
                <a:lnTo>
                  <a:pt x="208048" y="374332"/>
                </a:lnTo>
                <a:lnTo>
                  <a:pt x="132291" y="374332"/>
                </a:lnTo>
                <a:lnTo>
                  <a:pt x="116472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88"/>
                </a:lnTo>
                <a:lnTo>
                  <a:pt x="52839" y="233883"/>
                </a:lnTo>
                <a:lnTo>
                  <a:pt x="64086" y="190873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3" y="138510"/>
                </a:lnTo>
                <a:lnTo>
                  <a:pt x="191802" y="130689"/>
                </a:lnTo>
                <a:lnTo>
                  <a:pt x="150511" y="109150"/>
                </a:lnTo>
                <a:lnTo>
                  <a:pt x="138208" y="107013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9"/>
                </a:lnTo>
                <a:lnTo>
                  <a:pt x="161714" y="155106"/>
                </a:lnTo>
                <a:lnTo>
                  <a:pt x="198227" y="192644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4" y="291273"/>
                </a:lnTo>
                <a:lnTo>
                  <a:pt x="198468" y="332274"/>
                </a:lnTo>
                <a:lnTo>
                  <a:pt x="162813" y="367617"/>
                </a:lnTo>
                <a:lnTo>
                  <a:pt x="132291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23470" y="575673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14" y="32867"/>
                </a:lnTo>
                <a:lnTo>
                  <a:pt x="11435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69" y="247249"/>
                </a:lnTo>
                <a:lnTo>
                  <a:pt x="59076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60" y="308055"/>
                </a:lnTo>
                <a:lnTo>
                  <a:pt x="210597" y="291084"/>
                </a:lnTo>
                <a:lnTo>
                  <a:pt x="240596" y="268033"/>
                </a:lnTo>
                <a:lnTo>
                  <a:pt x="139058" y="268033"/>
                </a:lnTo>
                <a:lnTo>
                  <a:pt x="120944" y="266265"/>
                </a:lnTo>
                <a:lnTo>
                  <a:pt x="76294" y="239750"/>
                </a:lnTo>
                <a:lnTo>
                  <a:pt x="57646" y="204396"/>
                </a:lnTo>
                <a:lnTo>
                  <a:pt x="51428" y="154698"/>
                </a:lnTo>
                <a:lnTo>
                  <a:pt x="52982" y="128121"/>
                </a:lnTo>
                <a:lnTo>
                  <a:pt x="65417" y="85686"/>
                </a:lnTo>
                <a:lnTo>
                  <a:pt x="104461" y="48733"/>
                </a:lnTo>
                <a:lnTo>
                  <a:pt x="139058" y="41719"/>
                </a:lnTo>
                <a:lnTo>
                  <a:pt x="240301" y="41719"/>
                </a:lnTo>
                <a:lnTo>
                  <a:pt x="238981" y="40017"/>
                </a:lnTo>
                <a:lnTo>
                  <a:pt x="218159" y="22513"/>
                </a:lnTo>
                <a:lnTo>
                  <a:pt x="194558" y="10007"/>
                </a:lnTo>
                <a:lnTo>
                  <a:pt x="168188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301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4"/>
                </a:lnTo>
                <a:lnTo>
                  <a:pt x="212205" y="85768"/>
                </a:lnTo>
                <a:lnTo>
                  <a:pt x="224737" y="127304"/>
                </a:lnTo>
                <a:lnTo>
                  <a:pt x="226214" y="154698"/>
                </a:lnTo>
                <a:lnTo>
                  <a:pt x="224754" y="180293"/>
                </a:lnTo>
                <a:lnTo>
                  <a:pt x="212328" y="223585"/>
                </a:lnTo>
                <a:lnTo>
                  <a:pt x="173326" y="260964"/>
                </a:lnTo>
                <a:lnTo>
                  <a:pt x="139058" y="268033"/>
                </a:lnTo>
                <a:lnTo>
                  <a:pt x="240596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3"/>
                </a:lnTo>
                <a:lnTo>
                  <a:pt x="255925" y="61870"/>
                </a:lnTo>
                <a:lnTo>
                  <a:pt x="24030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98951" y="575673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8" y="255549"/>
                </a:lnTo>
                <a:lnTo>
                  <a:pt x="38671" y="285280"/>
                </a:lnTo>
                <a:lnTo>
                  <a:pt x="75863" y="303198"/>
                </a:lnTo>
                <a:lnTo>
                  <a:pt x="126771" y="309181"/>
                </a:lnTo>
                <a:lnTo>
                  <a:pt x="143756" y="308431"/>
                </a:lnTo>
                <a:lnTo>
                  <a:pt x="189357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80" y="268033"/>
                </a:lnTo>
                <a:lnTo>
                  <a:pt x="110367" y="267036"/>
                </a:lnTo>
                <a:lnTo>
                  <a:pt x="73063" y="252133"/>
                </a:lnTo>
                <a:lnTo>
                  <a:pt x="52739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7"/>
                </a:lnTo>
                <a:lnTo>
                  <a:pt x="34915" y="26503"/>
                </a:lnTo>
                <a:lnTo>
                  <a:pt x="10845" y="66168"/>
                </a:lnTo>
                <a:lnTo>
                  <a:pt x="8609" y="85826"/>
                </a:lnTo>
                <a:lnTo>
                  <a:pt x="9266" y="95879"/>
                </a:lnTo>
                <a:lnTo>
                  <a:pt x="25762" y="133383"/>
                </a:lnTo>
                <a:lnTo>
                  <a:pt x="64719" y="158379"/>
                </a:lnTo>
                <a:lnTo>
                  <a:pt x="102945" y="170377"/>
                </a:lnTo>
                <a:lnTo>
                  <a:pt x="146935" y="182041"/>
                </a:lnTo>
                <a:lnTo>
                  <a:pt x="161686" y="186528"/>
                </a:lnTo>
                <a:lnTo>
                  <a:pt x="193937" y="212834"/>
                </a:lnTo>
                <a:lnTo>
                  <a:pt x="194881" y="220891"/>
                </a:lnTo>
                <a:lnTo>
                  <a:pt x="193828" y="230083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60" y="268033"/>
                </a:lnTo>
                <a:lnTo>
                  <a:pt x="245405" y="227971"/>
                </a:lnTo>
                <a:lnTo>
                  <a:pt x="246316" y="215646"/>
                </a:lnTo>
                <a:lnTo>
                  <a:pt x="245564" y="203327"/>
                </a:lnTo>
                <a:lnTo>
                  <a:pt x="227648" y="164607"/>
                </a:lnTo>
                <a:lnTo>
                  <a:pt x="188500" y="141565"/>
                </a:lnTo>
                <a:lnTo>
                  <a:pt x="151351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311"/>
                </a:lnTo>
                <a:lnTo>
                  <a:pt x="63246" y="96964"/>
                </a:lnTo>
                <a:lnTo>
                  <a:pt x="59156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17" y="47582"/>
                </a:lnTo>
                <a:lnTo>
                  <a:pt x="121158" y="41148"/>
                </a:lnTo>
                <a:lnTo>
                  <a:pt x="219989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9" y="41148"/>
                </a:moveTo>
                <a:lnTo>
                  <a:pt x="121158" y="41148"/>
                </a:lnTo>
                <a:lnTo>
                  <a:pt x="134962" y="41954"/>
                </a:lnTo>
                <a:lnTo>
                  <a:pt x="147100" y="44378"/>
                </a:lnTo>
                <a:lnTo>
                  <a:pt x="179243" y="69673"/>
                </a:lnTo>
                <a:lnTo>
                  <a:pt x="185737" y="90309"/>
                </a:lnTo>
                <a:lnTo>
                  <a:pt x="234886" y="83451"/>
                </a:lnTo>
                <a:lnTo>
                  <a:pt x="232006" y="69673"/>
                </a:lnTo>
                <a:lnTo>
                  <a:pt x="228193" y="57499"/>
                </a:lnTo>
                <a:lnTo>
                  <a:pt x="223395" y="46700"/>
                </a:lnTo>
                <a:lnTo>
                  <a:pt x="21998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85850" y="575673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1" y="32867"/>
                </a:lnTo>
                <a:lnTo>
                  <a:pt x="11434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69" y="247249"/>
                </a:lnTo>
                <a:lnTo>
                  <a:pt x="59076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5"/>
                </a:lnTo>
                <a:lnTo>
                  <a:pt x="210584" y="291084"/>
                </a:lnTo>
                <a:lnTo>
                  <a:pt x="240595" y="268033"/>
                </a:lnTo>
                <a:lnTo>
                  <a:pt x="139058" y="268033"/>
                </a:lnTo>
                <a:lnTo>
                  <a:pt x="120938" y="266265"/>
                </a:lnTo>
                <a:lnTo>
                  <a:pt x="76294" y="239750"/>
                </a:lnTo>
                <a:lnTo>
                  <a:pt x="57641" y="204396"/>
                </a:lnTo>
                <a:lnTo>
                  <a:pt x="51428" y="154698"/>
                </a:lnTo>
                <a:lnTo>
                  <a:pt x="52981" y="128121"/>
                </a:lnTo>
                <a:lnTo>
                  <a:pt x="65411" y="85686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301" y="41719"/>
                </a:lnTo>
                <a:lnTo>
                  <a:pt x="238981" y="40017"/>
                </a:lnTo>
                <a:lnTo>
                  <a:pt x="218153" y="22513"/>
                </a:lnTo>
                <a:lnTo>
                  <a:pt x="194553" y="10007"/>
                </a:lnTo>
                <a:lnTo>
                  <a:pt x="168187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301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4"/>
                </a:lnTo>
                <a:lnTo>
                  <a:pt x="212199" y="85768"/>
                </a:lnTo>
                <a:lnTo>
                  <a:pt x="224736" y="127304"/>
                </a:lnTo>
                <a:lnTo>
                  <a:pt x="226214" y="154698"/>
                </a:lnTo>
                <a:lnTo>
                  <a:pt x="224754" y="180293"/>
                </a:lnTo>
                <a:lnTo>
                  <a:pt x="212323" y="223585"/>
                </a:lnTo>
                <a:lnTo>
                  <a:pt x="173324" y="260964"/>
                </a:lnTo>
                <a:lnTo>
                  <a:pt x="139058" y="268033"/>
                </a:lnTo>
                <a:lnTo>
                  <a:pt x="240595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3"/>
                </a:lnTo>
                <a:lnTo>
                  <a:pt x="255925" y="61870"/>
                </a:lnTo>
                <a:lnTo>
                  <a:pt x="24030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21975" y="565043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95" y="371856"/>
                </a:moveTo>
                <a:lnTo>
                  <a:pt x="46862" y="371856"/>
                </a:lnTo>
                <a:lnTo>
                  <a:pt x="63207" y="390931"/>
                </a:lnTo>
                <a:lnTo>
                  <a:pt x="82372" y="404564"/>
                </a:lnTo>
                <a:lnTo>
                  <a:pt x="104355" y="412750"/>
                </a:lnTo>
                <a:lnTo>
                  <a:pt x="129159" y="415480"/>
                </a:lnTo>
                <a:lnTo>
                  <a:pt x="154578" y="412890"/>
                </a:lnTo>
                <a:lnTo>
                  <a:pt x="178111" y="405112"/>
                </a:lnTo>
                <a:lnTo>
                  <a:pt x="199767" y="392136"/>
                </a:lnTo>
                <a:lnTo>
                  <a:pt x="219142" y="374332"/>
                </a:lnTo>
                <a:lnTo>
                  <a:pt x="124879" y="374332"/>
                </a:lnTo>
                <a:lnTo>
                  <a:pt x="105710" y="371905"/>
                </a:lnTo>
                <a:close/>
              </a:path>
              <a:path w="257175" h="415925">
                <a:moveTo>
                  <a:pt x="50304" y="0"/>
                </a:moveTo>
                <a:lnTo>
                  <a:pt x="0" y="0"/>
                </a:lnTo>
                <a:lnTo>
                  <a:pt x="0" y="409194"/>
                </a:lnTo>
                <a:lnTo>
                  <a:pt x="46862" y="409194"/>
                </a:lnTo>
                <a:lnTo>
                  <a:pt x="46862" y="371856"/>
                </a:lnTo>
                <a:lnTo>
                  <a:pt x="105595" y="371856"/>
                </a:lnTo>
                <a:lnTo>
                  <a:pt x="60769" y="335572"/>
                </a:lnTo>
                <a:lnTo>
                  <a:pt x="47201" y="283435"/>
                </a:lnTo>
                <a:lnTo>
                  <a:pt x="46291" y="258699"/>
                </a:lnTo>
                <a:lnTo>
                  <a:pt x="47791" y="233234"/>
                </a:lnTo>
                <a:lnTo>
                  <a:pt x="59793" y="191912"/>
                </a:lnTo>
                <a:lnTo>
                  <a:pt x="96443" y="154592"/>
                </a:lnTo>
                <a:lnTo>
                  <a:pt x="127165" y="147447"/>
                </a:lnTo>
                <a:lnTo>
                  <a:pt x="222871" y="147447"/>
                </a:lnTo>
                <a:lnTo>
                  <a:pt x="221591" y="146024"/>
                </a:lnTo>
                <a:lnTo>
                  <a:pt x="50304" y="146024"/>
                </a:lnTo>
                <a:lnTo>
                  <a:pt x="50304" y="0"/>
                </a:lnTo>
                <a:close/>
              </a:path>
              <a:path w="257175" h="415925">
                <a:moveTo>
                  <a:pt x="222871" y="147447"/>
                </a:moveTo>
                <a:lnTo>
                  <a:pt x="127165" y="147447"/>
                </a:lnTo>
                <a:lnTo>
                  <a:pt x="142861" y="149178"/>
                </a:lnTo>
                <a:lnTo>
                  <a:pt x="157368" y="154366"/>
                </a:lnTo>
                <a:lnTo>
                  <a:pt x="192843" y="190754"/>
                </a:lnTo>
                <a:lnTo>
                  <a:pt x="204309" y="233516"/>
                </a:lnTo>
                <a:lnTo>
                  <a:pt x="205739" y="260616"/>
                </a:lnTo>
                <a:lnTo>
                  <a:pt x="204239" y="287148"/>
                </a:lnTo>
                <a:lnTo>
                  <a:pt x="192238" y="329719"/>
                </a:lnTo>
                <a:lnTo>
                  <a:pt x="155594" y="367188"/>
                </a:lnTo>
                <a:lnTo>
                  <a:pt x="124879" y="374332"/>
                </a:lnTo>
                <a:lnTo>
                  <a:pt x="219142" y="374332"/>
                </a:lnTo>
                <a:lnTo>
                  <a:pt x="247757" y="323832"/>
                </a:lnTo>
                <a:lnTo>
                  <a:pt x="257175" y="256425"/>
                </a:lnTo>
                <a:lnTo>
                  <a:pt x="256620" y="240652"/>
                </a:lnTo>
                <a:lnTo>
                  <a:pt x="248221" y="196316"/>
                </a:lnTo>
                <a:lnTo>
                  <a:pt x="231001" y="158711"/>
                </a:lnTo>
                <a:lnTo>
                  <a:pt x="223558" y="148209"/>
                </a:lnTo>
                <a:lnTo>
                  <a:pt x="222871" y="147447"/>
                </a:lnTo>
                <a:close/>
              </a:path>
              <a:path w="257175" h="415925">
                <a:moveTo>
                  <a:pt x="131546" y="106299"/>
                </a:moveTo>
                <a:lnTo>
                  <a:pt x="107935" y="108782"/>
                </a:lnTo>
                <a:lnTo>
                  <a:pt x="86529" y="116231"/>
                </a:lnTo>
                <a:lnTo>
                  <a:pt x="67322" y="128646"/>
                </a:lnTo>
                <a:lnTo>
                  <a:pt x="50304" y="146024"/>
                </a:lnTo>
                <a:lnTo>
                  <a:pt x="221591" y="146024"/>
                </a:lnTo>
                <a:lnTo>
                  <a:pt x="183362" y="117259"/>
                </a:lnTo>
                <a:lnTo>
                  <a:pt x="145025" y="106981"/>
                </a:lnTo>
                <a:lnTo>
                  <a:pt x="131546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882032" y="575673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6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50"/>
                </a:lnTo>
                <a:lnTo>
                  <a:pt x="203311" y="75752"/>
                </a:lnTo>
                <a:lnTo>
                  <a:pt x="206883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293" y="285384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4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3" y="164604"/>
                </a:lnTo>
                <a:lnTo>
                  <a:pt x="191452" y="159675"/>
                </a:lnTo>
                <a:lnTo>
                  <a:pt x="206883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46" y="41719"/>
                </a:lnTo>
                <a:close/>
              </a:path>
              <a:path w="273685" h="309245">
                <a:moveTo>
                  <a:pt x="260748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5"/>
                </a:lnTo>
                <a:lnTo>
                  <a:pt x="273177" y="302895"/>
                </a:lnTo>
                <a:lnTo>
                  <a:pt x="268966" y="294232"/>
                </a:lnTo>
                <a:lnTo>
                  <a:pt x="265497" y="285381"/>
                </a:lnTo>
                <a:lnTo>
                  <a:pt x="262798" y="276341"/>
                </a:lnTo>
                <a:lnTo>
                  <a:pt x="260896" y="267093"/>
                </a:lnTo>
                <a:lnTo>
                  <a:pt x="260748" y="265747"/>
                </a:lnTo>
                <a:close/>
              </a:path>
              <a:path w="273685" h="309245">
                <a:moveTo>
                  <a:pt x="257746" y="154317"/>
                </a:moveTo>
                <a:lnTo>
                  <a:pt x="206883" y="154317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8" y="265747"/>
                </a:lnTo>
                <a:lnTo>
                  <a:pt x="259519" y="254548"/>
                </a:lnTo>
                <a:lnTo>
                  <a:pt x="258535" y="235629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17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15"/>
                </a:lnTo>
                <a:lnTo>
                  <a:pt x="49530" y="23225"/>
                </a:lnTo>
                <a:lnTo>
                  <a:pt x="17445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7"/>
                </a:lnTo>
                <a:lnTo>
                  <a:pt x="68035" y="71431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6" y="41719"/>
                </a:lnTo>
                <a:lnTo>
                  <a:pt x="244720" y="38674"/>
                </a:lnTo>
                <a:lnTo>
                  <a:pt x="215685" y="13734"/>
                </a:lnTo>
                <a:lnTo>
                  <a:pt x="177179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995903" y="600248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37"/>
                </a:moveTo>
                <a:lnTo>
                  <a:pt x="0" y="0"/>
                </a:lnTo>
                <a:lnTo>
                  <a:pt x="57150" y="0"/>
                </a:lnTo>
                <a:lnTo>
                  <a:pt x="57150" y="57137"/>
                </a:lnTo>
                <a:lnTo>
                  <a:pt x="0" y="5713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381523" y="5650433"/>
            <a:ext cx="322580" cy="409575"/>
          </a:xfrm>
          <a:custGeom>
            <a:avLst/>
            <a:gdLst/>
            <a:ahLst/>
            <a:cxnLst/>
            <a:rect l="l" t="t" r="r" b="b"/>
            <a:pathLst>
              <a:path w="322579" h="409575">
                <a:moveTo>
                  <a:pt x="55625" y="0"/>
                </a:moveTo>
                <a:lnTo>
                  <a:pt x="0" y="0"/>
                </a:lnTo>
                <a:lnTo>
                  <a:pt x="0" y="409194"/>
                </a:lnTo>
                <a:lnTo>
                  <a:pt x="52006" y="409194"/>
                </a:lnTo>
                <a:lnTo>
                  <a:pt x="52006" y="88011"/>
                </a:lnTo>
                <a:lnTo>
                  <a:pt x="114456" y="88011"/>
                </a:lnTo>
                <a:lnTo>
                  <a:pt x="55625" y="0"/>
                </a:lnTo>
                <a:close/>
              </a:path>
              <a:path w="322579" h="409575">
                <a:moveTo>
                  <a:pt x="114456" y="88011"/>
                </a:moveTo>
                <a:lnTo>
                  <a:pt x="52006" y="88011"/>
                </a:lnTo>
                <a:lnTo>
                  <a:pt x="266700" y="409194"/>
                </a:lnTo>
                <a:lnTo>
                  <a:pt x="322325" y="409194"/>
                </a:lnTo>
                <a:lnTo>
                  <a:pt x="322325" y="321183"/>
                </a:lnTo>
                <a:lnTo>
                  <a:pt x="270319" y="321183"/>
                </a:lnTo>
                <a:lnTo>
                  <a:pt x="114456" y="88011"/>
                </a:lnTo>
                <a:close/>
              </a:path>
              <a:path w="322579" h="409575">
                <a:moveTo>
                  <a:pt x="322325" y="0"/>
                </a:moveTo>
                <a:lnTo>
                  <a:pt x="270319" y="0"/>
                </a:lnTo>
                <a:lnTo>
                  <a:pt x="270319" y="321183"/>
                </a:lnTo>
                <a:lnTo>
                  <a:pt x="322325" y="321183"/>
                </a:lnTo>
                <a:lnTo>
                  <a:pt x="3223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71959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4" y="270349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22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1" y="10088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4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5" y="254011"/>
                </a:lnTo>
                <a:lnTo>
                  <a:pt x="263494" y="235136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70079" y="5763031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5" h="297179">
                <a:moveTo>
                  <a:pt x="52577" y="0"/>
                </a:moveTo>
                <a:lnTo>
                  <a:pt x="0" y="0"/>
                </a:lnTo>
                <a:lnTo>
                  <a:pt x="89636" y="296595"/>
                </a:lnTo>
                <a:lnTo>
                  <a:pt x="142875" y="296595"/>
                </a:lnTo>
                <a:lnTo>
                  <a:pt x="159104" y="234873"/>
                </a:lnTo>
                <a:lnTo>
                  <a:pt x="116687" y="234873"/>
                </a:lnTo>
                <a:lnTo>
                  <a:pt x="99923" y="171157"/>
                </a:lnTo>
                <a:lnTo>
                  <a:pt x="52577" y="0"/>
                </a:lnTo>
                <a:close/>
              </a:path>
              <a:path w="407035" h="297179">
                <a:moveTo>
                  <a:pt x="248256" y="68389"/>
                </a:moveTo>
                <a:lnTo>
                  <a:pt x="202882" y="68389"/>
                </a:lnTo>
                <a:lnTo>
                  <a:pt x="214795" y="119151"/>
                </a:lnTo>
                <a:lnTo>
                  <a:pt x="261848" y="296595"/>
                </a:lnTo>
                <a:lnTo>
                  <a:pt x="313855" y="296595"/>
                </a:lnTo>
                <a:lnTo>
                  <a:pt x="335159" y="228688"/>
                </a:lnTo>
                <a:lnTo>
                  <a:pt x="289750" y="228688"/>
                </a:lnTo>
                <a:lnTo>
                  <a:pt x="274913" y="171157"/>
                </a:lnTo>
                <a:lnTo>
                  <a:pt x="248256" y="68389"/>
                </a:lnTo>
                <a:close/>
              </a:path>
              <a:path w="407035" h="297179">
                <a:moveTo>
                  <a:pt x="230517" y="0"/>
                </a:moveTo>
                <a:lnTo>
                  <a:pt x="178981" y="0"/>
                </a:lnTo>
                <a:lnTo>
                  <a:pt x="132029" y="173723"/>
                </a:lnTo>
                <a:lnTo>
                  <a:pt x="121034" y="217233"/>
                </a:lnTo>
                <a:lnTo>
                  <a:pt x="118027" y="229287"/>
                </a:lnTo>
                <a:lnTo>
                  <a:pt x="116687" y="234873"/>
                </a:lnTo>
                <a:lnTo>
                  <a:pt x="159104" y="234873"/>
                </a:lnTo>
                <a:lnTo>
                  <a:pt x="202882" y="68389"/>
                </a:lnTo>
                <a:lnTo>
                  <a:pt x="248256" y="68389"/>
                </a:lnTo>
                <a:lnTo>
                  <a:pt x="230517" y="0"/>
                </a:lnTo>
                <a:close/>
              </a:path>
              <a:path w="407035" h="297179">
                <a:moveTo>
                  <a:pt x="406908" y="0"/>
                </a:moveTo>
                <a:lnTo>
                  <a:pt x="358051" y="0"/>
                </a:lnTo>
                <a:lnTo>
                  <a:pt x="306806" y="171437"/>
                </a:lnTo>
                <a:lnTo>
                  <a:pt x="289750" y="228688"/>
                </a:lnTo>
                <a:lnTo>
                  <a:pt x="335159" y="228688"/>
                </a:lnTo>
                <a:lnTo>
                  <a:pt x="40690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81876" y="5650433"/>
            <a:ext cx="309245" cy="409575"/>
          </a:xfrm>
          <a:custGeom>
            <a:avLst/>
            <a:gdLst/>
            <a:ahLst/>
            <a:cxnLst/>
            <a:rect l="l" t="t" r="r" b="b"/>
            <a:pathLst>
              <a:path w="309245" h="409575">
                <a:moveTo>
                  <a:pt x="153543" y="0"/>
                </a:moveTo>
                <a:lnTo>
                  <a:pt x="0" y="0"/>
                </a:lnTo>
                <a:lnTo>
                  <a:pt x="0" y="409194"/>
                </a:lnTo>
                <a:lnTo>
                  <a:pt x="156108" y="409194"/>
                </a:lnTo>
                <a:lnTo>
                  <a:pt x="174922" y="408765"/>
                </a:lnTo>
                <a:lnTo>
                  <a:pt x="222224" y="402348"/>
                </a:lnTo>
                <a:lnTo>
                  <a:pt x="266979" y="382143"/>
                </a:lnTo>
                <a:lnTo>
                  <a:pt x="286717" y="361188"/>
                </a:lnTo>
                <a:lnTo>
                  <a:pt x="54292" y="361188"/>
                </a:lnTo>
                <a:lnTo>
                  <a:pt x="54292" y="220040"/>
                </a:lnTo>
                <a:lnTo>
                  <a:pt x="281433" y="220040"/>
                </a:lnTo>
                <a:lnTo>
                  <a:pt x="278163" y="216425"/>
                </a:lnTo>
                <a:lnTo>
                  <a:pt x="264974" y="206173"/>
                </a:lnTo>
                <a:lnTo>
                  <a:pt x="249625" y="197847"/>
                </a:lnTo>
                <a:lnTo>
                  <a:pt x="232130" y="191452"/>
                </a:lnTo>
                <a:lnTo>
                  <a:pt x="245575" y="183756"/>
                </a:lnTo>
                <a:lnTo>
                  <a:pt x="257200" y="174953"/>
                </a:lnTo>
                <a:lnTo>
                  <a:pt x="260089" y="172034"/>
                </a:lnTo>
                <a:lnTo>
                  <a:pt x="54292" y="172034"/>
                </a:lnTo>
                <a:lnTo>
                  <a:pt x="54292" y="48018"/>
                </a:lnTo>
                <a:lnTo>
                  <a:pt x="271161" y="48018"/>
                </a:lnTo>
                <a:lnTo>
                  <a:pt x="264312" y="38585"/>
                </a:lnTo>
                <a:lnTo>
                  <a:pt x="228790" y="12395"/>
                </a:lnTo>
                <a:lnTo>
                  <a:pt x="175814" y="770"/>
                </a:lnTo>
                <a:lnTo>
                  <a:pt x="153543" y="0"/>
                </a:lnTo>
                <a:close/>
              </a:path>
              <a:path w="309245" h="409575">
                <a:moveTo>
                  <a:pt x="281433" y="220040"/>
                </a:moveTo>
                <a:lnTo>
                  <a:pt x="148971" y="220040"/>
                </a:lnTo>
                <a:lnTo>
                  <a:pt x="167348" y="220467"/>
                </a:lnTo>
                <a:lnTo>
                  <a:pt x="183456" y="221749"/>
                </a:lnTo>
                <a:lnTo>
                  <a:pt x="227361" y="236264"/>
                </a:lnTo>
                <a:lnTo>
                  <a:pt x="250231" y="269160"/>
                </a:lnTo>
                <a:lnTo>
                  <a:pt x="253174" y="290614"/>
                </a:lnTo>
                <a:lnTo>
                  <a:pt x="252672" y="300112"/>
                </a:lnTo>
                <a:lnTo>
                  <a:pt x="235850" y="338404"/>
                </a:lnTo>
                <a:lnTo>
                  <a:pt x="202093" y="357262"/>
                </a:lnTo>
                <a:lnTo>
                  <a:pt x="156210" y="361188"/>
                </a:lnTo>
                <a:lnTo>
                  <a:pt x="286717" y="361188"/>
                </a:lnTo>
                <a:lnTo>
                  <a:pt x="306123" y="318315"/>
                </a:lnTo>
                <a:lnTo>
                  <a:pt x="309181" y="290512"/>
                </a:lnTo>
                <a:lnTo>
                  <a:pt x="307931" y="273244"/>
                </a:lnTo>
                <a:lnTo>
                  <a:pt x="304180" y="257165"/>
                </a:lnTo>
                <a:lnTo>
                  <a:pt x="297930" y="242281"/>
                </a:lnTo>
                <a:lnTo>
                  <a:pt x="289179" y="228600"/>
                </a:lnTo>
                <a:lnTo>
                  <a:pt x="281433" y="220040"/>
                </a:lnTo>
                <a:close/>
              </a:path>
              <a:path w="309245" h="409575">
                <a:moveTo>
                  <a:pt x="271161" y="48018"/>
                </a:moveTo>
                <a:lnTo>
                  <a:pt x="136118" y="48018"/>
                </a:lnTo>
                <a:lnTo>
                  <a:pt x="156507" y="48373"/>
                </a:lnTo>
                <a:lnTo>
                  <a:pt x="173677" y="49441"/>
                </a:lnTo>
                <a:lnTo>
                  <a:pt x="214366" y="61931"/>
                </a:lnTo>
                <a:lnTo>
                  <a:pt x="235420" y="101060"/>
                </a:lnTo>
                <a:lnTo>
                  <a:pt x="236029" y="110972"/>
                </a:lnTo>
                <a:lnTo>
                  <a:pt x="235371" y="121294"/>
                </a:lnTo>
                <a:lnTo>
                  <a:pt x="212551" y="159062"/>
                </a:lnTo>
                <a:lnTo>
                  <a:pt x="173697" y="170829"/>
                </a:lnTo>
                <a:lnTo>
                  <a:pt x="142786" y="172034"/>
                </a:lnTo>
                <a:lnTo>
                  <a:pt x="260089" y="172034"/>
                </a:lnTo>
                <a:lnTo>
                  <a:pt x="285619" y="130108"/>
                </a:lnTo>
                <a:lnTo>
                  <a:pt x="289179" y="104686"/>
                </a:lnTo>
                <a:lnTo>
                  <a:pt x="288177" y="90701"/>
                </a:lnTo>
                <a:lnTo>
                  <a:pt x="285167" y="77036"/>
                </a:lnTo>
                <a:lnTo>
                  <a:pt x="280140" y="63693"/>
                </a:lnTo>
                <a:lnTo>
                  <a:pt x="273088" y="50673"/>
                </a:lnTo>
                <a:lnTo>
                  <a:pt x="271161" y="4801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47636" y="5643588"/>
            <a:ext cx="325755" cy="422909"/>
          </a:xfrm>
          <a:custGeom>
            <a:avLst/>
            <a:gdLst/>
            <a:ahLst/>
            <a:cxnLst/>
            <a:rect l="l" t="t" r="r" b="b"/>
            <a:pathLst>
              <a:path w="325754" h="422910">
                <a:moveTo>
                  <a:pt x="50863" y="280022"/>
                </a:moveTo>
                <a:lnTo>
                  <a:pt x="0" y="284594"/>
                </a:lnTo>
                <a:lnTo>
                  <a:pt x="1824" y="304563"/>
                </a:lnTo>
                <a:lnTo>
                  <a:pt x="6167" y="323459"/>
                </a:lnTo>
                <a:lnTo>
                  <a:pt x="22478" y="358038"/>
                </a:lnTo>
                <a:lnTo>
                  <a:pt x="63489" y="397616"/>
                </a:lnTo>
                <a:lnTo>
                  <a:pt x="101090" y="413778"/>
                </a:lnTo>
                <a:lnTo>
                  <a:pt x="147525" y="421881"/>
                </a:lnTo>
                <a:lnTo>
                  <a:pt x="174117" y="422897"/>
                </a:lnTo>
                <a:lnTo>
                  <a:pt x="195581" y="421881"/>
                </a:lnTo>
                <a:lnTo>
                  <a:pt x="234844" y="413896"/>
                </a:lnTo>
                <a:lnTo>
                  <a:pt x="283770" y="387686"/>
                </a:lnTo>
                <a:lnTo>
                  <a:pt x="296730" y="374903"/>
                </a:lnTo>
                <a:lnTo>
                  <a:pt x="171640" y="374903"/>
                </a:lnTo>
                <a:lnTo>
                  <a:pt x="154639" y="374136"/>
                </a:lnTo>
                <a:lnTo>
                  <a:pt x="108864" y="362699"/>
                </a:lnTo>
                <a:lnTo>
                  <a:pt x="75274" y="340094"/>
                </a:lnTo>
                <a:lnTo>
                  <a:pt x="53253" y="294758"/>
                </a:lnTo>
                <a:lnTo>
                  <a:pt x="50863" y="280022"/>
                </a:lnTo>
                <a:close/>
              </a:path>
              <a:path w="325754" h="422910">
                <a:moveTo>
                  <a:pt x="159448" y="0"/>
                </a:moveTo>
                <a:lnTo>
                  <a:pt x="120024" y="3497"/>
                </a:lnTo>
                <a:lnTo>
                  <a:pt x="68491" y="21802"/>
                </a:lnTo>
                <a:lnTo>
                  <a:pt x="33058" y="54952"/>
                </a:lnTo>
                <a:lnTo>
                  <a:pt x="16536" y="97660"/>
                </a:lnTo>
                <a:lnTo>
                  <a:pt x="15430" y="112966"/>
                </a:lnTo>
                <a:lnTo>
                  <a:pt x="16324" y="126712"/>
                </a:lnTo>
                <a:lnTo>
                  <a:pt x="29806" y="163918"/>
                </a:lnTo>
                <a:lnTo>
                  <a:pt x="59639" y="193936"/>
                </a:lnTo>
                <a:lnTo>
                  <a:pt x="104357" y="214482"/>
                </a:lnTo>
                <a:lnTo>
                  <a:pt x="178018" y="233977"/>
                </a:lnTo>
                <a:lnTo>
                  <a:pt x="198735" y="239415"/>
                </a:lnTo>
                <a:lnTo>
                  <a:pt x="237119" y="252748"/>
                </a:lnTo>
                <a:lnTo>
                  <a:pt x="266903" y="279145"/>
                </a:lnTo>
                <a:lnTo>
                  <a:pt x="273176" y="305168"/>
                </a:lnTo>
                <a:lnTo>
                  <a:pt x="272445" y="314442"/>
                </a:lnTo>
                <a:lnTo>
                  <a:pt x="246968" y="354653"/>
                </a:lnTo>
                <a:lnTo>
                  <a:pt x="200801" y="372600"/>
                </a:lnTo>
                <a:lnTo>
                  <a:pt x="171640" y="374903"/>
                </a:lnTo>
                <a:lnTo>
                  <a:pt x="296730" y="374903"/>
                </a:lnTo>
                <a:lnTo>
                  <a:pt x="320525" y="332284"/>
                </a:lnTo>
                <a:lnTo>
                  <a:pt x="325183" y="300596"/>
                </a:lnTo>
                <a:lnTo>
                  <a:pt x="324115" y="284594"/>
                </a:lnTo>
                <a:lnTo>
                  <a:pt x="308228" y="242595"/>
                </a:lnTo>
                <a:lnTo>
                  <a:pt x="272194" y="209721"/>
                </a:lnTo>
                <a:lnTo>
                  <a:pt x="220619" y="188882"/>
                </a:lnTo>
                <a:lnTo>
                  <a:pt x="135126" y="167465"/>
                </a:lnTo>
                <a:lnTo>
                  <a:pt x="111583" y="160121"/>
                </a:lnTo>
                <a:lnTo>
                  <a:pt x="76400" y="138094"/>
                </a:lnTo>
                <a:lnTo>
                  <a:pt x="67436" y="109435"/>
                </a:lnTo>
                <a:lnTo>
                  <a:pt x="68845" y="97184"/>
                </a:lnTo>
                <a:lnTo>
                  <a:pt x="102806" y="58126"/>
                </a:lnTo>
                <a:lnTo>
                  <a:pt x="161544" y="48006"/>
                </a:lnTo>
                <a:lnTo>
                  <a:pt x="285515" y="48006"/>
                </a:lnTo>
                <a:lnTo>
                  <a:pt x="282727" y="44397"/>
                </a:lnTo>
                <a:lnTo>
                  <a:pt x="239649" y="14668"/>
                </a:lnTo>
                <a:lnTo>
                  <a:pt x="202225" y="3652"/>
                </a:lnTo>
                <a:lnTo>
                  <a:pt x="181502" y="911"/>
                </a:lnTo>
                <a:lnTo>
                  <a:pt x="159448" y="0"/>
                </a:lnTo>
                <a:close/>
              </a:path>
              <a:path w="325754" h="422910">
                <a:moveTo>
                  <a:pt x="285515" y="48006"/>
                </a:moveTo>
                <a:lnTo>
                  <a:pt x="161544" y="48006"/>
                </a:lnTo>
                <a:lnTo>
                  <a:pt x="183688" y="49238"/>
                </a:lnTo>
                <a:lnTo>
                  <a:pt x="202965" y="52943"/>
                </a:lnTo>
                <a:lnTo>
                  <a:pt x="243705" y="78865"/>
                </a:lnTo>
                <a:lnTo>
                  <a:pt x="261175" y="126288"/>
                </a:lnTo>
                <a:lnTo>
                  <a:pt x="313181" y="122288"/>
                </a:lnTo>
                <a:lnTo>
                  <a:pt x="311394" y="104757"/>
                </a:lnTo>
                <a:lnTo>
                  <a:pt x="307455" y="88158"/>
                </a:lnTo>
                <a:lnTo>
                  <a:pt x="301357" y="72505"/>
                </a:lnTo>
                <a:lnTo>
                  <a:pt x="293090" y="57810"/>
                </a:lnTo>
                <a:lnTo>
                  <a:pt x="285515" y="4800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446543" y="5650433"/>
            <a:ext cx="338455" cy="409575"/>
          </a:xfrm>
          <a:custGeom>
            <a:avLst/>
            <a:gdLst/>
            <a:ahLst/>
            <a:cxnLst/>
            <a:rect l="l" t="t" r="r" b="b"/>
            <a:pathLst>
              <a:path w="338454" h="409575">
                <a:moveTo>
                  <a:pt x="140970" y="0"/>
                </a:moveTo>
                <a:lnTo>
                  <a:pt x="0" y="0"/>
                </a:lnTo>
                <a:lnTo>
                  <a:pt x="0" y="409194"/>
                </a:lnTo>
                <a:lnTo>
                  <a:pt x="147637" y="409194"/>
                </a:lnTo>
                <a:lnTo>
                  <a:pt x="165676" y="408763"/>
                </a:lnTo>
                <a:lnTo>
                  <a:pt x="213448" y="402247"/>
                </a:lnTo>
                <a:lnTo>
                  <a:pt x="251612" y="388045"/>
                </a:lnTo>
                <a:lnTo>
                  <a:pt x="285814" y="361188"/>
                </a:lnTo>
                <a:lnTo>
                  <a:pt x="54292" y="361188"/>
                </a:lnTo>
                <a:lnTo>
                  <a:pt x="54292" y="48018"/>
                </a:lnTo>
                <a:lnTo>
                  <a:pt x="287174" y="48018"/>
                </a:lnTo>
                <a:lnTo>
                  <a:pt x="273837" y="35153"/>
                </a:lnTo>
                <a:lnTo>
                  <a:pt x="230760" y="10705"/>
                </a:lnTo>
                <a:lnTo>
                  <a:pt x="183043" y="1441"/>
                </a:lnTo>
                <a:lnTo>
                  <a:pt x="163418" y="358"/>
                </a:lnTo>
                <a:lnTo>
                  <a:pt x="140970" y="0"/>
                </a:lnTo>
                <a:close/>
              </a:path>
              <a:path w="338454" h="409575">
                <a:moveTo>
                  <a:pt x="287174" y="48018"/>
                </a:moveTo>
                <a:lnTo>
                  <a:pt x="140106" y="48018"/>
                </a:lnTo>
                <a:lnTo>
                  <a:pt x="162592" y="48537"/>
                </a:lnTo>
                <a:lnTo>
                  <a:pt x="181757" y="50098"/>
                </a:lnTo>
                <a:lnTo>
                  <a:pt x="224620" y="63679"/>
                </a:lnTo>
                <a:lnTo>
                  <a:pt x="261264" y="102679"/>
                </a:lnTo>
                <a:lnTo>
                  <a:pt x="277045" y="144695"/>
                </a:lnTo>
                <a:lnTo>
                  <a:pt x="282321" y="201561"/>
                </a:lnTo>
                <a:lnTo>
                  <a:pt x="281643" y="223901"/>
                </a:lnTo>
                <a:lnTo>
                  <a:pt x="276250" y="263371"/>
                </a:lnTo>
                <a:lnTo>
                  <a:pt x="258706" y="309795"/>
                </a:lnTo>
                <a:lnTo>
                  <a:pt x="225573" y="344614"/>
                </a:lnTo>
                <a:lnTo>
                  <a:pt x="177617" y="359319"/>
                </a:lnTo>
                <a:lnTo>
                  <a:pt x="141541" y="361188"/>
                </a:lnTo>
                <a:lnTo>
                  <a:pt x="285814" y="361188"/>
                </a:lnTo>
                <a:lnTo>
                  <a:pt x="315050" y="317915"/>
                </a:lnTo>
                <a:lnTo>
                  <a:pt x="332220" y="266331"/>
                </a:lnTo>
                <a:lnTo>
                  <a:pt x="337649" y="225041"/>
                </a:lnTo>
                <a:lnTo>
                  <a:pt x="338327" y="202412"/>
                </a:lnTo>
                <a:lnTo>
                  <a:pt x="337326" y="175800"/>
                </a:lnTo>
                <a:lnTo>
                  <a:pt x="329284" y="127121"/>
                </a:lnTo>
                <a:lnTo>
                  <a:pt x="313204" y="84740"/>
                </a:lnTo>
                <a:lnTo>
                  <a:pt x="289022" y="49801"/>
                </a:lnTo>
                <a:lnTo>
                  <a:pt x="287174" y="4801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015757" y="60360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460" y="0"/>
                </a:lnTo>
              </a:path>
            </a:pathLst>
          </a:custGeom>
          <a:ln w="4825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042903" y="564992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49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10550" y="5631383"/>
            <a:ext cx="1628303" cy="45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61946" y="5011978"/>
            <a:ext cx="313055" cy="409575"/>
          </a:xfrm>
          <a:custGeom>
            <a:avLst/>
            <a:gdLst/>
            <a:ahLst/>
            <a:cxnLst/>
            <a:rect l="l" t="t" r="r" b="b"/>
            <a:pathLst>
              <a:path w="313054" h="409575">
                <a:moveTo>
                  <a:pt x="0" y="409194"/>
                </a:moveTo>
                <a:lnTo>
                  <a:pt x="0" y="0"/>
                </a:lnTo>
                <a:lnTo>
                  <a:pt x="154482" y="0"/>
                </a:lnTo>
                <a:lnTo>
                  <a:pt x="204801" y="2207"/>
                </a:lnTo>
                <a:lnTo>
                  <a:pt x="244503" y="11175"/>
                </a:lnTo>
                <a:lnTo>
                  <a:pt x="285794" y="39884"/>
                </a:lnTo>
                <a:lnTo>
                  <a:pt x="305656" y="75351"/>
                </a:lnTo>
                <a:lnTo>
                  <a:pt x="312610" y="118110"/>
                </a:lnTo>
                <a:lnTo>
                  <a:pt x="310537" y="143127"/>
                </a:lnTo>
                <a:lnTo>
                  <a:pt x="293922" y="187193"/>
                </a:lnTo>
                <a:lnTo>
                  <a:pt x="259416" y="222020"/>
                </a:lnTo>
                <a:lnTo>
                  <a:pt x="199348" y="240064"/>
                </a:lnTo>
                <a:lnTo>
                  <a:pt x="159257" y="242316"/>
                </a:lnTo>
                <a:lnTo>
                  <a:pt x="54292" y="242316"/>
                </a:lnTo>
                <a:lnTo>
                  <a:pt x="54292" y="409194"/>
                </a:lnTo>
                <a:lnTo>
                  <a:pt x="0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97189" y="5040935"/>
            <a:ext cx="240409" cy="184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647124" y="5011978"/>
            <a:ext cx="320040" cy="409575"/>
          </a:xfrm>
          <a:custGeom>
            <a:avLst/>
            <a:gdLst/>
            <a:ahLst/>
            <a:cxnLst/>
            <a:rect l="l" t="t" r="r" b="b"/>
            <a:pathLst>
              <a:path w="320040" h="409575">
                <a:moveTo>
                  <a:pt x="0" y="409194"/>
                </a:moveTo>
                <a:lnTo>
                  <a:pt x="0" y="0"/>
                </a:lnTo>
                <a:lnTo>
                  <a:pt x="54292" y="0"/>
                </a:lnTo>
                <a:lnTo>
                  <a:pt x="54292" y="168592"/>
                </a:lnTo>
                <a:lnTo>
                  <a:pt x="265747" y="168592"/>
                </a:lnTo>
                <a:lnTo>
                  <a:pt x="265747" y="0"/>
                </a:lnTo>
                <a:lnTo>
                  <a:pt x="320040" y="0"/>
                </a:lnTo>
                <a:lnTo>
                  <a:pt x="320040" y="409194"/>
                </a:lnTo>
                <a:lnTo>
                  <a:pt x="265747" y="409194"/>
                </a:lnTo>
                <a:lnTo>
                  <a:pt x="265747" y="216598"/>
                </a:lnTo>
                <a:lnTo>
                  <a:pt x="54292" y="216598"/>
                </a:lnTo>
                <a:lnTo>
                  <a:pt x="54292" y="409194"/>
                </a:lnTo>
                <a:lnTo>
                  <a:pt x="0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059265" y="5011978"/>
            <a:ext cx="313055" cy="409575"/>
          </a:xfrm>
          <a:custGeom>
            <a:avLst/>
            <a:gdLst/>
            <a:ahLst/>
            <a:cxnLst/>
            <a:rect l="l" t="t" r="r" b="b"/>
            <a:pathLst>
              <a:path w="313054" h="409575">
                <a:moveTo>
                  <a:pt x="0" y="409194"/>
                </a:moveTo>
                <a:lnTo>
                  <a:pt x="0" y="0"/>
                </a:lnTo>
                <a:lnTo>
                  <a:pt x="154495" y="0"/>
                </a:lnTo>
                <a:lnTo>
                  <a:pt x="204801" y="2207"/>
                </a:lnTo>
                <a:lnTo>
                  <a:pt x="244503" y="11175"/>
                </a:lnTo>
                <a:lnTo>
                  <a:pt x="285794" y="39884"/>
                </a:lnTo>
                <a:lnTo>
                  <a:pt x="305656" y="75351"/>
                </a:lnTo>
                <a:lnTo>
                  <a:pt x="312610" y="118110"/>
                </a:lnTo>
                <a:lnTo>
                  <a:pt x="310537" y="143127"/>
                </a:lnTo>
                <a:lnTo>
                  <a:pt x="293922" y="187193"/>
                </a:lnTo>
                <a:lnTo>
                  <a:pt x="259416" y="222020"/>
                </a:lnTo>
                <a:lnTo>
                  <a:pt x="199348" y="240064"/>
                </a:lnTo>
                <a:lnTo>
                  <a:pt x="159258" y="242316"/>
                </a:lnTo>
                <a:lnTo>
                  <a:pt x="54292" y="242316"/>
                </a:lnTo>
                <a:lnTo>
                  <a:pt x="54292" y="409194"/>
                </a:lnTo>
                <a:lnTo>
                  <a:pt x="0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4508" y="5040935"/>
            <a:ext cx="240409" cy="184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808819" y="5017122"/>
            <a:ext cx="271145" cy="411480"/>
          </a:xfrm>
          <a:custGeom>
            <a:avLst/>
            <a:gdLst/>
            <a:ahLst/>
            <a:cxnLst/>
            <a:rect l="l" t="t" r="r" b="b"/>
            <a:pathLst>
              <a:path w="271145" h="411479">
                <a:moveTo>
                  <a:pt x="0" y="296608"/>
                </a:moveTo>
                <a:lnTo>
                  <a:pt x="52590" y="292607"/>
                </a:lnTo>
                <a:lnTo>
                  <a:pt x="56478" y="310625"/>
                </a:lnTo>
                <a:lnTo>
                  <a:pt x="62287" y="326261"/>
                </a:lnTo>
                <a:lnTo>
                  <a:pt x="90801" y="358868"/>
                </a:lnTo>
                <a:lnTo>
                  <a:pt x="131254" y="369760"/>
                </a:lnTo>
                <a:lnTo>
                  <a:pt x="148869" y="368047"/>
                </a:lnTo>
                <a:lnTo>
                  <a:pt x="192887" y="342417"/>
                </a:lnTo>
                <a:lnTo>
                  <a:pt x="216188" y="291303"/>
                </a:lnTo>
                <a:lnTo>
                  <a:pt x="217741" y="269836"/>
                </a:lnTo>
                <a:lnTo>
                  <a:pt x="216258" y="249478"/>
                </a:lnTo>
                <a:lnTo>
                  <a:pt x="193941" y="202018"/>
                </a:lnTo>
                <a:lnTo>
                  <a:pt x="149462" y="178717"/>
                </a:lnTo>
                <a:lnTo>
                  <a:pt x="130784" y="177164"/>
                </a:lnTo>
                <a:lnTo>
                  <a:pt x="118886" y="177860"/>
                </a:lnTo>
                <a:lnTo>
                  <a:pt x="77838" y="194286"/>
                </a:lnTo>
                <a:lnTo>
                  <a:pt x="56591" y="217169"/>
                </a:lnTo>
                <a:lnTo>
                  <a:pt x="9144" y="210311"/>
                </a:lnTo>
                <a:lnTo>
                  <a:pt x="48577" y="0"/>
                </a:lnTo>
                <a:lnTo>
                  <a:pt x="251472" y="0"/>
                </a:lnTo>
                <a:lnTo>
                  <a:pt x="251472" y="48005"/>
                </a:lnTo>
                <a:lnTo>
                  <a:pt x="88684" y="48005"/>
                </a:lnTo>
                <a:lnTo>
                  <a:pt x="66865" y="158394"/>
                </a:lnTo>
                <a:lnTo>
                  <a:pt x="85459" y="147091"/>
                </a:lnTo>
                <a:lnTo>
                  <a:pt x="104506" y="139028"/>
                </a:lnTo>
                <a:lnTo>
                  <a:pt x="123999" y="134196"/>
                </a:lnTo>
                <a:lnTo>
                  <a:pt x="143929" y="132587"/>
                </a:lnTo>
                <a:lnTo>
                  <a:pt x="169609" y="134909"/>
                </a:lnTo>
                <a:lnTo>
                  <a:pt x="214716" y="153483"/>
                </a:lnTo>
                <a:lnTo>
                  <a:pt x="250199" y="189630"/>
                </a:lnTo>
                <a:lnTo>
                  <a:pt x="268589" y="237351"/>
                </a:lnTo>
                <a:lnTo>
                  <a:pt x="270891" y="265175"/>
                </a:lnTo>
                <a:lnTo>
                  <a:pt x="268873" y="292015"/>
                </a:lnTo>
                <a:lnTo>
                  <a:pt x="252733" y="340021"/>
                </a:lnTo>
                <a:lnTo>
                  <a:pt x="217161" y="382940"/>
                </a:lnTo>
                <a:lnTo>
                  <a:pt x="163473" y="407800"/>
                </a:lnTo>
                <a:lnTo>
                  <a:pt x="131254" y="410908"/>
                </a:lnTo>
                <a:lnTo>
                  <a:pt x="104680" y="408945"/>
                </a:lnTo>
                <a:lnTo>
                  <a:pt x="59213" y="393265"/>
                </a:lnTo>
                <a:lnTo>
                  <a:pt x="24542" y="362654"/>
                </a:lnTo>
                <a:lnTo>
                  <a:pt x="4396" y="321184"/>
                </a:lnTo>
                <a:lnTo>
                  <a:pt x="0" y="296608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81523" y="5650433"/>
            <a:ext cx="322580" cy="409575"/>
          </a:xfrm>
          <a:custGeom>
            <a:avLst/>
            <a:gdLst/>
            <a:ahLst/>
            <a:cxnLst/>
            <a:rect l="l" t="t" r="r" b="b"/>
            <a:pathLst>
              <a:path w="322579" h="409575">
                <a:moveTo>
                  <a:pt x="0" y="409194"/>
                </a:moveTo>
                <a:lnTo>
                  <a:pt x="0" y="0"/>
                </a:lnTo>
                <a:lnTo>
                  <a:pt x="55625" y="0"/>
                </a:lnTo>
                <a:lnTo>
                  <a:pt x="270319" y="321183"/>
                </a:lnTo>
                <a:lnTo>
                  <a:pt x="270319" y="0"/>
                </a:lnTo>
                <a:lnTo>
                  <a:pt x="322325" y="0"/>
                </a:lnTo>
                <a:lnTo>
                  <a:pt x="322325" y="409194"/>
                </a:lnTo>
                <a:lnTo>
                  <a:pt x="266700" y="409194"/>
                </a:lnTo>
                <a:lnTo>
                  <a:pt x="52006" y="88011"/>
                </a:lnTo>
                <a:lnTo>
                  <a:pt x="52006" y="409194"/>
                </a:lnTo>
                <a:lnTo>
                  <a:pt x="0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771959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218884" y="206883"/>
                </a:moveTo>
                <a:lnTo>
                  <a:pt x="270890" y="213741"/>
                </a:lnTo>
                <a:lnTo>
                  <a:pt x="253465" y="254011"/>
                </a:lnTo>
                <a:lnTo>
                  <a:pt x="225551" y="284137"/>
                </a:lnTo>
                <a:lnTo>
                  <a:pt x="187820" y="302907"/>
                </a:lnTo>
                <a:lnTo>
                  <a:pt x="140868" y="309181"/>
                </a:lnTo>
                <a:lnTo>
                  <a:pt x="110114" y="306681"/>
                </a:lnTo>
                <a:lnTo>
                  <a:pt x="58679" y="286678"/>
                </a:lnTo>
                <a:lnTo>
                  <a:pt x="21372" y="247215"/>
                </a:lnTo>
                <a:lnTo>
                  <a:pt x="2374" y="191143"/>
                </a:lnTo>
                <a:lnTo>
                  <a:pt x="0" y="157073"/>
                </a:lnTo>
                <a:lnTo>
                  <a:pt x="2394" y="121857"/>
                </a:lnTo>
                <a:lnTo>
                  <a:pt x="21575" y="63928"/>
                </a:lnTo>
                <a:lnTo>
                  <a:pt x="59027" y="23188"/>
                </a:lnTo>
                <a:lnTo>
                  <a:pt x="108886" y="2573"/>
                </a:lnTo>
                <a:lnTo>
                  <a:pt x="138099" y="0"/>
                </a:lnTo>
                <a:lnTo>
                  <a:pt x="166393" y="2520"/>
                </a:lnTo>
                <a:lnTo>
                  <a:pt x="214832" y="22711"/>
                </a:lnTo>
                <a:lnTo>
                  <a:pt x="251426" y="62665"/>
                </a:lnTo>
                <a:lnTo>
                  <a:pt x="270249" y="119524"/>
                </a:lnTo>
                <a:lnTo>
                  <a:pt x="272605" y="154114"/>
                </a:lnTo>
                <a:lnTo>
                  <a:pt x="272605" y="157073"/>
                </a:lnTo>
                <a:lnTo>
                  <a:pt x="272503" y="161556"/>
                </a:lnTo>
                <a:lnTo>
                  <a:pt x="272313" y="167449"/>
                </a:lnTo>
                <a:lnTo>
                  <a:pt x="51435" y="167449"/>
                </a:lnTo>
                <a:lnTo>
                  <a:pt x="54222" y="190399"/>
                </a:lnTo>
                <a:lnTo>
                  <a:pt x="68012" y="227760"/>
                </a:lnTo>
                <a:lnTo>
                  <a:pt x="106891" y="261548"/>
                </a:lnTo>
                <a:lnTo>
                  <a:pt x="140868" y="268033"/>
                </a:lnTo>
                <a:lnTo>
                  <a:pt x="154156" y="267123"/>
                </a:lnTo>
                <a:lnTo>
                  <a:pt x="197194" y="245091"/>
                </a:lnTo>
                <a:lnTo>
                  <a:pt x="212662" y="221801"/>
                </a:lnTo>
                <a:lnTo>
                  <a:pt x="218884" y="206883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807202" y="5778830"/>
            <a:ext cx="203262" cy="123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70079" y="5763031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5" h="297179">
                <a:moveTo>
                  <a:pt x="89636" y="296595"/>
                </a:moveTo>
                <a:lnTo>
                  <a:pt x="0" y="0"/>
                </a:lnTo>
                <a:lnTo>
                  <a:pt x="52577" y="0"/>
                </a:lnTo>
                <a:lnTo>
                  <a:pt x="99923" y="171157"/>
                </a:lnTo>
                <a:lnTo>
                  <a:pt x="116687" y="234873"/>
                </a:lnTo>
                <a:lnTo>
                  <a:pt x="118027" y="229287"/>
                </a:lnTo>
                <a:lnTo>
                  <a:pt x="121034" y="217233"/>
                </a:lnTo>
                <a:lnTo>
                  <a:pt x="125703" y="198712"/>
                </a:lnTo>
                <a:lnTo>
                  <a:pt x="132029" y="173723"/>
                </a:lnTo>
                <a:lnTo>
                  <a:pt x="178981" y="0"/>
                </a:lnTo>
                <a:lnTo>
                  <a:pt x="230517" y="0"/>
                </a:lnTo>
                <a:lnTo>
                  <a:pt x="275183" y="172199"/>
                </a:lnTo>
                <a:lnTo>
                  <a:pt x="289750" y="228688"/>
                </a:lnTo>
                <a:lnTo>
                  <a:pt x="306806" y="171437"/>
                </a:lnTo>
                <a:lnTo>
                  <a:pt x="358051" y="0"/>
                </a:lnTo>
                <a:lnTo>
                  <a:pt x="406908" y="0"/>
                </a:lnTo>
                <a:lnTo>
                  <a:pt x="313855" y="296595"/>
                </a:lnTo>
                <a:lnTo>
                  <a:pt x="261848" y="296595"/>
                </a:lnTo>
                <a:lnTo>
                  <a:pt x="214795" y="119151"/>
                </a:lnTo>
                <a:lnTo>
                  <a:pt x="202882" y="68389"/>
                </a:lnTo>
                <a:lnTo>
                  <a:pt x="142875" y="296595"/>
                </a:lnTo>
                <a:lnTo>
                  <a:pt x="89636" y="296595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681876" y="5650433"/>
            <a:ext cx="309245" cy="409575"/>
          </a:xfrm>
          <a:custGeom>
            <a:avLst/>
            <a:gdLst/>
            <a:ahLst/>
            <a:cxnLst/>
            <a:rect l="l" t="t" r="r" b="b"/>
            <a:pathLst>
              <a:path w="309245" h="409575">
                <a:moveTo>
                  <a:pt x="0" y="409194"/>
                </a:moveTo>
                <a:lnTo>
                  <a:pt x="0" y="0"/>
                </a:lnTo>
                <a:lnTo>
                  <a:pt x="153543" y="0"/>
                </a:lnTo>
                <a:lnTo>
                  <a:pt x="195772" y="3087"/>
                </a:lnTo>
                <a:lnTo>
                  <a:pt x="242166" y="19445"/>
                </a:lnTo>
                <a:lnTo>
                  <a:pt x="273088" y="50673"/>
                </a:lnTo>
                <a:lnTo>
                  <a:pt x="288177" y="90701"/>
                </a:lnTo>
                <a:lnTo>
                  <a:pt x="289179" y="104686"/>
                </a:lnTo>
                <a:lnTo>
                  <a:pt x="288287" y="117581"/>
                </a:lnTo>
                <a:lnTo>
                  <a:pt x="274993" y="154025"/>
                </a:lnTo>
                <a:lnTo>
                  <a:pt x="245575" y="183756"/>
                </a:lnTo>
                <a:lnTo>
                  <a:pt x="232130" y="191452"/>
                </a:lnTo>
                <a:lnTo>
                  <a:pt x="249625" y="197847"/>
                </a:lnTo>
                <a:lnTo>
                  <a:pt x="289179" y="228600"/>
                </a:lnTo>
                <a:lnTo>
                  <a:pt x="307931" y="273244"/>
                </a:lnTo>
                <a:lnTo>
                  <a:pt x="309181" y="290512"/>
                </a:lnTo>
                <a:lnTo>
                  <a:pt x="308415" y="304677"/>
                </a:lnTo>
                <a:lnTo>
                  <a:pt x="296989" y="344043"/>
                </a:lnTo>
                <a:lnTo>
                  <a:pt x="266979" y="382143"/>
                </a:lnTo>
                <a:lnTo>
                  <a:pt x="222224" y="402348"/>
                </a:lnTo>
                <a:lnTo>
                  <a:pt x="174922" y="408765"/>
                </a:lnTo>
                <a:lnTo>
                  <a:pt x="156108" y="409194"/>
                </a:lnTo>
                <a:lnTo>
                  <a:pt x="0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717119" y="5679402"/>
            <a:ext cx="236980" cy="3512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47636" y="5643588"/>
            <a:ext cx="325755" cy="422909"/>
          </a:xfrm>
          <a:custGeom>
            <a:avLst/>
            <a:gdLst/>
            <a:ahLst/>
            <a:cxnLst/>
            <a:rect l="l" t="t" r="r" b="b"/>
            <a:pathLst>
              <a:path w="325754" h="422910">
                <a:moveTo>
                  <a:pt x="0" y="284594"/>
                </a:moveTo>
                <a:lnTo>
                  <a:pt x="50863" y="280022"/>
                </a:lnTo>
                <a:lnTo>
                  <a:pt x="53253" y="294758"/>
                </a:lnTo>
                <a:lnTo>
                  <a:pt x="56861" y="308111"/>
                </a:lnTo>
                <a:lnTo>
                  <a:pt x="84651" y="348559"/>
                </a:lnTo>
                <a:lnTo>
                  <a:pt x="123243" y="368024"/>
                </a:lnTo>
                <a:lnTo>
                  <a:pt x="171640" y="374903"/>
                </a:lnTo>
                <a:lnTo>
                  <a:pt x="186682" y="374329"/>
                </a:lnTo>
                <a:lnTo>
                  <a:pt x="226313" y="365658"/>
                </a:lnTo>
                <a:lnTo>
                  <a:pt x="261556" y="340220"/>
                </a:lnTo>
                <a:lnTo>
                  <a:pt x="273176" y="305168"/>
                </a:lnTo>
                <a:lnTo>
                  <a:pt x="272479" y="295898"/>
                </a:lnTo>
                <a:lnTo>
                  <a:pt x="247246" y="258489"/>
                </a:lnTo>
                <a:lnTo>
                  <a:pt x="198735" y="239415"/>
                </a:lnTo>
                <a:lnTo>
                  <a:pt x="152298" y="227634"/>
                </a:lnTo>
                <a:lnTo>
                  <a:pt x="126208" y="220956"/>
                </a:lnTo>
                <a:lnTo>
                  <a:pt x="86738" y="208205"/>
                </a:lnTo>
                <a:lnTo>
                  <a:pt x="47821" y="184838"/>
                </a:lnTo>
                <a:lnTo>
                  <a:pt x="23504" y="152208"/>
                </a:lnTo>
                <a:lnTo>
                  <a:pt x="15430" y="112966"/>
                </a:lnTo>
                <a:lnTo>
                  <a:pt x="16536" y="97660"/>
                </a:lnTo>
                <a:lnTo>
                  <a:pt x="33058" y="54952"/>
                </a:lnTo>
                <a:lnTo>
                  <a:pt x="68491" y="21802"/>
                </a:lnTo>
                <a:lnTo>
                  <a:pt x="120024" y="3497"/>
                </a:lnTo>
                <a:lnTo>
                  <a:pt x="159448" y="0"/>
                </a:lnTo>
                <a:lnTo>
                  <a:pt x="181502" y="911"/>
                </a:lnTo>
                <a:lnTo>
                  <a:pt x="221609" y="8234"/>
                </a:lnTo>
                <a:lnTo>
                  <a:pt x="270365" y="32734"/>
                </a:lnTo>
                <a:lnTo>
                  <a:pt x="301357" y="72505"/>
                </a:lnTo>
                <a:lnTo>
                  <a:pt x="313181" y="122288"/>
                </a:lnTo>
                <a:lnTo>
                  <a:pt x="261175" y="126288"/>
                </a:lnTo>
                <a:lnTo>
                  <a:pt x="257850" y="108113"/>
                </a:lnTo>
                <a:lnTo>
                  <a:pt x="252028" y="92303"/>
                </a:lnTo>
                <a:lnTo>
                  <a:pt x="219365" y="59128"/>
                </a:lnTo>
                <a:lnTo>
                  <a:pt x="161544" y="48006"/>
                </a:lnTo>
                <a:lnTo>
                  <a:pt x="138631" y="49130"/>
                </a:lnTo>
                <a:lnTo>
                  <a:pt x="89915" y="66001"/>
                </a:lnTo>
                <a:lnTo>
                  <a:pt x="67436" y="109435"/>
                </a:lnTo>
                <a:lnTo>
                  <a:pt x="68435" y="119954"/>
                </a:lnTo>
                <a:lnTo>
                  <a:pt x="94330" y="152863"/>
                </a:lnTo>
                <a:lnTo>
                  <a:pt x="135126" y="167465"/>
                </a:lnTo>
                <a:lnTo>
                  <a:pt x="195386" y="182121"/>
                </a:lnTo>
                <a:lnTo>
                  <a:pt x="220619" y="188882"/>
                </a:lnTo>
                <a:lnTo>
                  <a:pt x="272194" y="209721"/>
                </a:lnTo>
                <a:lnTo>
                  <a:pt x="308228" y="242595"/>
                </a:lnTo>
                <a:lnTo>
                  <a:pt x="324127" y="284648"/>
                </a:lnTo>
                <a:lnTo>
                  <a:pt x="325183" y="300596"/>
                </a:lnTo>
                <a:lnTo>
                  <a:pt x="324020" y="316695"/>
                </a:lnTo>
                <a:lnTo>
                  <a:pt x="306514" y="362038"/>
                </a:lnTo>
                <a:lnTo>
                  <a:pt x="269354" y="398096"/>
                </a:lnTo>
                <a:lnTo>
                  <a:pt x="215714" y="418896"/>
                </a:lnTo>
                <a:lnTo>
                  <a:pt x="174117" y="422897"/>
                </a:lnTo>
                <a:lnTo>
                  <a:pt x="147525" y="421881"/>
                </a:lnTo>
                <a:lnTo>
                  <a:pt x="101090" y="413778"/>
                </a:lnTo>
                <a:lnTo>
                  <a:pt x="63489" y="397616"/>
                </a:lnTo>
                <a:lnTo>
                  <a:pt x="34123" y="373291"/>
                </a:lnTo>
                <a:lnTo>
                  <a:pt x="13046" y="341283"/>
                </a:lnTo>
                <a:lnTo>
                  <a:pt x="1824" y="304563"/>
                </a:lnTo>
                <a:lnTo>
                  <a:pt x="0" y="2845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446543" y="5650433"/>
            <a:ext cx="338455" cy="409575"/>
          </a:xfrm>
          <a:custGeom>
            <a:avLst/>
            <a:gdLst/>
            <a:ahLst/>
            <a:cxnLst/>
            <a:rect l="l" t="t" r="r" b="b"/>
            <a:pathLst>
              <a:path w="338454" h="409575">
                <a:moveTo>
                  <a:pt x="0" y="409194"/>
                </a:moveTo>
                <a:lnTo>
                  <a:pt x="0" y="0"/>
                </a:lnTo>
                <a:lnTo>
                  <a:pt x="140970" y="0"/>
                </a:lnTo>
                <a:lnTo>
                  <a:pt x="183043" y="1441"/>
                </a:lnTo>
                <a:lnTo>
                  <a:pt x="230760" y="10705"/>
                </a:lnTo>
                <a:lnTo>
                  <a:pt x="273837" y="35153"/>
                </a:lnTo>
                <a:lnTo>
                  <a:pt x="302140" y="66324"/>
                </a:lnTo>
                <a:lnTo>
                  <a:pt x="322224" y="105067"/>
                </a:lnTo>
                <a:lnTo>
                  <a:pt x="334314" y="150701"/>
                </a:lnTo>
                <a:lnTo>
                  <a:pt x="338327" y="202412"/>
                </a:lnTo>
                <a:lnTo>
                  <a:pt x="337649" y="225041"/>
                </a:lnTo>
                <a:lnTo>
                  <a:pt x="332220" y="266331"/>
                </a:lnTo>
                <a:lnTo>
                  <a:pt x="315050" y="317915"/>
                </a:lnTo>
                <a:lnTo>
                  <a:pt x="290800" y="355778"/>
                </a:lnTo>
                <a:lnTo>
                  <a:pt x="262216" y="381673"/>
                </a:lnTo>
                <a:lnTo>
                  <a:pt x="227217" y="398332"/>
                </a:lnTo>
                <a:lnTo>
                  <a:pt x="182652" y="407468"/>
                </a:lnTo>
                <a:lnTo>
                  <a:pt x="147637" y="409194"/>
                </a:lnTo>
                <a:lnTo>
                  <a:pt x="0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00835" y="5698451"/>
            <a:ext cx="228600" cy="313690"/>
          </a:xfrm>
          <a:custGeom>
            <a:avLst/>
            <a:gdLst/>
            <a:ahLst/>
            <a:cxnLst/>
            <a:rect l="l" t="t" r="r" b="b"/>
            <a:pathLst>
              <a:path w="228600" h="313689">
                <a:moveTo>
                  <a:pt x="0" y="313169"/>
                </a:moveTo>
                <a:lnTo>
                  <a:pt x="87249" y="313169"/>
                </a:lnTo>
                <a:lnTo>
                  <a:pt x="106378" y="312703"/>
                </a:lnTo>
                <a:lnTo>
                  <a:pt x="150685" y="305650"/>
                </a:lnTo>
                <a:lnTo>
                  <a:pt x="187350" y="284416"/>
                </a:lnTo>
                <a:lnTo>
                  <a:pt x="211369" y="247963"/>
                </a:lnTo>
                <a:lnTo>
                  <a:pt x="225324" y="196483"/>
                </a:lnTo>
                <a:lnTo>
                  <a:pt x="228028" y="153543"/>
                </a:lnTo>
                <a:lnTo>
                  <a:pt x="226708" y="123253"/>
                </a:lnTo>
                <a:lnTo>
                  <a:pt x="216171" y="73813"/>
                </a:lnTo>
                <a:lnTo>
                  <a:pt x="195901" y="38803"/>
                </a:lnTo>
                <a:lnTo>
                  <a:pt x="155828" y="8369"/>
                </a:lnTo>
                <a:lnTo>
                  <a:pt x="108299" y="518"/>
                </a:lnTo>
                <a:lnTo>
                  <a:pt x="85813" y="0"/>
                </a:lnTo>
                <a:lnTo>
                  <a:pt x="0" y="0"/>
                </a:lnTo>
                <a:lnTo>
                  <a:pt x="0" y="313169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015757" y="5650433"/>
            <a:ext cx="255904" cy="409575"/>
          </a:xfrm>
          <a:custGeom>
            <a:avLst/>
            <a:gdLst/>
            <a:ahLst/>
            <a:cxnLst/>
            <a:rect l="l" t="t" r="r" b="b"/>
            <a:pathLst>
              <a:path w="255904" h="409575">
                <a:moveTo>
                  <a:pt x="0" y="409194"/>
                </a:moveTo>
                <a:lnTo>
                  <a:pt x="0" y="0"/>
                </a:lnTo>
                <a:lnTo>
                  <a:pt x="54292" y="0"/>
                </a:lnTo>
                <a:lnTo>
                  <a:pt x="54292" y="361188"/>
                </a:lnTo>
                <a:lnTo>
                  <a:pt x="255460" y="361188"/>
                </a:lnTo>
                <a:lnTo>
                  <a:pt x="255460" y="409194"/>
                </a:lnTo>
                <a:lnTo>
                  <a:pt x="0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95036" y="6775173"/>
            <a:ext cx="122680" cy="115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65165" y="6779745"/>
            <a:ext cx="206375" cy="273050"/>
          </a:xfrm>
          <a:custGeom>
            <a:avLst/>
            <a:gdLst/>
            <a:ahLst/>
            <a:cxnLst/>
            <a:rect l="l" t="t" r="r" b="b"/>
            <a:pathLst>
              <a:path w="206375" h="273050">
                <a:moveTo>
                  <a:pt x="102363" y="0"/>
                </a:moveTo>
                <a:lnTo>
                  <a:pt x="0" y="0"/>
                </a:lnTo>
                <a:lnTo>
                  <a:pt x="0" y="272793"/>
                </a:lnTo>
                <a:lnTo>
                  <a:pt x="104076" y="272793"/>
                </a:lnTo>
                <a:lnTo>
                  <a:pt x="116614" y="272507"/>
                </a:lnTo>
                <a:lnTo>
                  <a:pt x="156727" y="265662"/>
                </a:lnTo>
                <a:lnTo>
                  <a:pt x="188942" y="243941"/>
                </a:lnTo>
                <a:lnTo>
                  <a:pt x="191144" y="240789"/>
                </a:lnTo>
                <a:lnTo>
                  <a:pt x="36194" y="240789"/>
                </a:lnTo>
                <a:lnTo>
                  <a:pt x="36194" y="146681"/>
                </a:lnTo>
                <a:lnTo>
                  <a:pt x="187613" y="146681"/>
                </a:lnTo>
                <a:lnTo>
                  <a:pt x="185440" y="144277"/>
                </a:lnTo>
                <a:lnTo>
                  <a:pt x="176649" y="137443"/>
                </a:lnTo>
                <a:lnTo>
                  <a:pt x="166416" y="131895"/>
                </a:lnTo>
                <a:lnTo>
                  <a:pt x="154749" y="127633"/>
                </a:lnTo>
                <a:lnTo>
                  <a:pt x="163714" y="122501"/>
                </a:lnTo>
                <a:lnTo>
                  <a:pt x="171465" y="116631"/>
                </a:lnTo>
                <a:lnTo>
                  <a:pt x="173398" y="114677"/>
                </a:lnTo>
                <a:lnTo>
                  <a:pt x="36194" y="114677"/>
                </a:lnTo>
                <a:lnTo>
                  <a:pt x="36194" y="32004"/>
                </a:lnTo>
                <a:lnTo>
                  <a:pt x="180765" y="32004"/>
                </a:lnTo>
                <a:lnTo>
                  <a:pt x="176207" y="25718"/>
                </a:lnTo>
                <a:lnTo>
                  <a:pt x="142285" y="4633"/>
                </a:lnTo>
                <a:lnTo>
                  <a:pt x="117209" y="512"/>
                </a:lnTo>
                <a:lnTo>
                  <a:pt x="102363" y="0"/>
                </a:lnTo>
                <a:close/>
              </a:path>
              <a:path w="206375" h="273050">
                <a:moveTo>
                  <a:pt x="187613" y="146681"/>
                </a:moveTo>
                <a:lnTo>
                  <a:pt x="99313" y="146681"/>
                </a:lnTo>
                <a:lnTo>
                  <a:pt x="111563" y="146967"/>
                </a:lnTo>
                <a:lnTo>
                  <a:pt x="122300" y="147825"/>
                </a:lnTo>
                <a:lnTo>
                  <a:pt x="160910" y="167129"/>
                </a:lnTo>
                <a:lnTo>
                  <a:pt x="168783" y="202435"/>
                </a:lnTo>
                <a:lnTo>
                  <a:pt x="167005" y="210117"/>
                </a:lnTo>
                <a:lnTo>
                  <a:pt x="137030" y="237995"/>
                </a:lnTo>
                <a:lnTo>
                  <a:pt x="115822" y="240789"/>
                </a:lnTo>
                <a:lnTo>
                  <a:pt x="191144" y="240789"/>
                </a:lnTo>
                <a:lnTo>
                  <a:pt x="205607" y="203115"/>
                </a:lnTo>
                <a:lnTo>
                  <a:pt x="206118" y="193672"/>
                </a:lnTo>
                <a:lnTo>
                  <a:pt x="205285" y="182159"/>
                </a:lnTo>
                <a:lnTo>
                  <a:pt x="202785" y="171439"/>
                </a:lnTo>
                <a:lnTo>
                  <a:pt x="198618" y="161517"/>
                </a:lnTo>
                <a:lnTo>
                  <a:pt x="192783" y="152398"/>
                </a:lnTo>
                <a:lnTo>
                  <a:pt x="187613" y="146681"/>
                </a:lnTo>
                <a:close/>
              </a:path>
              <a:path w="206375" h="273050">
                <a:moveTo>
                  <a:pt x="180765" y="32004"/>
                </a:moveTo>
                <a:lnTo>
                  <a:pt x="90741" y="32004"/>
                </a:lnTo>
                <a:lnTo>
                  <a:pt x="104336" y="32241"/>
                </a:lnTo>
                <a:lnTo>
                  <a:pt x="115783" y="32955"/>
                </a:lnTo>
                <a:lnTo>
                  <a:pt x="150811" y="50035"/>
                </a:lnTo>
                <a:lnTo>
                  <a:pt x="155192" y="56893"/>
                </a:lnTo>
                <a:lnTo>
                  <a:pt x="157353" y="64893"/>
                </a:lnTo>
                <a:lnTo>
                  <a:pt x="157353" y="83563"/>
                </a:lnTo>
                <a:lnTo>
                  <a:pt x="129603" y="111502"/>
                </a:lnTo>
                <a:lnTo>
                  <a:pt x="95183" y="114677"/>
                </a:lnTo>
                <a:lnTo>
                  <a:pt x="173398" y="114677"/>
                </a:lnTo>
                <a:lnTo>
                  <a:pt x="192189" y="78380"/>
                </a:lnTo>
                <a:lnTo>
                  <a:pt x="192783" y="69785"/>
                </a:lnTo>
                <a:lnTo>
                  <a:pt x="192116" y="60461"/>
                </a:lnTo>
                <a:lnTo>
                  <a:pt x="190109" y="51352"/>
                </a:lnTo>
                <a:lnTo>
                  <a:pt x="186757" y="42458"/>
                </a:lnTo>
                <a:lnTo>
                  <a:pt x="182051" y="33778"/>
                </a:lnTo>
                <a:lnTo>
                  <a:pt x="180765" y="32004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05578" y="6850611"/>
            <a:ext cx="181731" cy="2061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28140" y="6850611"/>
            <a:ext cx="107441" cy="2019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455521" y="6779745"/>
            <a:ext cx="163830" cy="273050"/>
          </a:xfrm>
          <a:custGeom>
            <a:avLst/>
            <a:gdLst/>
            <a:ahLst/>
            <a:cxnLst/>
            <a:rect l="l" t="t" r="r" b="b"/>
            <a:pathLst>
              <a:path w="163830" h="273050">
                <a:moveTo>
                  <a:pt x="33528" y="0"/>
                </a:moveTo>
                <a:lnTo>
                  <a:pt x="0" y="0"/>
                </a:lnTo>
                <a:lnTo>
                  <a:pt x="0" y="272793"/>
                </a:lnTo>
                <a:lnTo>
                  <a:pt x="33528" y="272793"/>
                </a:lnTo>
                <a:lnTo>
                  <a:pt x="33528" y="194370"/>
                </a:lnTo>
                <a:lnTo>
                  <a:pt x="56768" y="171766"/>
                </a:lnTo>
                <a:lnTo>
                  <a:pt x="96178" y="171766"/>
                </a:lnTo>
                <a:lnTo>
                  <a:pt x="85228" y="155383"/>
                </a:lnTo>
                <a:lnTo>
                  <a:pt x="33528" y="155383"/>
                </a:lnTo>
                <a:lnTo>
                  <a:pt x="33528" y="0"/>
                </a:lnTo>
                <a:close/>
              </a:path>
              <a:path w="163830" h="273050">
                <a:moveTo>
                  <a:pt x="96178" y="171766"/>
                </a:moveTo>
                <a:lnTo>
                  <a:pt x="56768" y="171766"/>
                </a:lnTo>
                <a:lnTo>
                  <a:pt x="122428" y="272793"/>
                </a:lnTo>
                <a:lnTo>
                  <a:pt x="163703" y="272793"/>
                </a:lnTo>
                <a:lnTo>
                  <a:pt x="96178" y="171766"/>
                </a:lnTo>
                <a:close/>
              </a:path>
              <a:path w="163830" h="273050">
                <a:moveTo>
                  <a:pt x="156082" y="75055"/>
                </a:moveTo>
                <a:lnTo>
                  <a:pt x="112775" y="75055"/>
                </a:lnTo>
                <a:lnTo>
                  <a:pt x="33528" y="155383"/>
                </a:lnTo>
                <a:lnTo>
                  <a:pt x="85228" y="155383"/>
                </a:lnTo>
                <a:lnTo>
                  <a:pt x="80644" y="148525"/>
                </a:lnTo>
                <a:lnTo>
                  <a:pt x="156082" y="7505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34845" y="6850611"/>
            <a:ext cx="181737" cy="2061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873796" y="6779745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793"/>
                </a:lnTo>
              </a:path>
            </a:pathLst>
          </a:custGeom>
          <a:ln w="33527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931390" y="6850611"/>
            <a:ext cx="181737" cy="2061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135289" y="6854800"/>
            <a:ext cx="180975" cy="278130"/>
          </a:xfrm>
          <a:custGeom>
            <a:avLst/>
            <a:gdLst/>
            <a:ahLst/>
            <a:cxnLst/>
            <a:rect l="l" t="t" r="r" b="b"/>
            <a:pathLst>
              <a:path w="180975" h="278129">
                <a:moveTo>
                  <a:pt x="13715" y="242759"/>
                </a:moveTo>
                <a:lnTo>
                  <a:pt x="17525" y="273748"/>
                </a:lnTo>
                <a:lnTo>
                  <a:pt x="25463" y="276415"/>
                </a:lnTo>
                <a:lnTo>
                  <a:pt x="32702" y="277747"/>
                </a:lnTo>
                <a:lnTo>
                  <a:pt x="39179" y="277747"/>
                </a:lnTo>
                <a:lnTo>
                  <a:pt x="77700" y="260158"/>
                </a:lnTo>
                <a:lnTo>
                  <a:pt x="87375" y="245743"/>
                </a:lnTo>
                <a:lnTo>
                  <a:pt x="27431" y="245743"/>
                </a:lnTo>
                <a:lnTo>
                  <a:pt x="21081" y="244727"/>
                </a:lnTo>
                <a:lnTo>
                  <a:pt x="13715" y="242759"/>
                </a:lnTo>
                <a:close/>
              </a:path>
              <a:path w="180975" h="278129">
                <a:moveTo>
                  <a:pt x="35813" y="0"/>
                </a:moveTo>
                <a:lnTo>
                  <a:pt x="0" y="0"/>
                </a:lnTo>
                <a:lnTo>
                  <a:pt x="75056" y="198371"/>
                </a:lnTo>
                <a:lnTo>
                  <a:pt x="73659" y="201992"/>
                </a:lnTo>
                <a:lnTo>
                  <a:pt x="55308" y="239519"/>
                </a:lnTo>
                <a:lnTo>
                  <a:pt x="40385" y="245743"/>
                </a:lnTo>
                <a:lnTo>
                  <a:pt x="87375" y="245743"/>
                </a:lnTo>
                <a:lnTo>
                  <a:pt x="106171" y="201164"/>
                </a:lnTo>
                <a:lnTo>
                  <a:pt x="121529" y="159829"/>
                </a:lnTo>
                <a:lnTo>
                  <a:pt x="91503" y="159829"/>
                </a:lnTo>
                <a:lnTo>
                  <a:pt x="88215" y="147971"/>
                </a:lnTo>
                <a:lnTo>
                  <a:pt x="84724" y="136404"/>
                </a:lnTo>
                <a:lnTo>
                  <a:pt x="81020" y="125135"/>
                </a:lnTo>
                <a:lnTo>
                  <a:pt x="77088" y="114170"/>
                </a:lnTo>
                <a:lnTo>
                  <a:pt x="35813" y="0"/>
                </a:lnTo>
                <a:close/>
              </a:path>
              <a:path w="180975" h="278129">
                <a:moveTo>
                  <a:pt x="180911" y="0"/>
                </a:moveTo>
                <a:lnTo>
                  <a:pt x="147446" y="0"/>
                </a:lnTo>
                <a:lnTo>
                  <a:pt x="105282" y="115316"/>
                </a:lnTo>
                <a:lnTo>
                  <a:pt x="101424" y="126316"/>
                </a:lnTo>
                <a:lnTo>
                  <a:pt x="97845" y="137405"/>
                </a:lnTo>
                <a:lnTo>
                  <a:pt x="94540" y="148578"/>
                </a:lnTo>
                <a:lnTo>
                  <a:pt x="91503" y="159829"/>
                </a:lnTo>
                <a:lnTo>
                  <a:pt x="121529" y="159829"/>
                </a:lnTo>
                <a:lnTo>
                  <a:pt x="18091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443073" y="6775173"/>
            <a:ext cx="1469961" cy="2819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64292" y="6779745"/>
            <a:ext cx="226060" cy="273050"/>
          </a:xfrm>
          <a:custGeom>
            <a:avLst/>
            <a:gdLst/>
            <a:ahLst/>
            <a:cxnLst/>
            <a:rect l="l" t="t" r="r" b="b"/>
            <a:pathLst>
              <a:path w="226060" h="273050">
                <a:moveTo>
                  <a:pt x="93979" y="0"/>
                </a:moveTo>
                <a:lnTo>
                  <a:pt x="0" y="0"/>
                </a:lnTo>
                <a:lnTo>
                  <a:pt x="0" y="272793"/>
                </a:lnTo>
                <a:lnTo>
                  <a:pt x="98425" y="272793"/>
                </a:lnTo>
                <a:lnTo>
                  <a:pt x="110451" y="272506"/>
                </a:lnTo>
                <a:lnTo>
                  <a:pt x="151482" y="265549"/>
                </a:lnTo>
                <a:lnTo>
                  <a:pt x="187785" y="243780"/>
                </a:lnTo>
                <a:lnTo>
                  <a:pt x="190543" y="240789"/>
                </a:lnTo>
                <a:lnTo>
                  <a:pt x="36194" y="240789"/>
                </a:lnTo>
                <a:lnTo>
                  <a:pt x="36194" y="32004"/>
                </a:lnTo>
                <a:lnTo>
                  <a:pt x="191449" y="32004"/>
                </a:lnTo>
                <a:lnTo>
                  <a:pt x="182562" y="23428"/>
                </a:lnTo>
                <a:lnTo>
                  <a:pt x="142557" y="3873"/>
                </a:lnTo>
                <a:lnTo>
                  <a:pt x="108946" y="238"/>
                </a:lnTo>
                <a:lnTo>
                  <a:pt x="93979" y="0"/>
                </a:lnTo>
                <a:close/>
              </a:path>
              <a:path w="226060" h="273050">
                <a:moveTo>
                  <a:pt x="191449" y="32004"/>
                </a:moveTo>
                <a:lnTo>
                  <a:pt x="93408" y="32004"/>
                </a:lnTo>
                <a:lnTo>
                  <a:pt x="108398" y="32349"/>
                </a:lnTo>
                <a:lnTo>
                  <a:pt x="121173" y="33391"/>
                </a:lnTo>
                <a:lnTo>
                  <a:pt x="158654" y="49210"/>
                </a:lnTo>
                <a:lnTo>
                  <a:pt x="180311" y="81214"/>
                </a:lnTo>
                <a:lnTo>
                  <a:pt x="188213" y="134362"/>
                </a:lnTo>
                <a:lnTo>
                  <a:pt x="187762" y="149258"/>
                </a:lnTo>
                <a:lnTo>
                  <a:pt x="181038" y="187004"/>
                </a:lnTo>
                <a:lnTo>
                  <a:pt x="161099" y="221612"/>
                </a:lnTo>
                <a:lnTo>
                  <a:pt x="118411" y="239542"/>
                </a:lnTo>
                <a:lnTo>
                  <a:pt x="94360" y="240789"/>
                </a:lnTo>
                <a:lnTo>
                  <a:pt x="190543" y="240789"/>
                </a:lnTo>
                <a:lnTo>
                  <a:pt x="214432" y="201477"/>
                </a:lnTo>
                <a:lnTo>
                  <a:pt x="223742" y="164223"/>
                </a:lnTo>
                <a:lnTo>
                  <a:pt x="225551" y="134934"/>
                </a:lnTo>
                <a:lnTo>
                  <a:pt x="224884" y="117195"/>
                </a:lnTo>
                <a:lnTo>
                  <a:pt x="214820" y="70037"/>
                </a:lnTo>
                <a:lnTo>
                  <a:pt x="192683" y="33194"/>
                </a:lnTo>
                <a:lnTo>
                  <a:pt x="191449" y="32004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35246" y="6779745"/>
            <a:ext cx="33655" cy="38100"/>
          </a:xfrm>
          <a:custGeom>
            <a:avLst/>
            <a:gdLst/>
            <a:ahLst/>
            <a:cxnLst/>
            <a:rect l="l" t="t" r="r" b="b"/>
            <a:pathLst>
              <a:path w="33654" h="38100">
                <a:moveTo>
                  <a:pt x="33527" y="0"/>
                </a:moveTo>
                <a:lnTo>
                  <a:pt x="0" y="0"/>
                </a:lnTo>
                <a:lnTo>
                  <a:pt x="0" y="38098"/>
                </a:lnTo>
                <a:lnTo>
                  <a:pt x="33527" y="38098"/>
                </a:lnTo>
                <a:lnTo>
                  <a:pt x="3352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352010" y="685480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7737"/>
                </a:lnTo>
              </a:path>
            </a:pathLst>
          </a:custGeom>
          <a:ln w="33527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406556" y="6850611"/>
            <a:ext cx="164211" cy="2061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591329" y="6785774"/>
            <a:ext cx="96520" cy="269875"/>
          </a:xfrm>
          <a:custGeom>
            <a:avLst/>
            <a:gdLst/>
            <a:ahLst/>
            <a:cxnLst/>
            <a:rect l="l" t="t" r="r" b="b"/>
            <a:pathLst>
              <a:path w="96520" h="269875">
                <a:moveTo>
                  <a:pt x="58305" y="94931"/>
                </a:moveTo>
                <a:lnTo>
                  <a:pt x="24764" y="94931"/>
                </a:lnTo>
                <a:lnTo>
                  <a:pt x="24764" y="208850"/>
                </a:lnTo>
                <a:lnTo>
                  <a:pt x="28828" y="248475"/>
                </a:lnTo>
                <a:lnTo>
                  <a:pt x="62599" y="269072"/>
                </a:lnTo>
                <a:lnTo>
                  <a:pt x="71183" y="269430"/>
                </a:lnTo>
                <a:lnTo>
                  <a:pt x="78562" y="269430"/>
                </a:lnTo>
                <a:lnTo>
                  <a:pt x="87007" y="268415"/>
                </a:lnTo>
                <a:lnTo>
                  <a:pt x="96393" y="266445"/>
                </a:lnTo>
                <a:lnTo>
                  <a:pt x="92027" y="238189"/>
                </a:lnTo>
                <a:lnTo>
                  <a:pt x="72262" y="238189"/>
                </a:lnTo>
                <a:lnTo>
                  <a:pt x="68465" y="237361"/>
                </a:lnTo>
                <a:lnTo>
                  <a:pt x="65786" y="235774"/>
                </a:lnTo>
                <a:lnTo>
                  <a:pt x="63119" y="234125"/>
                </a:lnTo>
                <a:lnTo>
                  <a:pt x="61213" y="231965"/>
                </a:lnTo>
                <a:lnTo>
                  <a:pt x="60083" y="229233"/>
                </a:lnTo>
                <a:lnTo>
                  <a:pt x="58877" y="226504"/>
                </a:lnTo>
                <a:lnTo>
                  <a:pt x="58305" y="220344"/>
                </a:lnTo>
                <a:lnTo>
                  <a:pt x="58305" y="94931"/>
                </a:lnTo>
                <a:close/>
              </a:path>
              <a:path w="96520" h="269875">
                <a:moveTo>
                  <a:pt x="91821" y="236854"/>
                </a:moveTo>
                <a:lnTo>
                  <a:pt x="85788" y="237743"/>
                </a:lnTo>
                <a:lnTo>
                  <a:pt x="80899" y="238189"/>
                </a:lnTo>
                <a:lnTo>
                  <a:pt x="92027" y="238189"/>
                </a:lnTo>
                <a:lnTo>
                  <a:pt x="91821" y="236854"/>
                </a:lnTo>
                <a:close/>
              </a:path>
              <a:path w="96520" h="269875">
                <a:moveTo>
                  <a:pt x="91821" y="69025"/>
                </a:moveTo>
                <a:lnTo>
                  <a:pt x="0" y="69025"/>
                </a:lnTo>
                <a:lnTo>
                  <a:pt x="0" y="94931"/>
                </a:lnTo>
                <a:lnTo>
                  <a:pt x="91821" y="94931"/>
                </a:lnTo>
                <a:lnTo>
                  <a:pt x="91821" y="69025"/>
                </a:lnTo>
                <a:close/>
              </a:path>
              <a:path w="96520" h="269875">
                <a:moveTo>
                  <a:pt x="58305" y="0"/>
                </a:moveTo>
                <a:lnTo>
                  <a:pt x="24764" y="20130"/>
                </a:lnTo>
                <a:lnTo>
                  <a:pt x="24764" y="69025"/>
                </a:lnTo>
                <a:lnTo>
                  <a:pt x="58305" y="69025"/>
                </a:lnTo>
                <a:lnTo>
                  <a:pt x="583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15852" y="6850611"/>
            <a:ext cx="107441" cy="201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43106" y="6779745"/>
            <a:ext cx="33655" cy="38100"/>
          </a:xfrm>
          <a:custGeom>
            <a:avLst/>
            <a:gdLst/>
            <a:ahLst/>
            <a:cxnLst/>
            <a:rect l="l" t="t" r="r" b="b"/>
            <a:pathLst>
              <a:path w="33654" h="38100">
                <a:moveTo>
                  <a:pt x="33528" y="0"/>
                </a:moveTo>
                <a:lnTo>
                  <a:pt x="0" y="0"/>
                </a:lnTo>
                <a:lnTo>
                  <a:pt x="0" y="38098"/>
                </a:lnTo>
                <a:lnTo>
                  <a:pt x="33528" y="38098"/>
                </a:lnTo>
                <a:lnTo>
                  <a:pt x="3352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59870" y="685480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7737"/>
                </a:lnTo>
              </a:path>
            </a:pathLst>
          </a:custGeom>
          <a:ln w="3352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927371" y="6779745"/>
            <a:ext cx="171450" cy="277495"/>
          </a:xfrm>
          <a:custGeom>
            <a:avLst/>
            <a:gdLst/>
            <a:ahLst/>
            <a:cxnLst/>
            <a:rect l="l" t="t" r="r" b="b"/>
            <a:pathLst>
              <a:path w="171450" h="277495">
                <a:moveTo>
                  <a:pt x="70413" y="247902"/>
                </a:moveTo>
                <a:lnTo>
                  <a:pt x="31241" y="247902"/>
                </a:lnTo>
                <a:lnTo>
                  <a:pt x="42136" y="260616"/>
                </a:lnTo>
                <a:lnTo>
                  <a:pt x="54911" y="269704"/>
                </a:lnTo>
                <a:lnTo>
                  <a:pt x="69568" y="275162"/>
                </a:lnTo>
                <a:lnTo>
                  <a:pt x="86105" y="276983"/>
                </a:lnTo>
                <a:lnTo>
                  <a:pt x="103049" y="275256"/>
                </a:lnTo>
                <a:lnTo>
                  <a:pt x="118738" y="270070"/>
                </a:lnTo>
                <a:lnTo>
                  <a:pt x="133179" y="261420"/>
                </a:lnTo>
                <a:lnTo>
                  <a:pt x="146106" y="249551"/>
                </a:lnTo>
                <a:lnTo>
                  <a:pt x="83261" y="249551"/>
                </a:lnTo>
                <a:lnTo>
                  <a:pt x="70484" y="247932"/>
                </a:lnTo>
                <a:close/>
              </a:path>
              <a:path w="171450" h="277495">
                <a:moveTo>
                  <a:pt x="33527" y="0"/>
                </a:moveTo>
                <a:lnTo>
                  <a:pt x="0" y="0"/>
                </a:lnTo>
                <a:lnTo>
                  <a:pt x="0" y="272793"/>
                </a:lnTo>
                <a:lnTo>
                  <a:pt x="31241" y="272793"/>
                </a:lnTo>
                <a:lnTo>
                  <a:pt x="31241" y="247902"/>
                </a:lnTo>
                <a:lnTo>
                  <a:pt x="70413" y="247902"/>
                </a:lnTo>
                <a:lnTo>
                  <a:pt x="40525" y="223706"/>
                </a:lnTo>
                <a:lnTo>
                  <a:pt x="30920" y="173732"/>
                </a:lnTo>
                <a:lnTo>
                  <a:pt x="30963" y="170938"/>
                </a:lnTo>
                <a:lnTo>
                  <a:pt x="39869" y="127931"/>
                </a:lnTo>
                <a:lnTo>
                  <a:pt x="74152" y="99484"/>
                </a:lnTo>
                <a:lnTo>
                  <a:pt x="84772" y="98294"/>
                </a:lnTo>
                <a:lnTo>
                  <a:pt x="148575" y="98294"/>
                </a:lnTo>
                <a:lnTo>
                  <a:pt x="147721" y="97344"/>
                </a:lnTo>
                <a:lnTo>
                  <a:pt x="33527" y="97344"/>
                </a:lnTo>
                <a:lnTo>
                  <a:pt x="33527" y="0"/>
                </a:lnTo>
                <a:close/>
              </a:path>
              <a:path w="171450" h="277495">
                <a:moveTo>
                  <a:pt x="148575" y="98294"/>
                </a:moveTo>
                <a:lnTo>
                  <a:pt x="84772" y="98294"/>
                </a:lnTo>
                <a:lnTo>
                  <a:pt x="95242" y="99448"/>
                </a:lnTo>
                <a:lnTo>
                  <a:pt x="104914" y="102906"/>
                </a:lnTo>
                <a:lnTo>
                  <a:pt x="133342" y="140149"/>
                </a:lnTo>
                <a:lnTo>
                  <a:pt x="137159" y="173732"/>
                </a:lnTo>
                <a:lnTo>
                  <a:pt x="136159" y="191425"/>
                </a:lnTo>
                <a:lnTo>
                  <a:pt x="121157" y="230503"/>
                </a:lnTo>
                <a:lnTo>
                  <a:pt x="83261" y="249551"/>
                </a:lnTo>
                <a:lnTo>
                  <a:pt x="146106" y="249551"/>
                </a:lnTo>
                <a:lnTo>
                  <a:pt x="165177" y="215881"/>
                </a:lnTo>
                <a:lnTo>
                  <a:pt x="171450" y="170938"/>
                </a:lnTo>
                <a:lnTo>
                  <a:pt x="171079" y="160427"/>
                </a:lnTo>
                <a:lnTo>
                  <a:pt x="162234" y="121832"/>
                </a:lnTo>
                <a:lnTo>
                  <a:pt x="149034" y="98804"/>
                </a:lnTo>
                <a:lnTo>
                  <a:pt x="148575" y="98294"/>
                </a:lnTo>
                <a:close/>
              </a:path>
              <a:path w="171450" h="277495">
                <a:moveTo>
                  <a:pt x="87693" y="70866"/>
                </a:moveTo>
                <a:lnTo>
                  <a:pt x="71952" y="72520"/>
                </a:lnTo>
                <a:lnTo>
                  <a:pt x="57681" y="77484"/>
                </a:lnTo>
                <a:lnTo>
                  <a:pt x="44875" y="85758"/>
                </a:lnTo>
                <a:lnTo>
                  <a:pt x="33527" y="97344"/>
                </a:lnTo>
                <a:lnTo>
                  <a:pt x="147721" y="97344"/>
                </a:lnTo>
                <a:lnTo>
                  <a:pt x="113969" y="74963"/>
                </a:lnTo>
                <a:lnTo>
                  <a:pt x="87693" y="7086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138889" y="6854800"/>
            <a:ext cx="160020" cy="2019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332514" y="6785774"/>
            <a:ext cx="96520" cy="269875"/>
          </a:xfrm>
          <a:custGeom>
            <a:avLst/>
            <a:gdLst/>
            <a:ahLst/>
            <a:cxnLst/>
            <a:rect l="l" t="t" r="r" b="b"/>
            <a:pathLst>
              <a:path w="96520" h="269875">
                <a:moveTo>
                  <a:pt x="58293" y="94931"/>
                </a:moveTo>
                <a:lnTo>
                  <a:pt x="24752" y="94931"/>
                </a:lnTo>
                <a:lnTo>
                  <a:pt x="24752" y="208850"/>
                </a:lnTo>
                <a:lnTo>
                  <a:pt x="28816" y="248475"/>
                </a:lnTo>
                <a:lnTo>
                  <a:pt x="62587" y="269072"/>
                </a:lnTo>
                <a:lnTo>
                  <a:pt x="71170" y="269430"/>
                </a:lnTo>
                <a:lnTo>
                  <a:pt x="78549" y="269430"/>
                </a:lnTo>
                <a:lnTo>
                  <a:pt x="86995" y="268415"/>
                </a:lnTo>
                <a:lnTo>
                  <a:pt x="96380" y="266445"/>
                </a:lnTo>
                <a:lnTo>
                  <a:pt x="92026" y="238189"/>
                </a:lnTo>
                <a:lnTo>
                  <a:pt x="72250" y="238189"/>
                </a:lnTo>
                <a:lnTo>
                  <a:pt x="68440" y="237361"/>
                </a:lnTo>
                <a:lnTo>
                  <a:pt x="65786" y="235774"/>
                </a:lnTo>
                <a:lnTo>
                  <a:pt x="63106" y="234125"/>
                </a:lnTo>
                <a:lnTo>
                  <a:pt x="61201" y="231965"/>
                </a:lnTo>
                <a:lnTo>
                  <a:pt x="60071" y="229233"/>
                </a:lnTo>
                <a:lnTo>
                  <a:pt x="58864" y="226504"/>
                </a:lnTo>
                <a:lnTo>
                  <a:pt x="58293" y="220344"/>
                </a:lnTo>
                <a:lnTo>
                  <a:pt x="58293" y="94931"/>
                </a:lnTo>
                <a:close/>
              </a:path>
              <a:path w="96520" h="269875">
                <a:moveTo>
                  <a:pt x="91821" y="236854"/>
                </a:moveTo>
                <a:lnTo>
                  <a:pt x="85775" y="237743"/>
                </a:lnTo>
                <a:lnTo>
                  <a:pt x="80886" y="238189"/>
                </a:lnTo>
                <a:lnTo>
                  <a:pt x="92026" y="238189"/>
                </a:lnTo>
                <a:lnTo>
                  <a:pt x="91821" y="236854"/>
                </a:lnTo>
                <a:close/>
              </a:path>
              <a:path w="96520" h="269875">
                <a:moveTo>
                  <a:pt x="91821" y="69025"/>
                </a:moveTo>
                <a:lnTo>
                  <a:pt x="0" y="69025"/>
                </a:lnTo>
                <a:lnTo>
                  <a:pt x="0" y="94931"/>
                </a:lnTo>
                <a:lnTo>
                  <a:pt x="91821" y="94931"/>
                </a:lnTo>
                <a:lnTo>
                  <a:pt x="91821" y="69025"/>
                </a:lnTo>
                <a:close/>
              </a:path>
              <a:path w="96520" h="269875">
                <a:moveTo>
                  <a:pt x="58293" y="0"/>
                </a:moveTo>
                <a:lnTo>
                  <a:pt x="24752" y="20130"/>
                </a:lnTo>
                <a:lnTo>
                  <a:pt x="24752" y="69025"/>
                </a:lnTo>
                <a:lnTo>
                  <a:pt x="58293" y="69025"/>
                </a:lnTo>
                <a:lnTo>
                  <a:pt x="5829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457406" y="6779745"/>
            <a:ext cx="33655" cy="38100"/>
          </a:xfrm>
          <a:custGeom>
            <a:avLst/>
            <a:gdLst/>
            <a:ahLst/>
            <a:cxnLst/>
            <a:rect l="l" t="t" r="r" b="b"/>
            <a:pathLst>
              <a:path w="33654" h="38100">
                <a:moveTo>
                  <a:pt x="33528" y="0"/>
                </a:moveTo>
                <a:lnTo>
                  <a:pt x="0" y="0"/>
                </a:lnTo>
                <a:lnTo>
                  <a:pt x="0" y="38098"/>
                </a:lnTo>
                <a:lnTo>
                  <a:pt x="33528" y="38098"/>
                </a:lnTo>
                <a:lnTo>
                  <a:pt x="3352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474169" y="685480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7737"/>
                </a:lnTo>
              </a:path>
            </a:pathLst>
          </a:custGeom>
          <a:ln w="3352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529495" y="6850611"/>
            <a:ext cx="185148" cy="2061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753963" y="6850611"/>
            <a:ext cx="160400" cy="2019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784963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115955" y="0"/>
                </a:moveTo>
                <a:lnTo>
                  <a:pt x="65185" y="11653"/>
                </a:lnTo>
                <a:lnTo>
                  <a:pt x="29121" y="45994"/>
                </a:lnTo>
                <a:lnTo>
                  <a:pt x="7278" y="101047"/>
                </a:lnTo>
                <a:lnTo>
                  <a:pt x="801" y="151958"/>
                </a:lnTo>
                <a:lnTo>
                  <a:pt x="0" y="182152"/>
                </a:lnTo>
                <a:lnTo>
                  <a:pt x="2186" y="228708"/>
                </a:lnTo>
                <a:lnTo>
                  <a:pt x="8775" y="268470"/>
                </a:lnTo>
                <a:lnTo>
                  <a:pt x="35171" y="327146"/>
                </a:lnTo>
                <a:lnTo>
                  <a:pt x="70058" y="354654"/>
                </a:lnTo>
                <a:lnTo>
                  <a:pt x="115955" y="363809"/>
                </a:lnTo>
                <a:lnTo>
                  <a:pt x="134649" y="362503"/>
                </a:lnTo>
                <a:lnTo>
                  <a:pt x="180573" y="342907"/>
                </a:lnTo>
                <a:lnTo>
                  <a:pt x="195153" y="327974"/>
                </a:lnTo>
                <a:lnTo>
                  <a:pt x="115955" y="327974"/>
                </a:lnTo>
                <a:lnTo>
                  <a:pt x="101464" y="326156"/>
                </a:lnTo>
                <a:lnTo>
                  <a:pt x="65282" y="299026"/>
                </a:lnTo>
                <a:lnTo>
                  <a:pt x="49900" y="255364"/>
                </a:lnTo>
                <a:lnTo>
                  <a:pt x="44790" y="181987"/>
                </a:lnTo>
                <a:lnTo>
                  <a:pt x="46186" y="141733"/>
                </a:lnTo>
                <a:lnTo>
                  <a:pt x="57424" y="81582"/>
                </a:lnTo>
                <a:lnTo>
                  <a:pt x="88349" y="42728"/>
                </a:lnTo>
                <a:lnTo>
                  <a:pt x="115460" y="36330"/>
                </a:lnTo>
                <a:lnTo>
                  <a:pt x="195754" y="36330"/>
                </a:lnTo>
                <a:lnTo>
                  <a:pt x="194513" y="34625"/>
                </a:lnTo>
                <a:lnTo>
                  <a:pt x="155001" y="6474"/>
                </a:lnTo>
                <a:lnTo>
                  <a:pt x="129830" y="716"/>
                </a:lnTo>
                <a:lnTo>
                  <a:pt x="115955" y="0"/>
                </a:lnTo>
                <a:close/>
              </a:path>
              <a:path w="232409" h="363854">
                <a:moveTo>
                  <a:pt x="195754" y="36330"/>
                </a:moveTo>
                <a:lnTo>
                  <a:pt x="115460" y="36330"/>
                </a:lnTo>
                <a:lnTo>
                  <a:pt x="130192" y="38136"/>
                </a:lnTo>
                <a:lnTo>
                  <a:pt x="143637" y="43557"/>
                </a:lnTo>
                <a:lnTo>
                  <a:pt x="175612" y="83413"/>
                </a:lnTo>
                <a:lnTo>
                  <a:pt x="185849" y="141857"/>
                </a:lnTo>
                <a:lnTo>
                  <a:pt x="187126" y="182152"/>
                </a:lnTo>
                <a:lnTo>
                  <a:pt x="185836" y="222448"/>
                </a:lnTo>
                <a:lnTo>
                  <a:pt x="175612" y="280729"/>
                </a:lnTo>
                <a:lnTo>
                  <a:pt x="143694" y="320706"/>
                </a:lnTo>
                <a:lnTo>
                  <a:pt x="115955" y="327974"/>
                </a:lnTo>
                <a:lnTo>
                  <a:pt x="195153" y="327974"/>
                </a:lnTo>
                <a:lnTo>
                  <a:pt x="219067" y="283348"/>
                </a:lnTo>
                <a:lnTo>
                  <a:pt x="228693" y="238702"/>
                </a:lnTo>
                <a:lnTo>
                  <a:pt x="231919" y="181987"/>
                </a:lnTo>
                <a:lnTo>
                  <a:pt x="231420" y="156888"/>
                </a:lnTo>
                <a:lnTo>
                  <a:pt x="227403" y="114776"/>
                </a:lnTo>
                <a:lnTo>
                  <a:pt x="214415" y="68938"/>
                </a:lnTo>
                <a:lnTo>
                  <a:pt x="201973" y="44874"/>
                </a:lnTo>
                <a:lnTo>
                  <a:pt x="195754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061752" y="6768851"/>
            <a:ext cx="233679" cy="363855"/>
          </a:xfrm>
          <a:custGeom>
            <a:avLst/>
            <a:gdLst/>
            <a:ahLst/>
            <a:cxnLst/>
            <a:rect l="l" t="t" r="r" b="b"/>
            <a:pathLst>
              <a:path w="233679" h="363854">
                <a:moveTo>
                  <a:pt x="43802" y="257303"/>
                </a:moveTo>
                <a:lnTo>
                  <a:pt x="0" y="263274"/>
                </a:lnTo>
                <a:lnTo>
                  <a:pt x="3846" y="284506"/>
                </a:lnTo>
                <a:lnTo>
                  <a:pt x="11028" y="303661"/>
                </a:lnTo>
                <a:lnTo>
                  <a:pt x="35420" y="335771"/>
                </a:lnTo>
                <a:lnTo>
                  <a:pt x="70388" y="356788"/>
                </a:lnTo>
                <a:lnTo>
                  <a:pt x="113309" y="363809"/>
                </a:lnTo>
                <a:lnTo>
                  <a:pt x="138193" y="361786"/>
                </a:lnTo>
                <a:lnTo>
                  <a:pt x="160839" y="355711"/>
                </a:lnTo>
                <a:lnTo>
                  <a:pt x="181246" y="345577"/>
                </a:lnTo>
                <a:lnTo>
                  <a:pt x="199415" y="331376"/>
                </a:lnTo>
                <a:lnTo>
                  <a:pt x="202797" y="327477"/>
                </a:lnTo>
                <a:lnTo>
                  <a:pt x="113652" y="327477"/>
                </a:lnTo>
                <a:lnTo>
                  <a:pt x="101033" y="326450"/>
                </a:lnTo>
                <a:lnTo>
                  <a:pt x="60999" y="301535"/>
                </a:lnTo>
                <a:lnTo>
                  <a:pt x="48224" y="274616"/>
                </a:lnTo>
                <a:lnTo>
                  <a:pt x="43802" y="257303"/>
                </a:lnTo>
                <a:close/>
              </a:path>
              <a:path w="233679" h="363854">
                <a:moveTo>
                  <a:pt x="205796" y="183729"/>
                </a:moveTo>
                <a:lnTo>
                  <a:pt x="117297" y="183729"/>
                </a:lnTo>
                <a:lnTo>
                  <a:pt x="131879" y="184963"/>
                </a:lnTo>
                <a:lnTo>
                  <a:pt x="145053" y="188633"/>
                </a:lnTo>
                <a:lnTo>
                  <a:pt x="176043" y="213787"/>
                </a:lnTo>
                <a:lnTo>
                  <a:pt x="187134" y="253072"/>
                </a:lnTo>
                <a:lnTo>
                  <a:pt x="185812" y="268237"/>
                </a:lnTo>
                <a:lnTo>
                  <a:pt x="165988" y="306076"/>
                </a:lnTo>
                <a:lnTo>
                  <a:pt x="128589" y="326139"/>
                </a:lnTo>
                <a:lnTo>
                  <a:pt x="113652" y="327477"/>
                </a:lnTo>
                <a:lnTo>
                  <a:pt x="202797" y="327477"/>
                </a:lnTo>
                <a:lnTo>
                  <a:pt x="214282" y="314239"/>
                </a:lnTo>
                <a:lnTo>
                  <a:pt x="224912" y="295314"/>
                </a:lnTo>
                <a:lnTo>
                  <a:pt x="231296" y="274616"/>
                </a:lnTo>
                <a:lnTo>
                  <a:pt x="233425" y="252162"/>
                </a:lnTo>
                <a:lnTo>
                  <a:pt x="232335" y="235632"/>
                </a:lnTo>
                <a:lnTo>
                  <a:pt x="229066" y="220526"/>
                </a:lnTo>
                <a:lnTo>
                  <a:pt x="223621" y="206867"/>
                </a:lnTo>
                <a:lnTo>
                  <a:pt x="216001" y="194677"/>
                </a:lnTo>
                <a:lnTo>
                  <a:pt x="206356" y="184150"/>
                </a:lnTo>
                <a:lnTo>
                  <a:pt x="205796" y="183729"/>
                </a:lnTo>
                <a:close/>
              </a:path>
              <a:path w="233679" h="363854">
                <a:moveTo>
                  <a:pt x="91249" y="150300"/>
                </a:moveTo>
                <a:lnTo>
                  <a:pt x="86359" y="188621"/>
                </a:lnTo>
                <a:lnTo>
                  <a:pt x="95240" y="186493"/>
                </a:lnTo>
                <a:lnTo>
                  <a:pt x="103405" y="184956"/>
                </a:lnTo>
                <a:lnTo>
                  <a:pt x="110702" y="184039"/>
                </a:lnTo>
                <a:lnTo>
                  <a:pt x="117297" y="183729"/>
                </a:lnTo>
                <a:lnTo>
                  <a:pt x="205796" y="183729"/>
                </a:lnTo>
                <a:lnTo>
                  <a:pt x="194962" y="175590"/>
                </a:lnTo>
                <a:lnTo>
                  <a:pt x="181813" y="169005"/>
                </a:lnTo>
                <a:lnTo>
                  <a:pt x="166903" y="164401"/>
                </a:lnTo>
                <a:lnTo>
                  <a:pt x="178298" y="158321"/>
                </a:lnTo>
                <a:lnTo>
                  <a:pt x="188226" y="151277"/>
                </a:lnTo>
                <a:lnTo>
                  <a:pt x="188729" y="150801"/>
                </a:lnTo>
                <a:lnTo>
                  <a:pt x="96558" y="150801"/>
                </a:lnTo>
                <a:lnTo>
                  <a:pt x="94157" y="150634"/>
                </a:lnTo>
                <a:lnTo>
                  <a:pt x="91249" y="150300"/>
                </a:lnTo>
                <a:close/>
              </a:path>
              <a:path w="233679" h="363854">
                <a:moveTo>
                  <a:pt x="195302" y="35834"/>
                </a:moveTo>
                <a:lnTo>
                  <a:pt x="112814" y="35834"/>
                </a:lnTo>
                <a:lnTo>
                  <a:pt x="125101" y="36815"/>
                </a:lnTo>
                <a:lnTo>
                  <a:pt x="136207" y="39763"/>
                </a:lnTo>
                <a:lnTo>
                  <a:pt x="167114" y="69448"/>
                </a:lnTo>
                <a:lnTo>
                  <a:pt x="171208" y="91408"/>
                </a:lnTo>
                <a:lnTo>
                  <a:pt x="169808" y="105545"/>
                </a:lnTo>
                <a:lnTo>
                  <a:pt x="137222" y="142574"/>
                </a:lnTo>
                <a:lnTo>
                  <a:pt x="98298" y="150801"/>
                </a:lnTo>
                <a:lnTo>
                  <a:pt x="188729" y="150801"/>
                </a:lnTo>
                <a:lnTo>
                  <a:pt x="212899" y="114374"/>
                </a:lnTo>
                <a:lnTo>
                  <a:pt x="215990" y="92570"/>
                </a:lnTo>
                <a:lnTo>
                  <a:pt x="215934" y="91408"/>
                </a:lnTo>
                <a:lnTo>
                  <a:pt x="202984" y="46534"/>
                </a:lnTo>
                <a:lnTo>
                  <a:pt x="195778" y="36332"/>
                </a:lnTo>
                <a:lnTo>
                  <a:pt x="195302" y="35834"/>
                </a:lnTo>
                <a:close/>
              </a:path>
              <a:path w="233679" h="363854">
                <a:moveTo>
                  <a:pt x="111734" y="0"/>
                </a:moveTo>
                <a:lnTo>
                  <a:pt x="72877" y="6045"/>
                </a:lnTo>
                <a:lnTo>
                  <a:pt x="28023" y="37595"/>
                </a:lnTo>
                <a:lnTo>
                  <a:pt x="9791" y="71777"/>
                </a:lnTo>
                <a:lnTo>
                  <a:pt x="4483" y="92570"/>
                </a:lnTo>
                <a:lnTo>
                  <a:pt x="48285" y="100533"/>
                </a:lnTo>
                <a:lnTo>
                  <a:pt x="51474" y="85368"/>
                </a:lnTo>
                <a:lnTo>
                  <a:pt x="56184" y="72226"/>
                </a:lnTo>
                <a:lnTo>
                  <a:pt x="89354" y="39878"/>
                </a:lnTo>
                <a:lnTo>
                  <a:pt x="112814" y="35834"/>
                </a:lnTo>
                <a:lnTo>
                  <a:pt x="195302" y="35834"/>
                </a:lnTo>
                <a:lnTo>
                  <a:pt x="187113" y="27258"/>
                </a:lnTo>
                <a:lnTo>
                  <a:pt x="152852" y="7033"/>
                </a:lnTo>
                <a:lnTo>
                  <a:pt x="126008" y="778"/>
                </a:lnTo>
                <a:lnTo>
                  <a:pt x="1117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784956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0" y="181987"/>
                </a:moveTo>
                <a:lnTo>
                  <a:pt x="3238" y="124970"/>
                </a:lnTo>
                <a:lnTo>
                  <a:pt x="12953" y="80211"/>
                </a:lnTo>
                <a:lnTo>
                  <a:pt x="39573" y="32245"/>
                </a:lnTo>
                <a:lnTo>
                  <a:pt x="80457" y="5174"/>
                </a:lnTo>
                <a:lnTo>
                  <a:pt x="115963" y="0"/>
                </a:lnTo>
                <a:lnTo>
                  <a:pt x="129837" y="716"/>
                </a:lnTo>
                <a:lnTo>
                  <a:pt x="176672" y="17954"/>
                </a:lnTo>
                <a:lnTo>
                  <a:pt x="208577" y="56303"/>
                </a:lnTo>
                <a:lnTo>
                  <a:pt x="223875" y="97793"/>
                </a:lnTo>
                <a:lnTo>
                  <a:pt x="231428" y="156888"/>
                </a:lnTo>
                <a:lnTo>
                  <a:pt x="231927" y="181987"/>
                </a:lnTo>
                <a:lnTo>
                  <a:pt x="231119" y="211846"/>
                </a:lnTo>
                <a:lnTo>
                  <a:pt x="224683" y="262541"/>
                </a:lnTo>
                <a:lnTo>
                  <a:pt x="211858" y="301578"/>
                </a:lnTo>
                <a:lnTo>
                  <a:pt x="180581" y="342907"/>
                </a:lnTo>
                <a:lnTo>
                  <a:pt x="134657" y="362503"/>
                </a:lnTo>
                <a:lnTo>
                  <a:pt x="115963" y="363809"/>
                </a:lnTo>
                <a:lnTo>
                  <a:pt x="91643" y="361521"/>
                </a:lnTo>
                <a:lnTo>
                  <a:pt x="51241" y="343198"/>
                </a:lnTo>
                <a:lnTo>
                  <a:pt x="19775" y="301280"/>
                </a:lnTo>
                <a:lnTo>
                  <a:pt x="2194" y="228708"/>
                </a:lnTo>
                <a:lnTo>
                  <a:pt x="0" y="18198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829748" y="6805182"/>
            <a:ext cx="142875" cy="292100"/>
          </a:xfrm>
          <a:custGeom>
            <a:avLst/>
            <a:gdLst/>
            <a:ahLst/>
            <a:cxnLst/>
            <a:rect l="l" t="t" r="r" b="b"/>
            <a:pathLst>
              <a:path w="142875" h="292100">
                <a:moveTo>
                  <a:pt x="0" y="145821"/>
                </a:moveTo>
                <a:lnTo>
                  <a:pt x="1277" y="186117"/>
                </a:lnTo>
                <a:lnTo>
                  <a:pt x="11519" y="244561"/>
                </a:lnTo>
                <a:lnTo>
                  <a:pt x="43438" y="284416"/>
                </a:lnTo>
                <a:lnTo>
                  <a:pt x="71170" y="291644"/>
                </a:lnTo>
                <a:lnTo>
                  <a:pt x="85635" y="289825"/>
                </a:lnTo>
                <a:lnTo>
                  <a:pt x="121856" y="262613"/>
                </a:lnTo>
                <a:lnTo>
                  <a:pt x="137228" y="218867"/>
                </a:lnTo>
                <a:lnTo>
                  <a:pt x="142341" y="145821"/>
                </a:lnTo>
                <a:lnTo>
                  <a:pt x="141064" y="105526"/>
                </a:lnTo>
                <a:lnTo>
                  <a:pt x="130827" y="47082"/>
                </a:lnTo>
                <a:lnTo>
                  <a:pt x="98852" y="7227"/>
                </a:lnTo>
                <a:lnTo>
                  <a:pt x="70675" y="0"/>
                </a:lnTo>
                <a:lnTo>
                  <a:pt x="56367" y="1600"/>
                </a:lnTo>
                <a:lnTo>
                  <a:pt x="22491" y="25549"/>
                </a:lnTo>
                <a:lnTo>
                  <a:pt x="5611" y="71874"/>
                </a:lnTo>
                <a:lnTo>
                  <a:pt x="0" y="1458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061752" y="6768851"/>
            <a:ext cx="233679" cy="363855"/>
          </a:xfrm>
          <a:custGeom>
            <a:avLst/>
            <a:gdLst/>
            <a:ahLst/>
            <a:cxnLst/>
            <a:rect l="l" t="t" r="r" b="b"/>
            <a:pathLst>
              <a:path w="233679" h="363854">
                <a:moveTo>
                  <a:pt x="0" y="263274"/>
                </a:moveTo>
                <a:lnTo>
                  <a:pt x="43802" y="257303"/>
                </a:lnTo>
                <a:lnTo>
                  <a:pt x="48235" y="274661"/>
                </a:lnTo>
                <a:lnTo>
                  <a:pt x="53963" y="289404"/>
                </a:lnTo>
                <a:lnTo>
                  <a:pt x="78887" y="318239"/>
                </a:lnTo>
                <a:lnTo>
                  <a:pt x="113652" y="327477"/>
                </a:lnTo>
                <a:lnTo>
                  <a:pt x="128589" y="326139"/>
                </a:lnTo>
                <a:lnTo>
                  <a:pt x="165988" y="306076"/>
                </a:lnTo>
                <a:lnTo>
                  <a:pt x="185812" y="268237"/>
                </a:lnTo>
                <a:lnTo>
                  <a:pt x="187134" y="253072"/>
                </a:lnTo>
                <a:lnTo>
                  <a:pt x="185904" y="238671"/>
                </a:lnTo>
                <a:lnTo>
                  <a:pt x="167398" y="203306"/>
                </a:lnTo>
                <a:lnTo>
                  <a:pt x="131854" y="184956"/>
                </a:lnTo>
                <a:lnTo>
                  <a:pt x="117297" y="183729"/>
                </a:lnTo>
                <a:lnTo>
                  <a:pt x="110702" y="184039"/>
                </a:lnTo>
                <a:lnTo>
                  <a:pt x="103352" y="184963"/>
                </a:lnTo>
                <a:lnTo>
                  <a:pt x="95240" y="186493"/>
                </a:lnTo>
                <a:lnTo>
                  <a:pt x="86359" y="188621"/>
                </a:lnTo>
                <a:lnTo>
                  <a:pt x="91249" y="150300"/>
                </a:lnTo>
                <a:lnTo>
                  <a:pt x="94157" y="150634"/>
                </a:lnTo>
                <a:lnTo>
                  <a:pt x="96558" y="150801"/>
                </a:lnTo>
                <a:lnTo>
                  <a:pt x="98298" y="150801"/>
                </a:lnTo>
                <a:lnTo>
                  <a:pt x="137222" y="142574"/>
                </a:lnTo>
                <a:lnTo>
                  <a:pt x="169808" y="105545"/>
                </a:lnTo>
                <a:lnTo>
                  <a:pt x="171208" y="91408"/>
                </a:lnTo>
                <a:lnTo>
                  <a:pt x="170183" y="79914"/>
                </a:lnTo>
                <a:lnTo>
                  <a:pt x="146132" y="44687"/>
                </a:lnTo>
                <a:lnTo>
                  <a:pt x="112814" y="35834"/>
                </a:lnTo>
                <a:lnTo>
                  <a:pt x="100544" y="36845"/>
                </a:lnTo>
                <a:lnTo>
                  <a:pt x="62419" y="61106"/>
                </a:lnTo>
                <a:lnTo>
                  <a:pt x="48285" y="100533"/>
                </a:lnTo>
                <a:lnTo>
                  <a:pt x="4483" y="92570"/>
                </a:lnTo>
                <a:lnTo>
                  <a:pt x="17632" y="53449"/>
                </a:lnTo>
                <a:lnTo>
                  <a:pt x="56050" y="13613"/>
                </a:lnTo>
                <a:lnTo>
                  <a:pt x="111734" y="0"/>
                </a:lnTo>
                <a:lnTo>
                  <a:pt x="126008" y="778"/>
                </a:lnTo>
                <a:lnTo>
                  <a:pt x="165404" y="12524"/>
                </a:lnTo>
                <a:lnTo>
                  <a:pt x="195778" y="36332"/>
                </a:lnTo>
                <a:lnTo>
                  <a:pt x="215190" y="80443"/>
                </a:lnTo>
                <a:lnTo>
                  <a:pt x="216001" y="92405"/>
                </a:lnTo>
                <a:lnTo>
                  <a:pt x="215224" y="103649"/>
                </a:lnTo>
                <a:lnTo>
                  <a:pt x="196678" y="143268"/>
                </a:lnTo>
                <a:lnTo>
                  <a:pt x="166903" y="164401"/>
                </a:lnTo>
                <a:lnTo>
                  <a:pt x="181813" y="169005"/>
                </a:lnTo>
                <a:lnTo>
                  <a:pt x="216001" y="194677"/>
                </a:lnTo>
                <a:lnTo>
                  <a:pt x="232335" y="235632"/>
                </a:lnTo>
                <a:lnTo>
                  <a:pt x="233425" y="252162"/>
                </a:lnTo>
                <a:lnTo>
                  <a:pt x="231296" y="274616"/>
                </a:lnTo>
                <a:lnTo>
                  <a:pt x="214282" y="314239"/>
                </a:lnTo>
                <a:lnTo>
                  <a:pt x="181246" y="345577"/>
                </a:lnTo>
                <a:lnTo>
                  <a:pt x="138193" y="361786"/>
                </a:lnTo>
                <a:lnTo>
                  <a:pt x="113309" y="363809"/>
                </a:lnTo>
                <a:lnTo>
                  <a:pt x="90854" y="362052"/>
                </a:lnTo>
                <a:lnTo>
                  <a:pt x="51910" y="348025"/>
                </a:lnTo>
                <a:lnTo>
                  <a:pt x="21550" y="320747"/>
                </a:lnTo>
                <a:lnTo>
                  <a:pt x="3846" y="284506"/>
                </a:lnTo>
                <a:lnTo>
                  <a:pt x="0" y="263274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564" y="1491945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822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453" y="1455750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>
                <a:moveTo>
                  <a:pt x="0" y="0"/>
                </a:moveTo>
                <a:lnTo>
                  <a:pt x="484667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564" y="1164285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22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2011" y="1492402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66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011" y="1164386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5">
                <a:moveTo>
                  <a:pt x="0" y="0"/>
                </a:moveTo>
                <a:lnTo>
                  <a:pt x="0" y="25530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4971" y="1164386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3642" y="1153998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77025" y="424078"/>
                </a:moveTo>
                <a:lnTo>
                  <a:pt x="0" y="430999"/>
                </a:lnTo>
                <a:lnTo>
                  <a:pt x="2764" y="461239"/>
                </a:lnTo>
                <a:lnTo>
                  <a:pt x="9340" y="489854"/>
                </a:lnTo>
                <a:lnTo>
                  <a:pt x="34035" y="542213"/>
                </a:lnTo>
                <a:lnTo>
                  <a:pt x="72374" y="585293"/>
                </a:lnTo>
                <a:lnTo>
                  <a:pt x="123037" y="615924"/>
                </a:lnTo>
                <a:lnTo>
                  <a:pt x="186547" y="634301"/>
                </a:lnTo>
                <a:lnTo>
                  <a:pt x="263677" y="640448"/>
                </a:lnTo>
                <a:lnTo>
                  <a:pt x="296031" y="638933"/>
                </a:lnTo>
                <a:lnTo>
                  <a:pt x="355656" y="626818"/>
                </a:lnTo>
                <a:lnTo>
                  <a:pt x="407917" y="602884"/>
                </a:lnTo>
                <a:lnTo>
                  <a:pt x="448492" y="568917"/>
                </a:lnTo>
                <a:lnTo>
                  <a:pt x="449378" y="567753"/>
                </a:lnTo>
                <a:lnTo>
                  <a:pt x="259930" y="567753"/>
                </a:lnTo>
                <a:lnTo>
                  <a:pt x="234187" y="566591"/>
                </a:lnTo>
                <a:lnTo>
                  <a:pt x="186643" y="557343"/>
                </a:lnTo>
                <a:lnTo>
                  <a:pt x="145154" y="539279"/>
                </a:lnTo>
                <a:lnTo>
                  <a:pt x="114002" y="515047"/>
                </a:lnTo>
                <a:lnTo>
                  <a:pt x="86113" y="466618"/>
                </a:lnTo>
                <a:lnTo>
                  <a:pt x="80649" y="446398"/>
                </a:lnTo>
                <a:lnTo>
                  <a:pt x="77025" y="424078"/>
                </a:lnTo>
                <a:close/>
              </a:path>
              <a:path w="492760" h="640714">
                <a:moveTo>
                  <a:pt x="241465" y="0"/>
                </a:moveTo>
                <a:lnTo>
                  <a:pt x="181770" y="5297"/>
                </a:lnTo>
                <a:lnTo>
                  <a:pt x="127800" y="21196"/>
                </a:lnTo>
                <a:lnTo>
                  <a:pt x="82757" y="47294"/>
                </a:lnTo>
                <a:lnTo>
                  <a:pt x="50050" y="83223"/>
                </a:lnTo>
                <a:lnTo>
                  <a:pt x="30056" y="125526"/>
                </a:lnTo>
                <a:lnTo>
                  <a:pt x="23368" y="171069"/>
                </a:lnTo>
                <a:lnTo>
                  <a:pt x="24722" y="191893"/>
                </a:lnTo>
                <a:lnTo>
                  <a:pt x="35599" y="230508"/>
                </a:lnTo>
                <a:lnTo>
                  <a:pt x="57376" y="264770"/>
                </a:lnTo>
                <a:lnTo>
                  <a:pt x="90323" y="293702"/>
                </a:lnTo>
                <a:lnTo>
                  <a:pt x="131357" y="315313"/>
                </a:lnTo>
                <a:lnTo>
                  <a:pt x="191130" y="334630"/>
                </a:lnTo>
                <a:lnTo>
                  <a:pt x="269595" y="354347"/>
                </a:lnTo>
                <a:lnTo>
                  <a:pt x="300969" y="362580"/>
                </a:lnTo>
                <a:lnTo>
                  <a:pt x="340994" y="374891"/>
                </a:lnTo>
                <a:lnTo>
                  <a:pt x="387006" y="401001"/>
                </a:lnTo>
                <a:lnTo>
                  <a:pt x="409482" y="434992"/>
                </a:lnTo>
                <a:lnTo>
                  <a:pt x="413702" y="462165"/>
                </a:lnTo>
                <a:lnTo>
                  <a:pt x="412595" y="476198"/>
                </a:lnTo>
                <a:lnTo>
                  <a:pt x="396100" y="515239"/>
                </a:lnTo>
                <a:lnTo>
                  <a:pt x="359529" y="546078"/>
                </a:lnTo>
                <a:lnTo>
                  <a:pt x="304090" y="564270"/>
                </a:lnTo>
                <a:lnTo>
                  <a:pt x="259930" y="567753"/>
                </a:lnTo>
                <a:lnTo>
                  <a:pt x="449378" y="567753"/>
                </a:lnTo>
                <a:lnTo>
                  <a:pt x="476574" y="526095"/>
                </a:lnTo>
                <a:lnTo>
                  <a:pt x="490695" y="479618"/>
                </a:lnTo>
                <a:lnTo>
                  <a:pt x="492455" y="455244"/>
                </a:lnTo>
                <a:lnTo>
                  <a:pt x="490857" y="431088"/>
                </a:lnTo>
                <a:lnTo>
                  <a:pt x="478037" y="387167"/>
                </a:lnTo>
                <a:lnTo>
                  <a:pt x="452131" y="349105"/>
                </a:lnTo>
                <a:lnTo>
                  <a:pt x="412220" y="317611"/>
                </a:lnTo>
                <a:lnTo>
                  <a:pt x="364486" y="295563"/>
                </a:lnTo>
                <a:lnTo>
                  <a:pt x="295892" y="275818"/>
                </a:lnTo>
                <a:lnTo>
                  <a:pt x="204638" y="253617"/>
                </a:lnTo>
                <a:lnTo>
                  <a:pt x="168987" y="242495"/>
                </a:lnTo>
                <a:lnTo>
                  <a:pt x="126212" y="220700"/>
                </a:lnTo>
                <a:lnTo>
                  <a:pt x="103632" y="181665"/>
                </a:lnTo>
                <a:lnTo>
                  <a:pt x="102120" y="165735"/>
                </a:lnTo>
                <a:lnTo>
                  <a:pt x="104256" y="147180"/>
                </a:lnTo>
                <a:lnTo>
                  <a:pt x="136169" y="99961"/>
                </a:lnTo>
                <a:lnTo>
                  <a:pt x="180289" y="79513"/>
                </a:lnTo>
                <a:lnTo>
                  <a:pt x="244640" y="72694"/>
                </a:lnTo>
                <a:lnTo>
                  <a:pt x="432374" y="72694"/>
                </a:lnTo>
                <a:lnTo>
                  <a:pt x="428164" y="67244"/>
                </a:lnTo>
                <a:lnTo>
                  <a:pt x="387702" y="34570"/>
                </a:lnTo>
                <a:lnTo>
                  <a:pt x="335612" y="12472"/>
                </a:lnTo>
                <a:lnTo>
                  <a:pt x="274866" y="1381"/>
                </a:lnTo>
                <a:lnTo>
                  <a:pt x="241465" y="0"/>
                </a:lnTo>
                <a:close/>
              </a:path>
              <a:path w="492760" h="640714">
                <a:moveTo>
                  <a:pt x="432374" y="72694"/>
                </a:moveTo>
                <a:lnTo>
                  <a:pt x="244640" y="72694"/>
                </a:lnTo>
                <a:lnTo>
                  <a:pt x="278175" y="74563"/>
                </a:lnTo>
                <a:lnTo>
                  <a:pt x="307370" y="80179"/>
                </a:lnTo>
                <a:lnTo>
                  <a:pt x="352679" y="102704"/>
                </a:lnTo>
                <a:lnTo>
                  <a:pt x="381676" y="139788"/>
                </a:lnTo>
                <a:lnTo>
                  <a:pt x="395528" y="191274"/>
                </a:lnTo>
                <a:lnTo>
                  <a:pt x="474281" y="185216"/>
                </a:lnTo>
                <a:lnTo>
                  <a:pt x="471573" y="158653"/>
                </a:lnTo>
                <a:lnTo>
                  <a:pt x="465610" y="133513"/>
                </a:lnTo>
                <a:lnTo>
                  <a:pt x="456375" y="109809"/>
                </a:lnTo>
                <a:lnTo>
                  <a:pt x="443852" y="87553"/>
                </a:lnTo>
                <a:lnTo>
                  <a:pt x="432374" y="72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6371" y="1237081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1007" y="1200734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27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1310" y="1007732"/>
            <a:ext cx="593090" cy="786765"/>
          </a:xfrm>
          <a:custGeom>
            <a:avLst/>
            <a:gdLst/>
            <a:ahLst/>
            <a:cxnLst/>
            <a:rect l="l" t="t" r="r" b="b"/>
            <a:pathLst>
              <a:path w="593089" h="786764">
                <a:moveTo>
                  <a:pt x="296862" y="146265"/>
                </a:moveTo>
                <a:lnTo>
                  <a:pt x="246351" y="149746"/>
                </a:lnTo>
                <a:lnTo>
                  <a:pt x="199710" y="160192"/>
                </a:lnTo>
                <a:lnTo>
                  <a:pt x="156933" y="177609"/>
                </a:lnTo>
                <a:lnTo>
                  <a:pt x="118013" y="202006"/>
                </a:lnTo>
                <a:lnTo>
                  <a:pt x="82943" y="233387"/>
                </a:lnTo>
                <a:lnTo>
                  <a:pt x="53103" y="270947"/>
                </a:lnTo>
                <a:lnTo>
                  <a:pt x="29881" y="313866"/>
                </a:lnTo>
                <a:lnTo>
                  <a:pt x="13285" y="362139"/>
                </a:lnTo>
                <a:lnTo>
                  <a:pt x="3322" y="415757"/>
                </a:lnTo>
                <a:lnTo>
                  <a:pt x="0" y="474713"/>
                </a:lnTo>
                <a:lnTo>
                  <a:pt x="2217" y="514958"/>
                </a:lnTo>
                <a:lnTo>
                  <a:pt x="8869" y="554121"/>
                </a:lnTo>
                <a:lnTo>
                  <a:pt x="19957" y="592201"/>
                </a:lnTo>
                <a:lnTo>
                  <a:pt x="35483" y="629196"/>
                </a:lnTo>
                <a:lnTo>
                  <a:pt x="55332" y="663818"/>
                </a:lnTo>
                <a:lnTo>
                  <a:pt x="79370" y="694561"/>
                </a:lnTo>
                <a:lnTo>
                  <a:pt x="107573" y="721434"/>
                </a:lnTo>
                <a:lnTo>
                  <a:pt x="139915" y="744448"/>
                </a:lnTo>
                <a:lnTo>
                  <a:pt x="175567" y="762920"/>
                </a:lnTo>
                <a:lnTo>
                  <a:pt x="213520" y="776130"/>
                </a:lnTo>
                <a:lnTo>
                  <a:pt x="253799" y="784066"/>
                </a:lnTo>
                <a:lnTo>
                  <a:pt x="296430" y="786714"/>
                </a:lnTo>
                <a:lnTo>
                  <a:pt x="336104" y="784332"/>
                </a:lnTo>
                <a:lnTo>
                  <a:pt x="374427" y="777179"/>
                </a:lnTo>
                <a:lnTo>
                  <a:pt x="411398" y="765240"/>
                </a:lnTo>
                <a:lnTo>
                  <a:pt x="447014" y="748499"/>
                </a:lnTo>
                <a:lnTo>
                  <a:pt x="479880" y="727185"/>
                </a:lnTo>
                <a:lnTo>
                  <a:pt x="491705" y="716610"/>
                </a:lnTo>
                <a:lnTo>
                  <a:pt x="295998" y="716610"/>
                </a:lnTo>
                <a:lnTo>
                  <a:pt x="252476" y="712583"/>
                </a:lnTo>
                <a:lnTo>
                  <a:pt x="212798" y="700511"/>
                </a:lnTo>
                <a:lnTo>
                  <a:pt x="176962" y="680407"/>
                </a:lnTo>
                <a:lnTo>
                  <a:pt x="144970" y="652284"/>
                </a:lnTo>
                <a:lnTo>
                  <a:pt x="118650" y="617174"/>
                </a:lnTo>
                <a:lnTo>
                  <a:pt x="99850" y="576118"/>
                </a:lnTo>
                <a:lnTo>
                  <a:pt x="88570" y="529110"/>
                </a:lnTo>
                <a:lnTo>
                  <a:pt x="84810" y="476148"/>
                </a:lnTo>
                <a:lnTo>
                  <a:pt x="88734" y="411376"/>
                </a:lnTo>
                <a:lnTo>
                  <a:pt x="100503" y="356593"/>
                </a:lnTo>
                <a:lnTo>
                  <a:pt x="120113" y="311788"/>
                </a:lnTo>
                <a:lnTo>
                  <a:pt x="147561" y="276948"/>
                </a:lnTo>
                <a:lnTo>
                  <a:pt x="180451" y="250821"/>
                </a:lnTo>
                <a:lnTo>
                  <a:pt x="216369" y="232160"/>
                </a:lnTo>
                <a:lnTo>
                  <a:pt x="255317" y="220965"/>
                </a:lnTo>
                <a:lnTo>
                  <a:pt x="297294" y="217233"/>
                </a:lnTo>
                <a:lnTo>
                  <a:pt x="492042" y="217233"/>
                </a:lnTo>
                <a:lnTo>
                  <a:pt x="484010" y="209702"/>
                </a:lnTo>
                <a:lnTo>
                  <a:pt x="451637" y="187223"/>
                </a:lnTo>
                <a:lnTo>
                  <a:pt x="416095" y="169325"/>
                </a:lnTo>
                <a:lnTo>
                  <a:pt x="378469" y="156524"/>
                </a:lnTo>
                <a:lnTo>
                  <a:pt x="338734" y="148832"/>
                </a:lnTo>
                <a:lnTo>
                  <a:pt x="296862" y="146265"/>
                </a:lnTo>
                <a:close/>
              </a:path>
              <a:path w="593089" h="786764">
                <a:moveTo>
                  <a:pt x="492042" y="217233"/>
                </a:moveTo>
                <a:lnTo>
                  <a:pt x="297294" y="217233"/>
                </a:lnTo>
                <a:lnTo>
                  <a:pt x="327154" y="219178"/>
                </a:lnTo>
                <a:lnTo>
                  <a:pt x="355515" y="225005"/>
                </a:lnTo>
                <a:lnTo>
                  <a:pt x="407784" y="248246"/>
                </a:lnTo>
                <a:lnTo>
                  <a:pt x="451038" y="285549"/>
                </a:lnTo>
                <a:lnTo>
                  <a:pt x="482511" y="335521"/>
                </a:lnTo>
                <a:lnTo>
                  <a:pt x="501656" y="396621"/>
                </a:lnTo>
                <a:lnTo>
                  <a:pt x="508038" y="467360"/>
                </a:lnTo>
                <a:lnTo>
                  <a:pt x="504306" y="523666"/>
                </a:lnTo>
                <a:lnTo>
                  <a:pt x="493110" y="573160"/>
                </a:lnTo>
                <a:lnTo>
                  <a:pt x="474449" y="615839"/>
                </a:lnTo>
                <a:lnTo>
                  <a:pt x="448322" y="651700"/>
                </a:lnTo>
                <a:lnTo>
                  <a:pt x="416347" y="680102"/>
                </a:lnTo>
                <a:lnTo>
                  <a:pt x="380328" y="700385"/>
                </a:lnTo>
                <a:lnTo>
                  <a:pt x="340225" y="712554"/>
                </a:lnTo>
                <a:lnTo>
                  <a:pt x="295998" y="716610"/>
                </a:lnTo>
                <a:lnTo>
                  <a:pt x="491705" y="716610"/>
                </a:lnTo>
                <a:lnTo>
                  <a:pt x="533759" y="670922"/>
                </a:lnTo>
                <a:lnTo>
                  <a:pt x="554774" y="635977"/>
                </a:lnTo>
                <a:lnTo>
                  <a:pt x="571433" y="597603"/>
                </a:lnTo>
                <a:lnTo>
                  <a:pt x="583331" y="556715"/>
                </a:lnTo>
                <a:lnTo>
                  <a:pt x="590469" y="513339"/>
                </a:lnTo>
                <a:lnTo>
                  <a:pt x="592848" y="467499"/>
                </a:lnTo>
                <a:lnTo>
                  <a:pt x="590579" y="422310"/>
                </a:lnTo>
                <a:lnTo>
                  <a:pt x="583779" y="379566"/>
                </a:lnTo>
                <a:lnTo>
                  <a:pt x="572462" y="339281"/>
                </a:lnTo>
                <a:lnTo>
                  <a:pt x="556641" y="301472"/>
                </a:lnTo>
                <a:lnTo>
                  <a:pt x="536526" y="266827"/>
                </a:lnTo>
                <a:lnTo>
                  <a:pt x="512311" y="236237"/>
                </a:lnTo>
                <a:lnTo>
                  <a:pt x="492042" y="217233"/>
                </a:lnTo>
                <a:close/>
              </a:path>
              <a:path w="593089" h="786764">
                <a:moveTo>
                  <a:pt x="389470" y="0"/>
                </a:moveTo>
                <a:lnTo>
                  <a:pt x="289077" y="0"/>
                </a:lnTo>
                <a:lnTo>
                  <a:pt x="233680" y="118567"/>
                </a:lnTo>
                <a:lnTo>
                  <a:pt x="296862" y="118567"/>
                </a:lnTo>
                <a:lnTo>
                  <a:pt x="389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1334" y="1164386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274650" y="0"/>
                </a:moveTo>
                <a:lnTo>
                  <a:pt x="0" y="0"/>
                </a:lnTo>
                <a:lnTo>
                  <a:pt x="0" y="619683"/>
                </a:lnTo>
                <a:lnTo>
                  <a:pt x="82232" y="619683"/>
                </a:lnTo>
                <a:lnTo>
                  <a:pt x="82232" y="344449"/>
                </a:lnTo>
                <a:lnTo>
                  <a:pt x="334295" y="344449"/>
                </a:lnTo>
                <a:lnTo>
                  <a:pt x="320662" y="337527"/>
                </a:lnTo>
                <a:lnTo>
                  <a:pt x="362319" y="329331"/>
                </a:lnTo>
                <a:lnTo>
                  <a:pt x="398146" y="317050"/>
                </a:lnTo>
                <a:lnTo>
                  <a:pt x="428156" y="300657"/>
                </a:lnTo>
                <a:lnTo>
                  <a:pt x="452361" y="280123"/>
                </a:lnTo>
                <a:lnTo>
                  <a:pt x="457545" y="273481"/>
                </a:lnTo>
                <a:lnTo>
                  <a:pt x="82232" y="273481"/>
                </a:lnTo>
                <a:lnTo>
                  <a:pt x="82232" y="68364"/>
                </a:lnTo>
                <a:lnTo>
                  <a:pt x="464218" y="68364"/>
                </a:lnTo>
                <a:lnTo>
                  <a:pt x="455427" y="56077"/>
                </a:lnTo>
                <a:lnTo>
                  <a:pt x="421028" y="26653"/>
                </a:lnTo>
                <a:lnTo>
                  <a:pt x="376561" y="9424"/>
                </a:lnTo>
                <a:lnTo>
                  <a:pt x="313595" y="1050"/>
                </a:lnTo>
                <a:lnTo>
                  <a:pt x="274650" y="0"/>
                </a:lnTo>
                <a:close/>
              </a:path>
              <a:path w="545464" h="619760">
                <a:moveTo>
                  <a:pt x="334295" y="344449"/>
                </a:moveTo>
                <a:lnTo>
                  <a:pt x="177139" y="344449"/>
                </a:lnTo>
                <a:lnTo>
                  <a:pt x="191910" y="344637"/>
                </a:lnTo>
                <a:lnTo>
                  <a:pt x="204420" y="345192"/>
                </a:lnTo>
                <a:lnTo>
                  <a:pt x="241620" y="353828"/>
                </a:lnTo>
                <a:lnTo>
                  <a:pt x="279680" y="380045"/>
                </a:lnTo>
                <a:lnTo>
                  <a:pt x="314152" y="421630"/>
                </a:lnTo>
                <a:lnTo>
                  <a:pt x="343680" y="464377"/>
                </a:lnTo>
                <a:lnTo>
                  <a:pt x="442696" y="619683"/>
                </a:lnTo>
                <a:lnTo>
                  <a:pt x="545109" y="619683"/>
                </a:lnTo>
                <a:lnTo>
                  <a:pt x="437934" y="450913"/>
                </a:lnTo>
                <a:lnTo>
                  <a:pt x="405071" y="405490"/>
                </a:lnTo>
                <a:lnTo>
                  <a:pt x="370141" y="368401"/>
                </a:lnTo>
                <a:lnTo>
                  <a:pt x="335999" y="345314"/>
                </a:lnTo>
                <a:lnTo>
                  <a:pt x="334295" y="344449"/>
                </a:lnTo>
                <a:close/>
              </a:path>
              <a:path w="545464" h="619760">
                <a:moveTo>
                  <a:pt x="464218" y="68364"/>
                </a:moveTo>
                <a:lnTo>
                  <a:pt x="278117" y="68364"/>
                </a:lnTo>
                <a:lnTo>
                  <a:pt x="310109" y="70125"/>
                </a:lnTo>
                <a:lnTo>
                  <a:pt x="337505" y="75418"/>
                </a:lnTo>
                <a:lnTo>
                  <a:pt x="378510" y="96646"/>
                </a:lnTo>
                <a:lnTo>
                  <a:pt x="402328" y="128947"/>
                </a:lnTo>
                <a:lnTo>
                  <a:pt x="410248" y="169049"/>
                </a:lnTo>
                <a:lnTo>
                  <a:pt x="409219" y="183794"/>
                </a:lnTo>
                <a:lnTo>
                  <a:pt x="393801" y="224586"/>
                </a:lnTo>
                <a:lnTo>
                  <a:pt x="360754" y="255172"/>
                </a:lnTo>
                <a:lnTo>
                  <a:pt x="308224" y="270563"/>
                </a:lnTo>
                <a:lnTo>
                  <a:pt x="258203" y="273481"/>
                </a:lnTo>
                <a:lnTo>
                  <a:pt x="457545" y="273481"/>
                </a:lnTo>
                <a:lnTo>
                  <a:pt x="471023" y="256213"/>
                </a:lnTo>
                <a:lnTo>
                  <a:pt x="484368" y="229708"/>
                </a:lnTo>
                <a:lnTo>
                  <a:pt x="492384" y="200606"/>
                </a:lnTo>
                <a:lnTo>
                  <a:pt x="495058" y="168910"/>
                </a:lnTo>
                <a:lnTo>
                  <a:pt x="493460" y="143918"/>
                </a:lnTo>
                <a:lnTo>
                  <a:pt x="488657" y="120024"/>
                </a:lnTo>
                <a:lnTo>
                  <a:pt x="480635" y="97240"/>
                </a:lnTo>
                <a:lnTo>
                  <a:pt x="469379" y="75577"/>
                </a:lnTo>
                <a:lnTo>
                  <a:pt x="464218" y="68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89591" y="1164386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7154" y="1164386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327863" y="0"/>
                </a:moveTo>
                <a:lnTo>
                  <a:pt x="237705" y="0"/>
                </a:lnTo>
                <a:lnTo>
                  <a:pt x="0" y="619683"/>
                </a:lnTo>
                <a:lnTo>
                  <a:pt x="86982" y="619683"/>
                </a:lnTo>
                <a:lnTo>
                  <a:pt x="154190" y="431863"/>
                </a:lnTo>
                <a:lnTo>
                  <a:pt x="503683" y="431863"/>
                </a:lnTo>
                <a:lnTo>
                  <a:pt x="476554" y="365226"/>
                </a:lnTo>
                <a:lnTo>
                  <a:pt x="178282" y="365226"/>
                </a:lnTo>
                <a:lnTo>
                  <a:pt x="246227" y="183337"/>
                </a:lnTo>
                <a:lnTo>
                  <a:pt x="256395" y="153821"/>
                </a:lnTo>
                <a:lnTo>
                  <a:pt x="265483" y="124118"/>
                </a:lnTo>
                <a:lnTo>
                  <a:pt x="273491" y="94199"/>
                </a:lnTo>
                <a:lnTo>
                  <a:pt x="280416" y="64033"/>
                </a:lnTo>
                <a:lnTo>
                  <a:pt x="353932" y="64033"/>
                </a:lnTo>
                <a:lnTo>
                  <a:pt x="327863" y="0"/>
                </a:lnTo>
                <a:close/>
              </a:path>
              <a:path w="580389" h="619760">
                <a:moveTo>
                  <a:pt x="503683" y="431863"/>
                </a:moveTo>
                <a:lnTo>
                  <a:pt x="415137" y="431863"/>
                </a:lnTo>
                <a:lnTo>
                  <a:pt x="486829" y="619683"/>
                </a:lnTo>
                <a:lnTo>
                  <a:pt x="580148" y="619683"/>
                </a:lnTo>
                <a:lnTo>
                  <a:pt x="503683" y="431863"/>
                </a:lnTo>
                <a:close/>
              </a:path>
              <a:path w="580389" h="619760">
                <a:moveTo>
                  <a:pt x="353932" y="64033"/>
                </a:moveTo>
                <a:lnTo>
                  <a:pt x="280416" y="64033"/>
                </a:lnTo>
                <a:lnTo>
                  <a:pt x="288936" y="91272"/>
                </a:lnTo>
                <a:lnTo>
                  <a:pt x="299161" y="121918"/>
                </a:lnTo>
                <a:lnTo>
                  <a:pt x="311119" y="155971"/>
                </a:lnTo>
                <a:lnTo>
                  <a:pt x="324840" y="193433"/>
                </a:lnTo>
                <a:lnTo>
                  <a:pt x="389458" y="365226"/>
                </a:lnTo>
                <a:lnTo>
                  <a:pt x="476554" y="365226"/>
                </a:lnTo>
                <a:lnTo>
                  <a:pt x="353932" y="640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453" y="1164386"/>
            <a:ext cx="485140" cy="619760"/>
          </a:xfrm>
          <a:custGeom>
            <a:avLst/>
            <a:gdLst/>
            <a:ahLst/>
            <a:cxnLst/>
            <a:rect l="l" t="t" r="r" b="b"/>
            <a:pathLst>
              <a:path w="485140" h="619760">
                <a:moveTo>
                  <a:pt x="0" y="619683"/>
                </a:moveTo>
                <a:lnTo>
                  <a:pt x="0" y="0"/>
                </a:lnTo>
                <a:lnTo>
                  <a:pt x="82221" y="0"/>
                </a:lnTo>
                <a:lnTo>
                  <a:pt x="82221" y="255308"/>
                </a:lnTo>
                <a:lnTo>
                  <a:pt x="402447" y="255308"/>
                </a:lnTo>
                <a:lnTo>
                  <a:pt x="402447" y="0"/>
                </a:lnTo>
                <a:lnTo>
                  <a:pt x="484667" y="0"/>
                </a:lnTo>
                <a:lnTo>
                  <a:pt x="484667" y="619683"/>
                </a:lnTo>
                <a:lnTo>
                  <a:pt x="402447" y="619683"/>
                </a:lnTo>
                <a:lnTo>
                  <a:pt x="402447" y="328015"/>
                </a:lnTo>
                <a:lnTo>
                  <a:pt x="82221" y="328015"/>
                </a:lnTo>
                <a:lnTo>
                  <a:pt x="82221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3861" y="1164386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03642" y="1153998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0" y="430999"/>
                </a:moveTo>
                <a:lnTo>
                  <a:pt x="77025" y="424078"/>
                </a:lnTo>
                <a:lnTo>
                  <a:pt x="80649" y="446398"/>
                </a:lnTo>
                <a:lnTo>
                  <a:pt x="86113" y="466618"/>
                </a:lnTo>
                <a:lnTo>
                  <a:pt x="114002" y="515047"/>
                </a:lnTo>
                <a:lnTo>
                  <a:pt x="145154" y="539279"/>
                </a:lnTo>
                <a:lnTo>
                  <a:pt x="186643" y="557343"/>
                </a:lnTo>
                <a:lnTo>
                  <a:pt x="234187" y="566591"/>
                </a:lnTo>
                <a:lnTo>
                  <a:pt x="259930" y="567753"/>
                </a:lnTo>
                <a:lnTo>
                  <a:pt x="282707" y="566884"/>
                </a:lnTo>
                <a:lnTo>
                  <a:pt x="324094" y="559898"/>
                </a:lnTo>
                <a:lnTo>
                  <a:pt x="374013" y="537098"/>
                </a:lnTo>
                <a:lnTo>
                  <a:pt x="403779" y="502749"/>
                </a:lnTo>
                <a:lnTo>
                  <a:pt x="413702" y="462165"/>
                </a:lnTo>
                <a:lnTo>
                  <a:pt x="412647" y="448126"/>
                </a:lnTo>
                <a:lnTo>
                  <a:pt x="396824" y="411391"/>
                </a:lnTo>
                <a:lnTo>
                  <a:pt x="359092" y="382766"/>
                </a:lnTo>
                <a:lnTo>
                  <a:pt x="300969" y="362580"/>
                </a:lnTo>
                <a:lnTo>
                  <a:pt x="230644" y="344754"/>
                </a:lnTo>
                <a:lnTo>
                  <a:pt x="191130" y="334630"/>
                </a:lnTo>
                <a:lnTo>
                  <a:pt x="131357" y="315313"/>
                </a:lnTo>
                <a:lnTo>
                  <a:pt x="90323" y="293702"/>
                </a:lnTo>
                <a:lnTo>
                  <a:pt x="57376" y="264770"/>
                </a:lnTo>
                <a:lnTo>
                  <a:pt x="35599" y="230508"/>
                </a:lnTo>
                <a:lnTo>
                  <a:pt x="24722" y="191893"/>
                </a:lnTo>
                <a:lnTo>
                  <a:pt x="23368" y="171069"/>
                </a:lnTo>
                <a:lnTo>
                  <a:pt x="25042" y="147891"/>
                </a:lnTo>
                <a:lnTo>
                  <a:pt x="38396" y="103971"/>
                </a:lnTo>
                <a:lnTo>
                  <a:pt x="64876" y="64023"/>
                </a:lnTo>
                <a:lnTo>
                  <a:pt x="103723" y="33023"/>
                </a:lnTo>
                <a:lnTo>
                  <a:pt x="154063" y="11921"/>
                </a:lnTo>
                <a:lnTo>
                  <a:pt x="210908" y="1324"/>
                </a:lnTo>
                <a:lnTo>
                  <a:pt x="241465" y="0"/>
                </a:lnTo>
                <a:lnTo>
                  <a:pt x="274866" y="1381"/>
                </a:lnTo>
                <a:lnTo>
                  <a:pt x="335612" y="12472"/>
                </a:lnTo>
                <a:lnTo>
                  <a:pt x="387702" y="34570"/>
                </a:lnTo>
                <a:lnTo>
                  <a:pt x="428164" y="67244"/>
                </a:lnTo>
                <a:lnTo>
                  <a:pt x="456375" y="109809"/>
                </a:lnTo>
                <a:lnTo>
                  <a:pt x="471573" y="158653"/>
                </a:lnTo>
                <a:lnTo>
                  <a:pt x="474281" y="185216"/>
                </a:lnTo>
                <a:lnTo>
                  <a:pt x="395528" y="191274"/>
                </a:lnTo>
                <a:lnTo>
                  <a:pt x="390494" y="163737"/>
                </a:lnTo>
                <a:lnTo>
                  <a:pt x="381676" y="139788"/>
                </a:lnTo>
                <a:lnTo>
                  <a:pt x="352679" y="102704"/>
                </a:lnTo>
                <a:lnTo>
                  <a:pt x="307370" y="80179"/>
                </a:lnTo>
                <a:lnTo>
                  <a:pt x="244640" y="72694"/>
                </a:lnTo>
                <a:lnTo>
                  <a:pt x="209942" y="74399"/>
                </a:lnTo>
                <a:lnTo>
                  <a:pt x="155693" y="88034"/>
                </a:lnTo>
                <a:lnTo>
                  <a:pt x="121296" y="114294"/>
                </a:lnTo>
                <a:lnTo>
                  <a:pt x="102120" y="165735"/>
                </a:lnTo>
                <a:lnTo>
                  <a:pt x="103632" y="181665"/>
                </a:lnTo>
                <a:lnTo>
                  <a:pt x="126212" y="220700"/>
                </a:lnTo>
                <a:lnTo>
                  <a:pt x="168987" y="242495"/>
                </a:lnTo>
                <a:lnTo>
                  <a:pt x="249834" y="264833"/>
                </a:lnTo>
                <a:lnTo>
                  <a:pt x="295892" y="275818"/>
                </a:lnTo>
                <a:lnTo>
                  <a:pt x="334110" y="286056"/>
                </a:lnTo>
                <a:lnTo>
                  <a:pt x="387019" y="304355"/>
                </a:lnTo>
                <a:lnTo>
                  <a:pt x="433933" y="332519"/>
                </a:lnTo>
                <a:lnTo>
                  <a:pt x="466788" y="367398"/>
                </a:lnTo>
                <a:lnTo>
                  <a:pt x="486055" y="408397"/>
                </a:lnTo>
                <a:lnTo>
                  <a:pt x="492455" y="455244"/>
                </a:lnTo>
                <a:lnTo>
                  <a:pt x="490695" y="479618"/>
                </a:lnTo>
                <a:lnTo>
                  <a:pt x="476574" y="526095"/>
                </a:lnTo>
                <a:lnTo>
                  <a:pt x="448492" y="568917"/>
                </a:lnTo>
                <a:lnTo>
                  <a:pt x="407917" y="602884"/>
                </a:lnTo>
                <a:lnTo>
                  <a:pt x="355656" y="626818"/>
                </a:lnTo>
                <a:lnTo>
                  <a:pt x="296031" y="638933"/>
                </a:lnTo>
                <a:lnTo>
                  <a:pt x="263677" y="640448"/>
                </a:lnTo>
                <a:lnTo>
                  <a:pt x="223410" y="638909"/>
                </a:lnTo>
                <a:lnTo>
                  <a:pt x="153088" y="626635"/>
                </a:lnTo>
                <a:lnTo>
                  <a:pt x="96150" y="602158"/>
                </a:lnTo>
                <a:lnTo>
                  <a:pt x="51678" y="565316"/>
                </a:lnTo>
                <a:lnTo>
                  <a:pt x="19756" y="516846"/>
                </a:lnTo>
                <a:lnTo>
                  <a:pt x="2764" y="461239"/>
                </a:lnTo>
                <a:lnTo>
                  <a:pt x="0" y="430999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1007" y="1164386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5" h="619760">
                <a:moveTo>
                  <a:pt x="204254" y="619683"/>
                </a:moveTo>
                <a:lnTo>
                  <a:pt x="204254" y="72694"/>
                </a:lnTo>
                <a:lnTo>
                  <a:pt x="0" y="72694"/>
                </a:lnTo>
                <a:lnTo>
                  <a:pt x="0" y="0"/>
                </a:lnTo>
                <a:lnTo>
                  <a:pt x="490727" y="0"/>
                </a:lnTo>
                <a:lnTo>
                  <a:pt x="490727" y="72694"/>
                </a:lnTo>
                <a:lnTo>
                  <a:pt x="286473" y="72694"/>
                </a:lnTo>
                <a:lnTo>
                  <a:pt x="286473" y="619683"/>
                </a:lnTo>
                <a:lnTo>
                  <a:pt x="20425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1310" y="1153998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0" y="328447"/>
                </a:moveTo>
                <a:lnTo>
                  <a:pt x="3322" y="269491"/>
                </a:lnTo>
                <a:lnTo>
                  <a:pt x="13285" y="215873"/>
                </a:lnTo>
                <a:lnTo>
                  <a:pt x="29881" y="167600"/>
                </a:lnTo>
                <a:lnTo>
                  <a:pt x="53103" y="124681"/>
                </a:lnTo>
                <a:lnTo>
                  <a:pt x="82943" y="87122"/>
                </a:lnTo>
                <a:lnTo>
                  <a:pt x="118013" y="55740"/>
                </a:lnTo>
                <a:lnTo>
                  <a:pt x="156933" y="31343"/>
                </a:lnTo>
                <a:lnTo>
                  <a:pt x="199710" y="13926"/>
                </a:lnTo>
                <a:lnTo>
                  <a:pt x="246351" y="3480"/>
                </a:lnTo>
                <a:lnTo>
                  <a:pt x="296862" y="0"/>
                </a:lnTo>
                <a:lnTo>
                  <a:pt x="338734" y="2566"/>
                </a:lnTo>
                <a:lnTo>
                  <a:pt x="378469" y="10258"/>
                </a:lnTo>
                <a:lnTo>
                  <a:pt x="416095" y="23060"/>
                </a:lnTo>
                <a:lnTo>
                  <a:pt x="451637" y="40957"/>
                </a:lnTo>
                <a:lnTo>
                  <a:pt x="484010" y="63436"/>
                </a:lnTo>
                <a:lnTo>
                  <a:pt x="512311" y="89971"/>
                </a:lnTo>
                <a:lnTo>
                  <a:pt x="536526" y="120562"/>
                </a:lnTo>
                <a:lnTo>
                  <a:pt x="556641" y="155206"/>
                </a:lnTo>
                <a:lnTo>
                  <a:pt x="572462" y="193015"/>
                </a:lnTo>
                <a:lnTo>
                  <a:pt x="583779" y="233300"/>
                </a:lnTo>
                <a:lnTo>
                  <a:pt x="590579" y="276045"/>
                </a:lnTo>
                <a:lnTo>
                  <a:pt x="592848" y="321233"/>
                </a:lnTo>
                <a:lnTo>
                  <a:pt x="590469" y="367073"/>
                </a:lnTo>
                <a:lnTo>
                  <a:pt x="583331" y="410449"/>
                </a:lnTo>
                <a:lnTo>
                  <a:pt x="571433" y="451337"/>
                </a:lnTo>
                <a:lnTo>
                  <a:pt x="554774" y="489712"/>
                </a:lnTo>
                <a:lnTo>
                  <a:pt x="533759" y="524656"/>
                </a:lnTo>
                <a:lnTo>
                  <a:pt x="508795" y="555059"/>
                </a:lnTo>
                <a:lnTo>
                  <a:pt x="479880" y="580919"/>
                </a:lnTo>
                <a:lnTo>
                  <a:pt x="447014" y="602234"/>
                </a:lnTo>
                <a:lnTo>
                  <a:pt x="411398" y="618974"/>
                </a:lnTo>
                <a:lnTo>
                  <a:pt x="374427" y="630913"/>
                </a:lnTo>
                <a:lnTo>
                  <a:pt x="336104" y="638067"/>
                </a:lnTo>
                <a:lnTo>
                  <a:pt x="296430" y="640448"/>
                </a:lnTo>
                <a:lnTo>
                  <a:pt x="253799" y="637800"/>
                </a:lnTo>
                <a:lnTo>
                  <a:pt x="213520" y="629864"/>
                </a:lnTo>
                <a:lnTo>
                  <a:pt x="175567" y="616654"/>
                </a:lnTo>
                <a:lnTo>
                  <a:pt x="139915" y="598182"/>
                </a:lnTo>
                <a:lnTo>
                  <a:pt x="107573" y="575168"/>
                </a:lnTo>
                <a:lnTo>
                  <a:pt x="79370" y="548295"/>
                </a:lnTo>
                <a:lnTo>
                  <a:pt x="55332" y="517552"/>
                </a:lnTo>
                <a:lnTo>
                  <a:pt x="35483" y="482930"/>
                </a:lnTo>
                <a:lnTo>
                  <a:pt x="19957" y="445935"/>
                </a:lnTo>
                <a:lnTo>
                  <a:pt x="8869" y="407855"/>
                </a:lnTo>
                <a:lnTo>
                  <a:pt x="2217" y="368692"/>
                </a:lnTo>
                <a:lnTo>
                  <a:pt x="0" y="32844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6121" y="1224965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4" h="499744">
                <a:moveTo>
                  <a:pt x="0" y="258914"/>
                </a:moveTo>
                <a:lnTo>
                  <a:pt x="3759" y="311876"/>
                </a:lnTo>
                <a:lnTo>
                  <a:pt x="15039" y="358884"/>
                </a:lnTo>
                <a:lnTo>
                  <a:pt x="33839" y="399941"/>
                </a:lnTo>
                <a:lnTo>
                  <a:pt x="60159" y="435051"/>
                </a:lnTo>
                <a:lnTo>
                  <a:pt x="92151" y="463173"/>
                </a:lnTo>
                <a:lnTo>
                  <a:pt x="127987" y="483277"/>
                </a:lnTo>
                <a:lnTo>
                  <a:pt x="167666" y="495349"/>
                </a:lnTo>
                <a:lnTo>
                  <a:pt x="211188" y="499376"/>
                </a:lnTo>
                <a:lnTo>
                  <a:pt x="255414" y="495321"/>
                </a:lnTo>
                <a:lnTo>
                  <a:pt x="295517" y="483152"/>
                </a:lnTo>
                <a:lnTo>
                  <a:pt x="331537" y="462868"/>
                </a:lnTo>
                <a:lnTo>
                  <a:pt x="363512" y="434466"/>
                </a:lnTo>
                <a:lnTo>
                  <a:pt x="389639" y="398605"/>
                </a:lnTo>
                <a:lnTo>
                  <a:pt x="408300" y="355927"/>
                </a:lnTo>
                <a:lnTo>
                  <a:pt x="419495" y="306433"/>
                </a:lnTo>
                <a:lnTo>
                  <a:pt x="423227" y="250126"/>
                </a:lnTo>
                <a:lnTo>
                  <a:pt x="421632" y="213560"/>
                </a:lnTo>
                <a:lnTo>
                  <a:pt x="408868" y="147624"/>
                </a:lnTo>
                <a:lnTo>
                  <a:pt x="383443" y="91724"/>
                </a:lnTo>
                <a:lnTo>
                  <a:pt x="346067" y="48075"/>
                </a:lnTo>
                <a:lnTo>
                  <a:pt x="297578" y="17466"/>
                </a:lnTo>
                <a:lnTo>
                  <a:pt x="242343" y="1945"/>
                </a:lnTo>
                <a:lnTo>
                  <a:pt x="212483" y="0"/>
                </a:lnTo>
                <a:lnTo>
                  <a:pt x="170507" y="3731"/>
                </a:lnTo>
                <a:lnTo>
                  <a:pt x="131559" y="14927"/>
                </a:lnTo>
                <a:lnTo>
                  <a:pt x="95640" y="33588"/>
                </a:lnTo>
                <a:lnTo>
                  <a:pt x="62750" y="59715"/>
                </a:lnTo>
                <a:lnTo>
                  <a:pt x="35302" y="94555"/>
                </a:lnTo>
                <a:lnTo>
                  <a:pt x="15692" y="139360"/>
                </a:lnTo>
                <a:lnTo>
                  <a:pt x="3923" y="194142"/>
                </a:lnTo>
                <a:lnTo>
                  <a:pt x="0" y="258914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4990" y="1007732"/>
            <a:ext cx="156210" cy="118745"/>
          </a:xfrm>
          <a:custGeom>
            <a:avLst/>
            <a:gdLst/>
            <a:ahLst/>
            <a:cxnLst/>
            <a:rect l="l" t="t" r="r" b="b"/>
            <a:pathLst>
              <a:path w="156210" h="118744">
                <a:moveTo>
                  <a:pt x="0" y="118567"/>
                </a:moveTo>
                <a:lnTo>
                  <a:pt x="55397" y="0"/>
                </a:lnTo>
                <a:lnTo>
                  <a:pt x="155790" y="0"/>
                </a:lnTo>
                <a:lnTo>
                  <a:pt x="63182" y="118567"/>
                </a:lnTo>
                <a:lnTo>
                  <a:pt x="0" y="11856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1334" y="1164386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0" y="619683"/>
                </a:moveTo>
                <a:lnTo>
                  <a:pt x="0" y="0"/>
                </a:lnTo>
                <a:lnTo>
                  <a:pt x="274650" y="0"/>
                </a:lnTo>
                <a:lnTo>
                  <a:pt x="313595" y="1050"/>
                </a:lnTo>
                <a:lnTo>
                  <a:pt x="376561" y="9424"/>
                </a:lnTo>
                <a:lnTo>
                  <a:pt x="421028" y="26653"/>
                </a:lnTo>
                <a:lnTo>
                  <a:pt x="455427" y="56077"/>
                </a:lnTo>
                <a:lnTo>
                  <a:pt x="480635" y="97240"/>
                </a:lnTo>
                <a:lnTo>
                  <a:pt x="493460" y="143918"/>
                </a:lnTo>
                <a:lnTo>
                  <a:pt x="495058" y="168910"/>
                </a:lnTo>
                <a:lnTo>
                  <a:pt x="492384" y="200606"/>
                </a:lnTo>
                <a:lnTo>
                  <a:pt x="471023" y="256213"/>
                </a:lnTo>
                <a:lnTo>
                  <a:pt x="428156" y="300657"/>
                </a:lnTo>
                <a:lnTo>
                  <a:pt x="362319" y="329331"/>
                </a:lnTo>
                <a:lnTo>
                  <a:pt x="320662" y="337527"/>
                </a:lnTo>
                <a:lnTo>
                  <a:pt x="335999" y="345314"/>
                </a:lnTo>
                <a:lnTo>
                  <a:pt x="370141" y="368401"/>
                </a:lnTo>
                <a:lnTo>
                  <a:pt x="405071" y="405490"/>
                </a:lnTo>
                <a:lnTo>
                  <a:pt x="437934" y="450913"/>
                </a:lnTo>
                <a:lnTo>
                  <a:pt x="545109" y="619683"/>
                </a:lnTo>
                <a:lnTo>
                  <a:pt x="442696" y="619683"/>
                </a:lnTo>
                <a:lnTo>
                  <a:pt x="360768" y="490727"/>
                </a:lnTo>
                <a:lnTo>
                  <a:pt x="343680" y="464377"/>
                </a:lnTo>
                <a:lnTo>
                  <a:pt x="314152" y="421630"/>
                </a:lnTo>
                <a:lnTo>
                  <a:pt x="290406" y="391491"/>
                </a:lnTo>
                <a:lnTo>
                  <a:pt x="260083" y="363778"/>
                </a:lnTo>
                <a:lnTo>
                  <a:pt x="222719" y="347344"/>
                </a:lnTo>
                <a:lnTo>
                  <a:pt x="177139" y="344449"/>
                </a:lnTo>
                <a:lnTo>
                  <a:pt x="82232" y="344449"/>
                </a:lnTo>
                <a:lnTo>
                  <a:pt x="8223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93567" y="1232750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5" h="205740">
                <a:moveTo>
                  <a:pt x="0" y="205117"/>
                </a:moveTo>
                <a:lnTo>
                  <a:pt x="175971" y="205117"/>
                </a:lnTo>
                <a:lnTo>
                  <a:pt x="202535" y="204388"/>
                </a:lnTo>
                <a:lnTo>
                  <a:pt x="246363" y="198549"/>
                </a:lnTo>
                <a:lnTo>
                  <a:pt x="291461" y="178400"/>
                </a:lnTo>
                <a:lnTo>
                  <a:pt x="318762" y="143185"/>
                </a:lnTo>
                <a:lnTo>
                  <a:pt x="328015" y="100685"/>
                </a:lnTo>
                <a:lnTo>
                  <a:pt x="326037" y="79673"/>
                </a:lnTo>
                <a:lnTo>
                  <a:pt x="310179" y="43444"/>
                </a:lnTo>
                <a:lnTo>
                  <a:pt x="278073" y="15891"/>
                </a:lnTo>
                <a:lnTo>
                  <a:pt x="227876" y="1761"/>
                </a:lnTo>
                <a:lnTo>
                  <a:pt x="195884" y="0"/>
                </a:lnTo>
                <a:lnTo>
                  <a:pt x="0" y="0"/>
                </a:lnTo>
                <a:lnTo>
                  <a:pt x="0" y="20511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8481" y="1164386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07154" y="1164386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0" y="619683"/>
                </a:moveTo>
                <a:lnTo>
                  <a:pt x="237705" y="0"/>
                </a:lnTo>
                <a:lnTo>
                  <a:pt x="327863" y="0"/>
                </a:lnTo>
                <a:lnTo>
                  <a:pt x="580148" y="619683"/>
                </a:lnTo>
                <a:lnTo>
                  <a:pt x="486829" y="619683"/>
                </a:lnTo>
                <a:lnTo>
                  <a:pt x="415137" y="431863"/>
                </a:lnTo>
                <a:lnTo>
                  <a:pt x="154190" y="431863"/>
                </a:lnTo>
                <a:lnTo>
                  <a:pt x="8698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5437" y="1228420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4" h="301625">
                <a:moveTo>
                  <a:pt x="0" y="301193"/>
                </a:moveTo>
                <a:lnTo>
                  <a:pt x="211175" y="301193"/>
                </a:lnTo>
                <a:lnTo>
                  <a:pt x="146558" y="129400"/>
                </a:lnTo>
                <a:lnTo>
                  <a:pt x="132837" y="91938"/>
                </a:lnTo>
                <a:lnTo>
                  <a:pt x="120878" y="57885"/>
                </a:lnTo>
                <a:lnTo>
                  <a:pt x="110653" y="27239"/>
                </a:lnTo>
                <a:lnTo>
                  <a:pt x="102133" y="0"/>
                </a:lnTo>
                <a:lnTo>
                  <a:pt x="95209" y="30165"/>
                </a:lnTo>
                <a:lnTo>
                  <a:pt x="87201" y="60085"/>
                </a:lnTo>
                <a:lnTo>
                  <a:pt x="78112" y="89788"/>
                </a:lnTo>
                <a:lnTo>
                  <a:pt x="67945" y="119303"/>
                </a:lnTo>
                <a:lnTo>
                  <a:pt x="0" y="30119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84963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115955" y="0"/>
                </a:moveTo>
                <a:lnTo>
                  <a:pt x="65185" y="11653"/>
                </a:lnTo>
                <a:lnTo>
                  <a:pt x="29121" y="45994"/>
                </a:lnTo>
                <a:lnTo>
                  <a:pt x="7278" y="101047"/>
                </a:lnTo>
                <a:lnTo>
                  <a:pt x="801" y="151958"/>
                </a:lnTo>
                <a:lnTo>
                  <a:pt x="0" y="182152"/>
                </a:lnTo>
                <a:lnTo>
                  <a:pt x="2186" y="228708"/>
                </a:lnTo>
                <a:lnTo>
                  <a:pt x="8775" y="268470"/>
                </a:lnTo>
                <a:lnTo>
                  <a:pt x="35171" y="327146"/>
                </a:lnTo>
                <a:lnTo>
                  <a:pt x="70058" y="354654"/>
                </a:lnTo>
                <a:lnTo>
                  <a:pt x="115955" y="363809"/>
                </a:lnTo>
                <a:lnTo>
                  <a:pt x="134649" y="362503"/>
                </a:lnTo>
                <a:lnTo>
                  <a:pt x="180573" y="342907"/>
                </a:lnTo>
                <a:lnTo>
                  <a:pt x="195153" y="327974"/>
                </a:lnTo>
                <a:lnTo>
                  <a:pt x="115955" y="327974"/>
                </a:lnTo>
                <a:lnTo>
                  <a:pt x="101464" y="326156"/>
                </a:lnTo>
                <a:lnTo>
                  <a:pt x="65282" y="299026"/>
                </a:lnTo>
                <a:lnTo>
                  <a:pt x="49900" y="255364"/>
                </a:lnTo>
                <a:lnTo>
                  <a:pt x="44790" y="181987"/>
                </a:lnTo>
                <a:lnTo>
                  <a:pt x="46186" y="141733"/>
                </a:lnTo>
                <a:lnTo>
                  <a:pt x="57424" y="81582"/>
                </a:lnTo>
                <a:lnTo>
                  <a:pt x="88349" y="42728"/>
                </a:lnTo>
                <a:lnTo>
                  <a:pt x="115460" y="36330"/>
                </a:lnTo>
                <a:lnTo>
                  <a:pt x="195754" y="36330"/>
                </a:lnTo>
                <a:lnTo>
                  <a:pt x="194513" y="34625"/>
                </a:lnTo>
                <a:lnTo>
                  <a:pt x="155001" y="6474"/>
                </a:lnTo>
                <a:lnTo>
                  <a:pt x="129830" y="716"/>
                </a:lnTo>
                <a:lnTo>
                  <a:pt x="115955" y="0"/>
                </a:lnTo>
                <a:close/>
              </a:path>
              <a:path w="232409" h="363854">
                <a:moveTo>
                  <a:pt x="195754" y="36330"/>
                </a:moveTo>
                <a:lnTo>
                  <a:pt x="115460" y="36330"/>
                </a:lnTo>
                <a:lnTo>
                  <a:pt x="130192" y="38136"/>
                </a:lnTo>
                <a:lnTo>
                  <a:pt x="143637" y="43557"/>
                </a:lnTo>
                <a:lnTo>
                  <a:pt x="175612" y="83413"/>
                </a:lnTo>
                <a:lnTo>
                  <a:pt x="185849" y="141857"/>
                </a:lnTo>
                <a:lnTo>
                  <a:pt x="187126" y="182152"/>
                </a:lnTo>
                <a:lnTo>
                  <a:pt x="185836" y="222448"/>
                </a:lnTo>
                <a:lnTo>
                  <a:pt x="175612" y="280729"/>
                </a:lnTo>
                <a:lnTo>
                  <a:pt x="143694" y="320706"/>
                </a:lnTo>
                <a:lnTo>
                  <a:pt x="115955" y="327974"/>
                </a:lnTo>
                <a:lnTo>
                  <a:pt x="195153" y="327974"/>
                </a:lnTo>
                <a:lnTo>
                  <a:pt x="219067" y="283348"/>
                </a:lnTo>
                <a:lnTo>
                  <a:pt x="228693" y="238702"/>
                </a:lnTo>
                <a:lnTo>
                  <a:pt x="231919" y="181987"/>
                </a:lnTo>
                <a:lnTo>
                  <a:pt x="231420" y="156888"/>
                </a:lnTo>
                <a:lnTo>
                  <a:pt x="227403" y="114776"/>
                </a:lnTo>
                <a:lnTo>
                  <a:pt x="214415" y="68938"/>
                </a:lnTo>
                <a:lnTo>
                  <a:pt x="201973" y="44874"/>
                </a:lnTo>
                <a:lnTo>
                  <a:pt x="195754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46830" y="6770344"/>
            <a:ext cx="247015" cy="356870"/>
          </a:xfrm>
          <a:custGeom>
            <a:avLst/>
            <a:gdLst/>
            <a:ahLst/>
            <a:cxnLst/>
            <a:rect l="l" t="t" r="r" b="b"/>
            <a:pathLst>
              <a:path w="247015" h="356870">
                <a:moveTo>
                  <a:pt x="198577" y="271238"/>
                </a:moveTo>
                <a:lnTo>
                  <a:pt x="154774" y="271238"/>
                </a:lnTo>
                <a:lnTo>
                  <a:pt x="154774" y="356342"/>
                </a:lnTo>
                <a:lnTo>
                  <a:pt x="198577" y="356342"/>
                </a:lnTo>
                <a:lnTo>
                  <a:pt x="198577" y="271238"/>
                </a:lnTo>
                <a:close/>
              </a:path>
              <a:path w="247015" h="356870">
                <a:moveTo>
                  <a:pt x="198577" y="0"/>
                </a:moveTo>
                <a:lnTo>
                  <a:pt x="162737" y="0"/>
                </a:lnTo>
                <a:lnTo>
                  <a:pt x="0" y="230926"/>
                </a:lnTo>
                <a:lnTo>
                  <a:pt x="0" y="271238"/>
                </a:lnTo>
                <a:lnTo>
                  <a:pt x="246849" y="271238"/>
                </a:lnTo>
                <a:lnTo>
                  <a:pt x="246849" y="230926"/>
                </a:lnTo>
                <a:lnTo>
                  <a:pt x="43052" y="230926"/>
                </a:lnTo>
                <a:lnTo>
                  <a:pt x="154774" y="70589"/>
                </a:lnTo>
                <a:lnTo>
                  <a:pt x="198577" y="70589"/>
                </a:lnTo>
                <a:lnTo>
                  <a:pt x="198577" y="0"/>
                </a:lnTo>
                <a:close/>
              </a:path>
              <a:path w="247015" h="356870">
                <a:moveTo>
                  <a:pt x="198577" y="70589"/>
                </a:moveTo>
                <a:lnTo>
                  <a:pt x="154774" y="70589"/>
                </a:lnTo>
                <a:lnTo>
                  <a:pt x="154774" y="230926"/>
                </a:lnTo>
                <a:lnTo>
                  <a:pt x="198577" y="230926"/>
                </a:lnTo>
                <a:lnTo>
                  <a:pt x="198577" y="70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84956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0" y="181987"/>
                </a:moveTo>
                <a:lnTo>
                  <a:pt x="3238" y="124970"/>
                </a:lnTo>
                <a:lnTo>
                  <a:pt x="12953" y="80211"/>
                </a:lnTo>
                <a:lnTo>
                  <a:pt x="39573" y="32245"/>
                </a:lnTo>
                <a:lnTo>
                  <a:pt x="80457" y="5174"/>
                </a:lnTo>
                <a:lnTo>
                  <a:pt x="115963" y="0"/>
                </a:lnTo>
                <a:lnTo>
                  <a:pt x="129837" y="716"/>
                </a:lnTo>
                <a:lnTo>
                  <a:pt x="176672" y="17954"/>
                </a:lnTo>
                <a:lnTo>
                  <a:pt x="208577" y="56303"/>
                </a:lnTo>
                <a:lnTo>
                  <a:pt x="223875" y="97793"/>
                </a:lnTo>
                <a:lnTo>
                  <a:pt x="231428" y="156888"/>
                </a:lnTo>
                <a:lnTo>
                  <a:pt x="231927" y="181987"/>
                </a:lnTo>
                <a:lnTo>
                  <a:pt x="231119" y="211846"/>
                </a:lnTo>
                <a:lnTo>
                  <a:pt x="224683" y="262541"/>
                </a:lnTo>
                <a:lnTo>
                  <a:pt x="211858" y="301578"/>
                </a:lnTo>
                <a:lnTo>
                  <a:pt x="180581" y="342907"/>
                </a:lnTo>
                <a:lnTo>
                  <a:pt x="134657" y="362503"/>
                </a:lnTo>
                <a:lnTo>
                  <a:pt x="115963" y="363809"/>
                </a:lnTo>
                <a:lnTo>
                  <a:pt x="91643" y="361521"/>
                </a:lnTo>
                <a:lnTo>
                  <a:pt x="51241" y="343198"/>
                </a:lnTo>
                <a:lnTo>
                  <a:pt x="19775" y="301280"/>
                </a:lnTo>
                <a:lnTo>
                  <a:pt x="2194" y="228708"/>
                </a:lnTo>
                <a:lnTo>
                  <a:pt x="0" y="18198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29748" y="6805182"/>
            <a:ext cx="142875" cy="292100"/>
          </a:xfrm>
          <a:custGeom>
            <a:avLst/>
            <a:gdLst/>
            <a:ahLst/>
            <a:cxnLst/>
            <a:rect l="l" t="t" r="r" b="b"/>
            <a:pathLst>
              <a:path w="142875" h="292100">
                <a:moveTo>
                  <a:pt x="0" y="145821"/>
                </a:moveTo>
                <a:lnTo>
                  <a:pt x="1277" y="186117"/>
                </a:lnTo>
                <a:lnTo>
                  <a:pt x="11519" y="244561"/>
                </a:lnTo>
                <a:lnTo>
                  <a:pt x="43438" y="284416"/>
                </a:lnTo>
                <a:lnTo>
                  <a:pt x="71170" y="291644"/>
                </a:lnTo>
                <a:lnTo>
                  <a:pt x="85635" y="289825"/>
                </a:lnTo>
                <a:lnTo>
                  <a:pt x="121856" y="262613"/>
                </a:lnTo>
                <a:lnTo>
                  <a:pt x="137228" y="218867"/>
                </a:lnTo>
                <a:lnTo>
                  <a:pt x="142341" y="145821"/>
                </a:lnTo>
                <a:lnTo>
                  <a:pt x="141064" y="105526"/>
                </a:lnTo>
                <a:lnTo>
                  <a:pt x="130827" y="47082"/>
                </a:lnTo>
                <a:lnTo>
                  <a:pt x="98852" y="7227"/>
                </a:lnTo>
                <a:lnTo>
                  <a:pt x="70675" y="0"/>
                </a:lnTo>
                <a:lnTo>
                  <a:pt x="56367" y="1600"/>
                </a:lnTo>
                <a:lnTo>
                  <a:pt x="22491" y="25549"/>
                </a:lnTo>
                <a:lnTo>
                  <a:pt x="5611" y="71874"/>
                </a:lnTo>
                <a:lnTo>
                  <a:pt x="0" y="1458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46830" y="6770344"/>
            <a:ext cx="247015" cy="356870"/>
          </a:xfrm>
          <a:custGeom>
            <a:avLst/>
            <a:gdLst/>
            <a:ahLst/>
            <a:cxnLst/>
            <a:rect l="l" t="t" r="r" b="b"/>
            <a:pathLst>
              <a:path w="247015" h="356870">
                <a:moveTo>
                  <a:pt x="154774" y="356342"/>
                </a:moveTo>
                <a:lnTo>
                  <a:pt x="154774" y="271238"/>
                </a:lnTo>
                <a:lnTo>
                  <a:pt x="0" y="271238"/>
                </a:lnTo>
                <a:lnTo>
                  <a:pt x="0" y="230926"/>
                </a:lnTo>
                <a:lnTo>
                  <a:pt x="162737" y="0"/>
                </a:lnTo>
                <a:lnTo>
                  <a:pt x="198577" y="0"/>
                </a:lnTo>
                <a:lnTo>
                  <a:pt x="198577" y="230926"/>
                </a:lnTo>
                <a:lnTo>
                  <a:pt x="246849" y="230926"/>
                </a:lnTo>
                <a:lnTo>
                  <a:pt x="246849" y="271238"/>
                </a:lnTo>
                <a:lnTo>
                  <a:pt x="198577" y="271238"/>
                </a:lnTo>
                <a:lnTo>
                  <a:pt x="198577" y="356342"/>
                </a:lnTo>
                <a:lnTo>
                  <a:pt x="154774" y="35634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89883" y="6840933"/>
            <a:ext cx="111760" cy="160655"/>
          </a:xfrm>
          <a:custGeom>
            <a:avLst/>
            <a:gdLst/>
            <a:ahLst/>
            <a:cxnLst/>
            <a:rect l="l" t="t" r="r" b="b"/>
            <a:pathLst>
              <a:path w="111759" h="160654">
                <a:moveTo>
                  <a:pt x="111721" y="160337"/>
                </a:moveTo>
                <a:lnTo>
                  <a:pt x="111721" y="0"/>
                </a:lnTo>
                <a:lnTo>
                  <a:pt x="0" y="160337"/>
                </a:lnTo>
                <a:lnTo>
                  <a:pt x="111721" y="16033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5884" y="2552915"/>
            <a:ext cx="361315" cy="422909"/>
          </a:xfrm>
          <a:custGeom>
            <a:avLst/>
            <a:gdLst/>
            <a:ahLst/>
            <a:cxnLst/>
            <a:rect l="l" t="t" r="r" b="b"/>
            <a:pathLst>
              <a:path w="361315" h="422910">
                <a:moveTo>
                  <a:pt x="192879" y="0"/>
                </a:moveTo>
                <a:lnTo>
                  <a:pt x="141097" y="6156"/>
                </a:lnTo>
                <a:lnTo>
                  <a:pt x="93819" y="24676"/>
                </a:lnTo>
                <a:lnTo>
                  <a:pt x="53957" y="55105"/>
                </a:lnTo>
                <a:lnTo>
                  <a:pt x="24382" y="96964"/>
                </a:lnTo>
                <a:lnTo>
                  <a:pt x="6082" y="148618"/>
                </a:lnTo>
                <a:lnTo>
                  <a:pt x="0" y="208407"/>
                </a:lnTo>
                <a:lnTo>
                  <a:pt x="1355" y="237217"/>
                </a:lnTo>
                <a:lnTo>
                  <a:pt x="12174" y="292015"/>
                </a:lnTo>
                <a:lnTo>
                  <a:pt x="33642" y="342039"/>
                </a:lnTo>
                <a:lnTo>
                  <a:pt x="65113" y="381012"/>
                </a:lnTo>
                <a:lnTo>
                  <a:pt x="106832" y="407763"/>
                </a:lnTo>
                <a:lnTo>
                  <a:pt x="160554" y="421229"/>
                </a:lnTo>
                <a:lnTo>
                  <a:pt x="192023" y="422910"/>
                </a:lnTo>
                <a:lnTo>
                  <a:pt x="222722" y="420715"/>
                </a:lnTo>
                <a:lnTo>
                  <a:pt x="250957" y="414137"/>
                </a:lnTo>
                <a:lnTo>
                  <a:pt x="276728" y="403182"/>
                </a:lnTo>
                <a:lnTo>
                  <a:pt x="300034" y="387858"/>
                </a:lnTo>
                <a:lnTo>
                  <a:pt x="311800" y="376618"/>
                </a:lnTo>
                <a:lnTo>
                  <a:pt x="187545" y="376618"/>
                </a:lnTo>
                <a:lnTo>
                  <a:pt x="169237" y="375421"/>
                </a:lnTo>
                <a:lnTo>
                  <a:pt x="118299" y="357377"/>
                </a:lnTo>
                <a:lnTo>
                  <a:pt x="79775" y="317439"/>
                </a:lnTo>
                <a:lnTo>
                  <a:pt x="64523" y="278916"/>
                </a:lnTo>
                <a:lnTo>
                  <a:pt x="56951" y="233371"/>
                </a:lnTo>
                <a:lnTo>
                  <a:pt x="56004" y="208114"/>
                </a:lnTo>
                <a:lnTo>
                  <a:pt x="56808" y="188045"/>
                </a:lnTo>
                <a:lnTo>
                  <a:pt x="63279" y="148618"/>
                </a:lnTo>
                <a:lnTo>
                  <a:pt x="76415" y="111487"/>
                </a:lnTo>
                <a:lnTo>
                  <a:pt x="113294" y="68832"/>
                </a:lnTo>
                <a:lnTo>
                  <a:pt x="148730" y="51936"/>
                </a:lnTo>
                <a:lnTo>
                  <a:pt x="191926" y="46291"/>
                </a:lnTo>
                <a:lnTo>
                  <a:pt x="312937" y="46291"/>
                </a:lnTo>
                <a:lnTo>
                  <a:pt x="296034" y="31242"/>
                </a:lnTo>
                <a:lnTo>
                  <a:pt x="273942" y="17562"/>
                </a:lnTo>
                <a:lnTo>
                  <a:pt x="249386" y="7800"/>
                </a:lnTo>
                <a:lnTo>
                  <a:pt x="222365" y="1949"/>
                </a:lnTo>
                <a:lnTo>
                  <a:pt x="192879" y="0"/>
                </a:lnTo>
                <a:close/>
              </a:path>
              <a:path w="361315" h="422910">
                <a:moveTo>
                  <a:pt x="306892" y="272516"/>
                </a:moveTo>
                <a:lnTo>
                  <a:pt x="290677" y="317831"/>
                </a:lnTo>
                <a:lnTo>
                  <a:pt x="264314" y="350431"/>
                </a:lnTo>
                <a:lnTo>
                  <a:pt x="229432" y="370058"/>
                </a:lnTo>
                <a:lnTo>
                  <a:pt x="187545" y="376618"/>
                </a:lnTo>
                <a:lnTo>
                  <a:pt x="311800" y="376618"/>
                </a:lnTo>
                <a:lnTo>
                  <a:pt x="320413" y="368391"/>
                </a:lnTo>
                <a:lnTo>
                  <a:pt x="337398" y="344974"/>
                </a:lnTo>
                <a:lnTo>
                  <a:pt x="350989" y="317593"/>
                </a:lnTo>
                <a:lnTo>
                  <a:pt x="361187" y="286232"/>
                </a:lnTo>
                <a:lnTo>
                  <a:pt x="306892" y="272516"/>
                </a:lnTo>
                <a:close/>
              </a:path>
              <a:path w="361315" h="422910">
                <a:moveTo>
                  <a:pt x="312937" y="46291"/>
                </a:moveTo>
                <a:lnTo>
                  <a:pt x="191926" y="46291"/>
                </a:lnTo>
                <a:lnTo>
                  <a:pt x="211554" y="47561"/>
                </a:lnTo>
                <a:lnTo>
                  <a:pt x="229432" y="51377"/>
                </a:lnTo>
                <a:lnTo>
                  <a:pt x="272647" y="78352"/>
                </a:lnTo>
                <a:lnTo>
                  <a:pt x="293287" y="110850"/>
                </a:lnTo>
                <a:lnTo>
                  <a:pt x="301179" y="131635"/>
                </a:lnTo>
                <a:lnTo>
                  <a:pt x="354330" y="119062"/>
                </a:lnTo>
                <a:lnTo>
                  <a:pt x="344524" y="92362"/>
                </a:lnTo>
                <a:lnTo>
                  <a:pt x="331539" y="68832"/>
                </a:lnTo>
                <a:lnTo>
                  <a:pt x="315376" y="48462"/>
                </a:lnTo>
                <a:lnTo>
                  <a:pt x="312937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8892" y="266607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4">
                <a:moveTo>
                  <a:pt x="139058" y="0"/>
                </a:moveTo>
                <a:lnTo>
                  <a:pt x="88217" y="8218"/>
                </a:lnTo>
                <a:lnTo>
                  <a:pt x="45807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70" y="247244"/>
                </a:lnTo>
                <a:lnTo>
                  <a:pt x="59078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6" y="308053"/>
                </a:lnTo>
                <a:lnTo>
                  <a:pt x="210589" y="291084"/>
                </a:lnTo>
                <a:lnTo>
                  <a:pt x="240590" y="268033"/>
                </a:lnTo>
                <a:lnTo>
                  <a:pt x="139058" y="268033"/>
                </a:lnTo>
                <a:lnTo>
                  <a:pt x="120939" y="266264"/>
                </a:lnTo>
                <a:lnTo>
                  <a:pt x="76288" y="239750"/>
                </a:lnTo>
                <a:lnTo>
                  <a:pt x="57642" y="204395"/>
                </a:lnTo>
                <a:lnTo>
                  <a:pt x="51426" y="154686"/>
                </a:lnTo>
                <a:lnTo>
                  <a:pt x="52980" y="128113"/>
                </a:lnTo>
                <a:lnTo>
                  <a:pt x="65411" y="85675"/>
                </a:lnTo>
                <a:lnTo>
                  <a:pt x="104457" y="48731"/>
                </a:lnTo>
                <a:lnTo>
                  <a:pt x="139058" y="41719"/>
                </a:lnTo>
                <a:lnTo>
                  <a:pt x="240304" y="41719"/>
                </a:lnTo>
                <a:lnTo>
                  <a:pt x="238975" y="40004"/>
                </a:lnTo>
                <a:lnTo>
                  <a:pt x="218152" y="22502"/>
                </a:lnTo>
                <a:lnTo>
                  <a:pt x="194553" y="10001"/>
                </a:lnTo>
                <a:lnTo>
                  <a:pt x="168185" y="2500"/>
                </a:lnTo>
                <a:lnTo>
                  <a:pt x="139058" y="0"/>
                </a:lnTo>
                <a:close/>
              </a:path>
              <a:path w="278130" h="309244">
                <a:moveTo>
                  <a:pt x="240304" y="41719"/>
                </a:moveTo>
                <a:lnTo>
                  <a:pt x="139058" y="41719"/>
                </a:lnTo>
                <a:lnTo>
                  <a:pt x="156879" y="43488"/>
                </a:lnTo>
                <a:lnTo>
                  <a:pt x="173192" y="48793"/>
                </a:lnTo>
                <a:lnTo>
                  <a:pt x="212201" y="85757"/>
                </a:lnTo>
                <a:lnTo>
                  <a:pt x="224736" y="127302"/>
                </a:lnTo>
                <a:lnTo>
                  <a:pt x="226215" y="154686"/>
                </a:lnTo>
                <a:lnTo>
                  <a:pt x="224753" y="180286"/>
                </a:lnTo>
                <a:lnTo>
                  <a:pt x="212322" y="223572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0" y="268033"/>
                </a:lnTo>
                <a:lnTo>
                  <a:pt x="268097" y="222340"/>
                </a:lnTo>
                <a:lnTo>
                  <a:pt x="276669" y="177444"/>
                </a:lnTo>
                <a:lnTo>
                  <a:pt x="277740" y="150406"/>
                </a:lnTo>
                <a:lnTo>
                  <a:pt x="275313" y="117080"/>
                </a:lnTo>
                <a:lnTo>
                  <a:pt x="268037" y="87561"/>
                </a:lnTo>
                <a:lnTo>
                  <a:pt x="255922" y="61864"/>
                </a:lnTo>
                <a:lnTo>
                  <a:pt x="240304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15594" y="266607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4">
                <a:moveTo>
                  <a:pt x="45147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71"/>
                </a:lnTo>
                <a:lnTo>
                  <a:pt x="51740" y="114909"/>
                </a:lnTo>
                <a:lnTo>
                  <a:pt x="63353" y="76263"/>
                </a:lnTo>
                <a:lnTo>
                  <a:pt x="98973" y="48520"/>
                </a:lnTo>
                <a:lnTo>
                  <a:pt x="99474" y="48387"/>
                </a:lnTo>
                <a:lnTo>
                  <a:pt x="45147" y="48387"/>
                </a:lnTo>
                <a:lnTo>
                  <a:pt x="45147" y="6286"/>
                </a:lnTo>
                <a:close/>
              </a:path>
              <a:path w="240665" h="302894">
                <a:moveTo>
                  <a:pt x="227580" y="43434"/>
                </a:moveTo>
                <a:lnTo>
                  <a:pt x="128776" y="43434"/>
                </a:lnTo>
                <a:lnTo>
                  <a:pt x="138470" y="44004"/>
                </a:lnTo>
                <a:lnTo>
                  <a:pt x="147537" y="45708"/>
                </a:lnTo>
                <a:lnTo>
                  <a:pt x="180995" y="69573"/>
                </a:lnTo>
                <a:lnTo>
                  <a:pt x="189949" y="108291"/>
                </a:lnTo>
                <a:lnTo>
                  <a:pt x="190308" y="302894"/>
                </a:lnTo>
                <a:lnTo>
                  <a:pt x="240600" y="302894"/>
                </a:lnTo>
                <a:lnTo>
                  <a:pt x="240535" y="114909"/>
                </a:lnTo>
                <a:lnTo>
                  <a:pt x="237831" y="71920"/>
                </a:lnTo>
                <a:lnTo>
                  <a:pt x="231708" y="51928"/>
                </a:lnTo>
                <a:lnTo>
                  <a:pt x="227580" y="43434"/>
                </a:lnTo>
                <a:close/>
              </a:path>
              <a:path w="240665" h="302894">
                <a:moveTo>
                  <a:pt x="139343" y="0"/>
                </a:moveTo>
                <a:lnTo>
                  <a:pt x="110362" y="3020"/>
                </a:lnTo>
                <a:lnTo>
                  <a:pt x="84996" y="12087"/>
                </a:lnTo>
                <a:lnTo>
                  <a:pt x="63255" y="27206"/>
                </a:lnTo>
                <a:lnTo>
                  <a:pt x="45147" y="48387"/>
                </a:lnTo>
                <a:lnTo>
                  <a:pt x="99474" y="48387"/>
                </a:lnTo>
                <a:lnTo>
                  <a:pt x="113325" y="44704"/>
                </a:lnTo>
                <a:lnTo>
                  <a:pt x="128776" y="43434"/>
                </a:lnTo>
                <a:lnTo>
                  <a:pt x="227580" y="43434"/>
                </a:lnTo>
                <a:lnTo>
                  <a:pt x="227382" y="43025"/>
                </a:lnTo>
                <a:lnTo>
                  <a:pt x="199107" y="14800"/>
                </a:lnTo>
                <a:lnTo>
                  <a:pt x="152489" y="605"/>
                </a:lnTo>
                <a:lnTo>
                  <a:pt x="1393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8577" y="2666072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4">
                <a:moveTo>
                  <a:pt x="134975" y="0"/>
                </a:moveTo>
                <a:lnTo>
                  <a:pt x="80872" y="10126"/>
                </a:lnTo>
                <a:lnTo>
                  <a:pt x="35925" y="40412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6" y="190601"/>
                </a:lnTo>
                <a:lnTo>
                  <a:pt x="20777" y="247465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4"/>
                </a:lnTo>
                <a:lnTo>
                  <a:pt x="179287" y="302026"/>
                </a:lnTo>
                <a:lnTo>
                  <a:pt x="198804" y="293070"/>
                </a:lnTo>
                <a:lnTo>
                  <a:pt x="216408" y="280517"/>
                </a:lnTo>
                <a:lnTo>
                  <a:pt x="228368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295" y="240982"/>
                </a:lnTo>
                <a:lnTo>
                  <a:pt x="57150" y="205820"/>
                </a:lnTo>
                <a:lnTo>
                  <a:pt x="51435" y="154304"/>
                </a:lnTo>
                <a:lnTo>
                  <a:pt x="52918" y="126868"/>
                </a:lnTo>
                <a:lnTo>
                  <a:pt x="64781" y="83892"/>
                </a:lnTo>
                <a:lnTo>
                  <a:pt x="102525" y="47937"/>
                </a:lnTo>
                <a:lnTo>
                  <a:pt x="136969" y="41148"/>
                </a:lnTo>
                <a:lnTo>
                  <a:pt x="230099" y="41148"/>
                </a:lnTo>
                <a:lnTo>
                  <a:pt x="227821" y="37886"/>
                </a:lnTo>
                <a:lnTo>
                  <a:pt x="213842" y="24384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10" h="309244">
                <a:moveTo>
                  <a:pt x="208597" y="194310"/>
                </a:moveTo>
                <a:lnTo>
                  <a:pt x="192474" y="239704"/>
                </a:lnTo>
                <a:lnTo>
                  <a:pt x="161237" y="263518"/>
                </a:lnTo>
                <a:lnTo>
                  <a:pt x="134023" y="268033"/>
                </a:lnTo>
                <a:lnTo>
                  <a:pt x="228368" y="268033"/>
                </a:lnTo>
                <a:lnTo>
                  <a:pt x="231470" y="264795"/>
                </a:lnTo>
                <a:lnTo>
                  <a:pt x="243368" y="246343"/>
                </a:lnTo>
                <a:lnTo>
                  <a:pt x="252121" y="225141"/>
                </a:lnTo>
                <a:lnTo>
                  <a:pt x="257746" y="201167"/>
                </a:lnTo>
                <a:lnTo>
                  <a:pt x="208597" y="194310"/>
                </a:lnTo>
                <a:close/>
              </a:path>
              <a:path w="257810" h="309244">
                <a:moveTo>
                  <a:pt x="230099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33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2" y="53949"/>
                </a:lnTo>
                <a:lnTo>
                  <a:pt x="23009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02612" y="266607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4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4">
                <a:moveTo>
                  <a:pt x="218884" y="206882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4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6470" y="255977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90" y="371855"/>
                </a:moveTo>
                <a:lnTo>
                  <a:pt x="46862" y="371855"/>
                </a:lnTo>
                <a:lnTo>
                  <a:pt x="63200" y="390931"/>
                </a:lnTo>
                <a:lnTo>
                  <a:pt x="82362" y="404564"/>
                </a:lnTo>
                <a:lnTo>
                  <a:pt x="104348" y="412750"/>
                </a:lnTo>
                <a:lnTo>
                  <a:pt x="129158" y="415480"/>
                </a:lnTo>
                <a:lnTo>
                  <a:pt x="154570" y="412890"/>
                </a:lnTo>
                <a:lnTo>
                  <a:pt x="178100" y="405112"/>
                </a:lnTo>
                <a:lnTo>
                  <a:pt x="199755" y="392136"/>
                </a:lnTo>
                <a:lnTo>
                  <a:pt x="219130" y="374332"/>
                </a:lnTo>
                <a:lnTo>
                  <a:pt x="124866" y="374332"/>
                </a:lnTo>
                <a:lnTo>
                  <a:pt x="105705" y="371905"/>
                </a:lnTo>
                <a:close/>
              </a:path>
              <a:path w="257175" h="415925">
                <a:moveTo>
                  <a:pt x="50292" y="0"/>
                </a:moveTo>
                <a:lnTo>
                  <a:pt x="0" y="0"/>
                </a:lnTo>
                <a:lnTo>
                  <a:pt x="0" y="409193"/>
                </a:lnTo>
                <a:lnTo>
                  <a:pt x="46862" y="409193"/>
                </a:lnTo>
                <a:lnTo>
                  <a:pt x="46862" y="371855"/>
                </a:lnTo>
                <a:lnTo>
                  <a:pt x="105590" y="371855"/>
                </a:lnTo>
                <a:lnTo>
                  <a:pt x="60769" y="335572"/>
                </a:lnTo>
                <a:lnTo>
                  <a:pt x="47199" y="283435"/>
                </a:lnTo>
                <a:lnTo>
                  <a:pt x="46291" y="258699"/>
                </a:lnTo>
                <a:lnTo>
                  <a:pt x="47791" y="233232"/>
                </a:lnTo>
                <a:lnTo>
                  <a:pt x="59793" y="191901"/>
                </a:lnTo>
                <a:lnTo>
                  <a:pt x="96437" y="154590"/>
                </a:lnTo>
                <a:lnTo>
                  <a:pt x="127152" y="147447"/>
                </a:lnTo>
                <a:lnTo>
                  <a:pt x="222860" y="147447"/>
                </a:lnTo>
                <a:lnTo>
                  <a:pt x="221580" y="146024"/>
                </a:lnTo>
                <a:lnTo>
                  <a:pt x="50292" y="146024"/>
                </a:lnTo>
                <a:lnTo>
                  <a:pt x="50292" y="0"/>
                </a:lnTo>
                <a:close/>
              </a:path>
              <a:path w="257175" h="415925">
                <a:moveTo>
                  <a:pt x="222860" y="147447"/>
                </a:moveTo>
                <a:lnTo>
                  <a:pt x="127152" y="147447"/>
                </a:lnTo>
                <a:lnTo>
                  <a:pt x="142850" y="149178"/>
                </a:lnTo>
                <a:lnTo>
                  <a:pt x="157360" y="154366"/>
                </a:lnTo>
                <a:lnTo>
                  <a:pt x="192838" y="190754"/>
                </a:lnTo>
                <a:lnTo>
                  <a:pt x="204309" y="233510"/>
                </a:lnTo>
                <a:lnTo>
                  <a:pt x="205739" y="260603"/>
                </a:lnTo>
                <a:lnTo>
                  <a:pt x="204239" y="287143"/>
                </a:lnTo>
                <a:lnTo>
                  <a:pt x="192238" y="329719"/>
                </a:lnTo>
                <a:lnTo>
                  <a:pt x="155587" y="367188"/>
                </a:lnTo>
                <a:lnTo>
                  <a:pt x="124866" y="374332"/>
                </a:lnTo>
                <a:lnTo>
                  <a:pt x="219130" y="374332"/>
                </a:lnTo>
                <a:lnTo>
                  <a:pt x="247756" y="323826"/>
                </a:lnTo>
                <a:lnTo>
                  <a:pt x="257175" y="256412"/>
                </a:lnTo>
                <a:lnTo>
                  <a:pt x="256618" y="240645"/>
                </a:lnTo>
                <a:lnTo>
                  <a:pt x="248221" y="196316"/>
                </a:lnTo>
                <a:lnTo>
                  <a:pt x="230990" y="158711"/>
                </a:lnTo>
                <a:lnTo>
                  <a:pt x="223545" y="148209"/>
                </a:lnTo>
                <a:lnTo>
                  <a:pt x="222860" y="147447"/>
                </a:lnTo>
                <a:close/>
              </a:path>
              <a:path w="257175" h="415925">
                <a:moveTo>
                  <a:pt x="131533" y="106299"/>
                </a:moveTo>
                <a:lnTo>
                  <a:pt x="107922" y="108782"/>
                </a:lnTo>
                <a:lnTo>
                  <a:pt x="86517" y="116231"/>
                </a:lnTo>
                <a:lnTo>
                  <a:pt x="67309" y="128646"/>
                </a:lnTo>
                <a:lnTo>
                  <a:pt x="50292" y="146024"/>
                </a:lnTo>
                <a:lnTo>
                  <a:pt x="221580" y="146024"/>
                </a:lnTo>
                <a:lnTo>
                  <a:pt x="183349" y="117259"/>
                </a:lnTo>
                <a:lnTo>
                  <a:pt x="145018" y="106979"/>
                </a:lnTo>
                <a:lnTo>
                  <a:pt x="131533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54884" y="2559773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80030" y="26723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63004" y="255977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41" y="106299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2" y="283234"/>
                </a:lnTo>
                <a:lnTo>
                  <a:pt x="9151" y="323422"/>
                </a:lnTo>
                <a:lnTo>
                  <a:pt x="25317" y="358048"/>
                </a:lnTo>
                <a:lnTo>
                  <a:pt x="62377" y="395960"/>
                </a:lnTo>
                <a:lnTo>
                  <a:pt x="110071" y="414264"/>
                </a:lnTo>
                <a:lnTo>
                  <a:pt x="127427" y="415480"/>
                </a:lnTo>
                <a:lnTo>
                  <a:pt x="153130" y="412731"/>
                </a:lnTo>
                <a:lnTo>
                  <a:pt x="175510" y="404491"/>
                </a:lnTo>
                <a:lnTo>
                  <a:pt x="194569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66" y="372580"/>
                </a:lnTo>
                <a:lnTo>
                  <a:pt x="75522" y="346240"/>
                </a:lnTo>
                <a:lnTo>
                  <a:pt x="57435" y="310935"/>
                </a:lnTo>
                <a:lnTo>
                  <a:pt x="51422" y="261175"/>
                </a:lnTo>
                <a:lnTo>
                  <a:pt x="52827" y="233878"/>
                </a:lnTo>
                <a:lnTo>
                  <a:pt x="64078" y="190871"/>
                </a:lnTo>
                <a:lnTo>
                  <a:pt x="99207" y="154819"/>
                </a:lnTo>
                <a:lnTo>
                  <a:pt x="130005" y="148018"/>
                </a:lnTo>
                <a:lnTo>
                  <a:pt x="257157" y="148018"/>
                </a:lnTo>
                <a:lnTo>
                  <a:pt x="257157" y="147167"/>
                </a:lnTo>
                <a:lnTo>
                  <a:pt x="206865" y="147167"/>
                </a:lnTo>
                <a:lnTo>
                  <a:pt x="199812" y="138505"/>
                </a:lnTo>
                <a:lnTo>
                  <a:pt x="191795" y="130684"/>
                </a:lnTo>
                <a:lnTo>
                  <a:pt x="150504" y="109145"/>
                </a:lnTo>
                <a:lnTo>
                  <a:pt x="138197" y="107011"/>
                </a:lnTo>
                <a:lnTo>
                  <a:pt x="125141" y="106299"/>
                </a:lnTo>
                <a:close/>
              </a:path>
              <a:path w="257175" h="415925">
                <a:moveTo>
                  <a:pt x="257157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57" y="409193"/>
                </a:lnTo>
                <a:lnTo>
                  <a:pt x="257157" y="371576"/>
                </a:lnTo>
                <a:close/>
              </a:path>
              <a:path w="257175" h="415925">
                <a:moveTo>
                  <a:pt x="257157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5" y="192639"/>
                </a:lnTo>
                <a:lnTo>
                  <a:pt x="209973" y="237174"/>
                </a:lnTo>
                <a:lnTo>
                  <a:pt x="211437" y="265455"/>
                </a:lnTo>
                <a:lnTo>
                  <a:pt x="209993" y="291268"/>
                </a:lnTo>
                <a:lnTo>
                  <a:pt x="198460" y="332274"/>
                </a:lnTo>
                <a:lnTo>
                  <a:pt x="162801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57" y="371576"/>
                </a:lnTo>
                <a:lnTo>
                  <a:pt x="257157" y="148018"/>
                </a:lnTo>
                <a:close/>
              </a:path>
              <a:path w="257175" h="415925">
                <a:moveTo>
                  <a:pt x="257157" y="0"/>
                </a:moveTo>
                <a:lnTo>
                  <a:pt x="206865" y="0"/>
                </a:lnTo>
                <a:lnTo>
                  <a:pt x="206865" y="147167"/>
                </a:lnTo>
                <a:lnTo>
                  <a:pt x="257157" y="147167"/>
                </a:lnTo>
                <a:lnTo>
                  <a:pt x="2571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80849" y="266607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4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39" y="204395"/>
                </a:lnTo>
                <a:lnTo>
                  <a:pt x="51428" y="154686"/>
                </a:lnTo>
                <a:lnTo>
                  <a:pt x="52980" y="128113"/>
                </a:lnTo>
                <a:lnTo>
                  <a:pt x="65406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30" h="309244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7"/>
                </a:lnTo>
                <a:lnTo>
                  <a:pt x="224736" y="127302"/>
                </a:lnTo>
                <a:lnTo>
                  <a:pt x="226214" y="154686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1"/>
                </a:lnTo>
                <a:lnTo>
                  <a:pt x="255919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76333" y="266607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4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39" y="114909"/>
                </a:lnTo>
                <a:lnTo>
                  <a:pt x="63348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4">
                <a:moveTo>
                  <a:pt x="227571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3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4" h="302894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75323" y="266607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4">
                <a:moveTo>
                  <a:pt x="139058" y="0"/>
                </a:moveTo>
                <a:lnTo>
                  <a:pt x="88216" y="8218"/>
                </a:lnTo>
                <a:lnTo>
                  <a:pt x="45814" y="32867"/>
                </a:lnTo>
                <a:lnTo>
                  <a:pt x="11435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92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94" y="239750"/>
                </a:lnTo>
                <a:lnTo>
                  <a:pt x="57646" y="204395"/>
                </a:lnTo>
                <a:lnTo>
                  <a:pt x="51428" y="154686"/>
                </a:lnTo>
                <a:lnTo>
                  <a:pt x="52982" y="128113"/>
                </a:lnTo>
                <a:lnTo>
                  <a:pt x="65417" y="85675"/>
                </a:lnTo>
                <a:lnTo>
                  <a:pt x="104456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4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4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3"/>
                </a:lnTo>
                <a:lnTo>
                  <a:pt x="212205" y="85757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4" y="180286"/>
                </a:lnTo>
                <a:lnTo>
                  <a:pt x="212328" y="223572"/>
                </a:lnTo>
                <a:lnTo>
                  <a:pt x="173321" y="260964"/>
                </a:lnTo>
                <a:lnTo>
                  <a:pt x="139058" y="268033"/>
                </a:lnTo>
                <a:lnTo>
                  <a:pt x="240592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1"/>
                </a:lnTo>
                <a:lnTo>
                  <a:pt x="255925" y="61864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70807" y="2559773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95953" y="26723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7781" y="266607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4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39" y="114909"/>
                </a:lnTo>
                <a:lnTo>
                  <a:pt x="63343" y="76263"/>
                </a:lnTo>
                <a:lnTo>
                  <a:pt x="98971" y="48520"/>
                </a:lnTo>
                <a:lnTo>
                  <a:pt x="99472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4">
                <a:moveTo>
                  <a:pt x="227571" y="43434"/>
                </a:moveTo>
                <a:lnTo>
                  <a:pt x="128765" y="43434"/>
                </a:lnTo>
                <a:lnTo>
                  <a:pt x="138460" y="44004"/>
                </a:lnTo>
                <a:lnTo>
                  <a:pt x="147532" y="45708"/>
                </a:lnTo>
                <a:lnTo>
                  <a:pt x="180996" y="69573"/>
                </a:lnTo>
                <a:lnTo>
                  <a:pt x="189938" y="108291"/>
                </a:lnTo>
                <a:lnTo>
                  <a:pt x="190296" y="302894"/>
                </a:lnTo>
                <a:lnTo>
                  <a:pt x="240588" y="302894"/>
                </a:lnTo>
                <a:lnTo>
                  <a:pt x="240525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4" h="302894">
                <a:moveTo>
                  <a:pt x="139344" y="0"/>
                </a:moveTo>
                <a:lnTo>
                  <a:pt x="110362" y="3020"/>
                </a:lnTo>
                <a:lnTo>
                  <a:pt x="84993" y="12087"/>
                </a:lnTo>
                <a:lnTo>
                  <a:pt x="63250" y="27206"/>
                </a:lnTo>
                <a:lnTo>
                  <a:pt x="45148" y="48387"/>
                </a:lnTo>
                <a:lnTo>
                  <a:pt x="99472" y="48387"/>
                </a:lnTo>
                <a:lnTo>
                  <a:pt x="113321" y="44704"/>
                </a:lnTo>
                <a:lnTo>
                  <a:pt x="128765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3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16767" y="2557487"/>
            <a:ext cx="102870" cy="411480"/>
          </a:xfrm>
          <a:custGeom>
            <a:avLst/>
            <a:gdLst/>
            <a:ahLst/>
            <a:cxnLst/>
            <a:rect l="l" t="t" r="r" b="b"/>
            <a:pathLst>
              <a:path w="102870" h="411480">
                <a:moveTo>
                  <a:pt x="66865" y="114871"/>
                </a:moveTo>
                <a:lnTo>
                  <a:pt x="16573" y="114871"/>
                </a:lnTo>
                <a:lnTo>
                  <a:pt x="16573" y="411479"/>
                </a:lnTo>
                <a:lnTo>
                  <a:pt x="66865" y="411479"/>
                </a:lnTo>
                <a:lnTo>
                  <a:pt x="66865" y="114871"/>
                </a:lnTo>
                <a:close/>
              </a:path>
              <a:path w="102870" h="411480">
                <a:moveTo>
                  <a:pt x="102870" y="0"/>
                </a:moveTo>
                <a:lnTo>
                  <a:pt x="36575" y="0"/>
                </a:lnTo>
                <a:lnTo>
                  <a:pt x="0" y="78295"/>
                </a:lnTo>
                <a:lnTo>
                  <a:pt x="41719" y="78295"/>
                </a:lnTo>
                <a:lnTo>
                  <a:pt x="1028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59540" y="2666072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4">
                <a:moveTo>
                  <a:pt x="134975" y="0"/>
                </a:moveTo>
                <a:lnTo>
                  <a:pt x="80872" y="10126"/>
                </a:lnTo>
                <a:lnTo>
                  <a:pt x="35925" y="40412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6" y="190601"/>
                </a:lnTo>
                <a:lnTo>
                  <a:pt x="20777" y="247465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4"/>
                </a:lnTo>
                <a:lnTo>
                  <a:pt x="179287" y="302026"/>
                </a:lnTo>
                <a:lnTo>
                  <a:pt x="198804" y="293070"/>
                </a:lnTo>
                <a:lnTo>
                  <a:pt x="216408" y="280517"/>
                </a:lnTo>
                <a:lnTo>
                  <a:pt x="228368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295" y="240982"/>
                </a:lnTo>
                <a:lnTo>
                  <a:pt x="57150" y="205820"/>
                </a:lnTo>
                <a:lnTo>
                  <a:pt x="51435" y="154304"/>
                </a:lnTo>
                <a:lnTo>
                  <a:pt x="52918" y="126868"/>
                </a:lnTo>
                <a:lnTo>
                  <a:pt x="64781" y="83892"/>
                </a:lnTo>
                <a:lnTo>
                  <a:pt x="102525" y="47937"/>
                </a:lnTo>
                <a:lnTo>
                  <a:pt x="136969" y="41148"/>
                </a:lnTo>
                <a:lnTo>
                  <a:pt x="230099" y="41148"/>
                </a:lnTo>
                <a:lnTo>
                  <a:pt x="227821" y="37886"/>
                </a:lnTo>
                <a:lnTo>
                  <a:pt x="213842" y="24384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10" h="309244">
                <a:moveTo>
                  <a:pt x="208597" y="194310"/>
                </a:moveTo>
                <a:lnTo>
                  <a:pt x="192474" y="239704"/>
                </a:lnTo>
                <a:lnTo>
                  <a:pt x="161242" y="263518"/>
                </a:lnTo>
                <a:lnTo>
                  <a:pt x="134023" y="268033"/>
                </a:lnTo>
                <a:lnTo>
                  <a:pt x="228368" y="268033"/>
                </a:lnTo>
                <a:lnTo>
                  <a:pt x="231470" y="264795"/>
                </a:lnTo>
                <a:lnTo>
                  <a:pt x="243368" y="246343"/>
                </a:lnTo>
                <a:lnTo>
                  <a:pt x="252121" y="225141"/>
                </a:lnTo>
                <a:lnTo>
                  <a:pt x="257746" y="201167"/>
                </a:lnTo>
                <a:lnTo>
                  <a:pt x="208597" y="194310"/>
                </a:lnTo>
                <a:close/>
              </a:path>
              <a:path w="257810" h="309244">
                <a:moveTo>
                  <a:pt x="230099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33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2" y="53949"/>
                </a:lnTo>
                <a:lnTo>
                  <a:pt x="23009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60150" y="2559773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85295" y="26723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68271" y="266607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4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39" y="204395"/>
                </a:lnTo>
                <a:lnTo>
                  <a:pt x="51428" y="154686"/>
                </a:lnTo>
                <a:lnTo>
                  <a:pt x="52980" y="128113"/>
                </a:lnTo>
                <a:lnTo>
                  <a:pt x="65406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4"/>
                </a:lnTo>
                <a:lnTo>
                  <a:pt x="218148" y="22502"/>
                </a:lnTo>
                <a:lnTo>
                  <a:pt x="194552" y="10001"/>
                </a:lnTo>
                <a:lnTo>
                  <a:pt x="168186" y="2500"/>
                </a:lnTo>
                <a:lnTo>
                  <a:pt x="139058" y="0"/>
                </a:lnTo>
                <a:close/>
              </a:path>
              <a:path w="278129" h="309244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7"/>
                </a:lnTo>
                <a:lnTo>
                  <a:pt x="224736" y="127302"/>
                </a:lnTo>
                <a:lnTo>
                  <a:pt x="226214" y="154686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1"/>
                </a:lnTo>
                <a:lnTo>
                  <a:pt x="255919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44900" y="255977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2" y="283234"/>
                </a:lnTo>
                <a:lnTo>
                  <a:pt x="9151" y="323422"/>
                </a:lnTo>
                <a:lnTo>
                  <a:pt x="25317" y="358048"/>
                </a:lnTo>
                <a:lnTo>
                  <a:pt x="62377" y="395960"/>
                </a:lnTo>
                <a:lnTo>
                  <a:pt x="110081" y="414264"/>
                </a:lnTo>
                <a:lnTo>
                  <a:pt x="127439" y="415480"/>
                </a:lnTo>
                <a:lnTo>
                  <a:pt x="153135" y="412731"/>
                </a:lnTo>
                <a:lnTo>
                  <a:pt x="175512" y="404491"/>
                </a:lnTo>
                <a:lnTo>
                  <a:pt x="194569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71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2" y="138505"/>
                </a:lnTo>
                <a:lnTo>
                  <a:pt x="191801" y="130684"/>
                </a:lnTo>
                <a:lnTo>
                  <a:pt x="150510" y="109145"/>
                </a:lnTo>
                <a:lnTo>
                  <a:pt x="138208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7" y="192639"/>
                </a:lnTo>
                <a:lnTo>
                  <a:pt x="209984" y="237174"/>
                </a:lnTo>
                <a:lnTo>
                  <a:pt x="211450" y="265455"/>
                </a:lnTo>
                <a:lnTo>
                  <a:pt x="210004" y="291268"/>
                </a:lnTo>
                <a:lnTo>
                  <a:pt x="198468" y="332274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65025" y="266607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4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4">
                <a:moveTo>
                  <a:pt x="218884" y="206882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4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37083" y="2558059"/>
            <a:ext cx="271145" cy="411480"/>
          </a:xfrm>
          <a:custGeom>
            <a:avLst/>
            <a:gdLst/>
            <a:ahLst/>
            <a:cxnLst/>
            <a:rect l="l" t="t" r="r" b="b"/>
            <a:pathLst>
              <a:path w="271145" h="411480">
                <a:moveTo>
                  <a:pt x="243783" y="41719"/>
                </a:moveTo>
                <a:lnTo>
                  <a:pt x="141541" y="41719"/>
                </a:lnTo>
                <a:lnTo>
                  <a:pt x="157949" y="43003"/>
                </a:lnTo>
                <a:lnTo>
                  <a:pt x="172743" y="46851"/>
                </a:lnTo>
                <a:lnTo>
                  <a:pt x="206834" y="73064"/>
                </a:lnTo>
                <a:lnTo>
                  <a:pt x="218884" y="112585"/>
                </a:lnTo>
                <a:lnTo>
                  <a:pt x="217401" y="127087"/>
                </a:lnTo>
                <a:lnTo>
                  <a:pt x="195160" y="173164"/>
                </a:lnTo>
                <a:lnTo>
                  <a:pt x="160828" y="210826"/>
                </a:lnTo>
                <a:lnTo>
                  <a:pt x="84930" y="276822"/>
                </a:lnTo>
                <a:lnTo>
                  <a:pt x="67268" y="292769"/>
                </a:lnTo>
                <a:lnTo>
                  <a:pt x="39331" y="321563"/>
                </a:lnTo>
                <a:lnTo>
                  <a:pt x="11908" y="362206"/>
                </a:lnTo>
                <a:lnTo>
                  <a:pt x="160" y="401927"/>
                </a:lnTo>
                <a:lnTo>
                  <a:pt x="0" y="410908"/>
                </a:lnTo>
                <a:lnTo>
                  <a:pt x="270890" y="410908"/>
                </a:lnTo>
                <a:lnTo>
                  <a:pt x="270890" y="362902"/>
                </a:lnTo>
                <a:lnTo>
                  <a:pt x="70015" y="362902"/>
                </a:lnTo>
                <a:lnTo>
                  <a:pt x="74495" y="356059"/>
                </a:lnTo>
                <a:lnTo>
                  <a:pt x="99713" y="327353"/>
                </a:lnTo>
                <a:lnTo>
                  <a:pt x="128823" y="301603"/>
                </a:lnTo>
                <a:lnTo>
                  <a:pt x="149453" y="284137"/>
                </a:lnTo>
                <a:lnTo>
                  <a:pt x="174539" y="262477"/>
                </a:lnTo>
                <a:lnTo>
                  <a:pt x="213258" y="226438"/>
                </a:lnTo>
                <a:lnTo>
                  <a:pt x="246873" y="186464"/>
                </a:lnTo>
                <a:lnTo>
                  <a:pt x="264650" y="150108"/>
                </a:lnTo>
                <a:lnTo>
                  <a:pt x="270319" y="113728"/>
                </a:lnTo>
                <a:lnTo>
                  <a:pt x="268174" y="90548"/>
                </a:lnTo>
                <a:lnTo>
                  <a:pt x="261734" y="69307"/>
                </a:lnTo>
                <a:lnTo>
                  <a:pt x="250988" y="50013"/>
                </a:lnTo>
                <a:lnTo>
                  <a:pt x="243783" y="41719"/>
                </a:lnTo>
                <a:close/>
              </a:path>
              <a:path w="271145" h="411480">
                <a:moveTo>
                  <a:pt x="142684" y="0"/>
                </a:moveTo>
                <a:lnTo>
                  <a:pt x="90223" y="7572"/>
                </a:lnTo>
                <a:lnTo>
                  <a:pt x="49631" y="30289"/>
                </a:lnTo>
                <a:lnTo>
                  <a:pt x="22348" y="67436"/>
                </a:lnTo>
                <a:lnTo>
                  <a:pt x="9715" y="118300"/>
                </a:lnTo>
                <a:lnTo>
                  <a:pt x="61150" y="123443"/>
                </a:lnTo>
                <a:lnTo>
                  <a:pt x="62633" y="105279"/>
                </a:lnTo>
                <a:lnTo>
                  <a:pt x="66803" y="89225"/>
                </a:lnTo>
                <a:lnTo>
                  <a:pt x="95085" y="53935"/>
                </a:lnTo>
                <a:lnTo>
                  <a:pt x="141541" y="41719"/>
                </a:lnTo>
                <a:lnTo>
                  <a:pt x="243783" y="41719"/>
                </a:lnTo>
                <a:lnTo>
                  <a:pt x="235927" y="32677"/>
                </a:lnTo>
                <a:lnTo>
                  <a:pt x="217233" y="18366"/>
                </a:lnTo>
                <a:lnTo>
                  <a:pt x="195449" y="8156"/>
                </a:lnTo>
                <a:lnTo>
                  <a:pt x="170594" y="2037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62356" y="2558059"/>
            <a:ext cx="266700" cy="417830"/>
          </a:xfrm>
          <a:custGeom>
            <a:avLst/>
            <a:gdLst/>
            <a:ahLst/>
            <a:cxnLst/>
            <a:rect l="l" t="t" r="r" b="b"/>
            <a:pathLst>
              <a:path w="266700" h="417830">
                <a:moveTo>
                  <a:pt x="133159" y="0"/>
                </a:moveTo>
                <a:lnTo>
                  <a:pt x="92382" y="5943"/>
                </a:lnTo>
                <a:lnTo>
                  <a:pt x="45439" y="37031"/>
                </a:lnTo>
                <a:lnTo>
                  <a:pt x="23257" y="71179"/>
                </a:lnTo>
                <a:lnTo>
                  <a:pt x="8358" y="116040"/>
                </a:lnTo>
                <a:lnTo>
                  <a:pt x="928" y="174500"/>
                </a:lnTo>
                <a:lnTo>
                  <a:pt x="0" y="208978"/>
                </a:lnTo>
                <a:lnTo>
                  <a:pt x="2520" y="262632"/>
                </a:lnTo>
                <a:lnTo>
                  <a:pt x="10086" y="308290"/>
                </a:lnTo>
                <a:lnTo>
                  <a:pt x="22706" y="345965"/>
                </a:lnTo>
                <a:lnTo>
                  <a:pt x="58834" y="394101"/>
                </a:lnTo>
                <a:lnTo>
                  <a:pt x="105231" y="415140"/>
                </a:lnTo>
                <a:lnTo>
                  <a:pt x="133159" y="417766"/>
                </a:lnTo>
                <a:lnTo>
                  <a:pt x="154625" y="416266"/>
                </a:lnTo>
                <a:lnTo>
                  <a:pt x="191736" y="404264"/>
                </a:lnTo>
                <a:lnTo>
                  <a:pt x="224101" y="376618"/>
                </a:lnTo>
                <a:lnTo>
                  <a:pt x="133159" y="376618"/>
                </a:lnTo>
                <a:lnTo>
                  <a:pt x="116513" y="374529"/>
                </a:lnTo>
                <a:lnTo>
                  <a:pt x="74968" y="343382"/>
                </a:lnTo>
                <a:lnTo>
                  <a:pt x="57305" y="293244"/>
                </a:lnTo>
                <a:lnTo>
                  <a:pt x="52896" y="255316"/>
                </a:lnTo>
                <a:lnTo>
                  <a:pt x="51441" y="208978"/>
                </a:lnTo>
                <a:lnTo>
                  <a:pt x="53043" y="162759"/>
                </a:lnTo>
                <a:lnTo>
                  <a:pt x="57877" y="124258"/>
                </a:lnTo>
                <a:lnTo>
                  <a:pt x="77254" y="71056"/>
                </a:lnTo>
                <a:lnTo>
                  <a:pt x="116169" y="43558"/>
                </a:lnTo>
                <a:lnTo>
                  <a:pt x="132600" y="41719"/>
                </a:lnTo>
                <a:lnTo>
                  <a:pt x="224794" y="41719"/>
                </a:lnTo>
                <a:lnTo>
                  <a:pt x="223370" y="39763"/>
                </a:lnTo>
                <a:lnTo>
                  <a:pt x="190982" y="13233"/>
                </a:lnTo>
                <a:lnTo>
                  <a:pt x="149091" y="822"/>
                </a:lnTo>
                <a:lnTo>
                  <a:pt x="133159" y="0"/>
                </a:lnTo>
                <a:close/>
              </a:path>
              <a:path w="266700" h="417830">
                <a:moveTo>
                  <a:pt x="224794" y="41719"/>
                </a:moveTo>
                <a:lnTo>
                  <a:pt x="132600" y="41719"/>
                </a:lnTo>
                <a:lnTo>
                  <a:pt x="149508" y="43792"/>
                </a:lnTo>
                <a:lnTo>
                  <a:pt x="164944" y="50017"/>
                </a:lnTo>
                <a:lnTo>
                  <a:pt x="201668" y="95785"/>
                </a:lnTo>
                <a:lnTo>
                  <a:pt x="213428" y="162900"/>
                </a:lnTo>
                <a:lnTo>
                  <a:pt x="214896" y="209168"/>
                </a:lnTo>
                <a:lnTo>
                  <a:pt x="213413" y="255444"/>
                </a:lnTo>
                <a:lnTo>
                  <a:pt x="201668" y="322365"/>
                </a:lnTo>
                <a:lnTo>
                  <a:pt x="178877" y="357850"/>
                </a:lnTo>
                <a:lnTo>
                  <a:pt x="133159" y="376618"/>
                </a:lnTo>
                <a:lnTo>
                  <a:pt x="224101" y="376618"/>
                </a:lnTo>
                <a:lnTo>
                  <a:pt x="251561" y="325374"/>
                </a:lnTo>
                <a:lnTo>
                  <a:pt x="262616" y="274105"/>
                </a:lnTo>
                <a:lnTo>
                  <a:pt x="266318" y="208978"/>
                </a:lnTo>
                <a:lnTo>
                  <a:pt x="265746" y="180159"/>
                </a:lnTo>
                <a:lnTo>
                  <a:pt x="261137" y="131802"/>
                </a:lnTo>
                <a:lnTo>
                  <a:pt x="246227" y="79163"/>
                </a:lnTo>
                <a:lnTo>
                  <a:pt x="231940" y="51536"/>
                </a:lnTo>
                <a:lnTo>
                  <a:pt x="224794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80212" y="2558059"/>
            <a:ext cx="266700" cy="417830"/>
          </a:xfrm>
          <a:custGeom>
            <a:avLst/>
            <a:gdLst/>
            <a:ahLst/>
            <a:cxnLst/>
            <a:rect l="l" t="t" r="r" b="b"/>
            <a:pathLst>
              <a:path w="266700" h="417830">
                <a:moveTo>
                  <a:pt x="133159" y="0"/>
                </a:moveTo>
                <a:lnTo>
                  <a:pt x="92378" y="5943"/>
                </a:lnTo>
                <a:lnTo>
                  <a:pt x="45437" y="37031"/>
                </a:lnTo>
                <a:lnTo>
                  <a:pt x="23251" y="71179"/>
                </a:lnTo>
                <a:lnTo>
                  <a:pt x="8358" y="116040"/>
                </a:lnTo>
                <a:lnTo>
                  <a:pt x="928" y="174500"/>
                </a:lnTo>
                <a:lnTo>
                  <a:pt x="0" y="208978"/>
                </a:lnTo>
                <a:lnTo>
                  <a:pt x="2518" y="262632"/>
                </a:lnTo>
                <a:lnTo>
                  <a:pt x="10082" y="308290"/>
                </a:lnTo>
                <a:lnTo>
                  <a:pt x="22701" y="345965"/>
                </a:lnTo>
                <a:lnTo>
                  <a:pt x="58832" y="394101"/>
                </a:lnTo>
                <a:lnTo>
                  <a:pt x="105226" y="415140"/>
                </a:lnTo>
                <a:lnTo>
                  <a:pt x="133159" y="417766"/>
                </a:lnTo>
                <a:lnTo>
                  <a:pt x="154624" y="416266"/>
                </a:lnTo>
                <a:lnTo>
                  <a:pt x="191731" y="404264"/>
                </a:lnTo>
                <a:lnTo>
                  <a:pt x="224091" y="376618"/>
                </a:lnTo>
                <a:lnTo>
                  <a:pt x="133159" y="376618"/>
                </a:lnTo>
                <a:lnTo>
                  <a:pt x="116512" y="374529"/>
                </a:lnTo>
                <a:lnTo>
                  <a:pt x="74955" y="343382"/>
                </a:lnTo>
                <a:lnTo>
                  <a:pt x="57303" y="293244"/>
                </a:lnTo>
                <a:lnTo>
                  <a:pt x="52896" y="255316"/>
                </a:lnTo>
                <a:lnTo>
                  <a:pt x="51441" y="208978"/>
                </a:lnTo>
                <a:lnTo>
                  <a:pt x="53043" y="162759"/>
                </a:lnTo>
                <a:lnTo>
                  <a:pt x="57875" y="124258"/>
                </a:lnTo>
                <a:lnTo>
                  <a:pt x="77241" y="71056"/>
                </a:lnTo>
                <a:lnTo>
                  <a:pt x="116158" y="43558"/>
                </a:lnTo>
                <a:lnTo>
                  <a:pt x="132588" y="41719"/>
                </a:lnTo>
                <a:lnTo>
                  <a:pt x="224781" y="41719"/>
                </a:lnTo>
                <a:lnTo>
                  <a:pt x="223357" y="39763"/>
                </a:lnTo>
                <a:lnTo>
                  <a:pt x="190969" y="13233"/>
                </a:lnTo>
                <a:lnTo>
                  <a:pt x="149091" y="822"/>
                </a:lnTo>
                <a:lnTo>
                  <a:pt x="133159" y="0"/>
                </a:lnTo>
                <a:close/>
              </a:path>
              <a:path w="266700" h="417830">
                <a:moveTo>
                  <a:pt x="224781" y="41719"/>
                </a:moveTo>
                <a:lnTo>
                  <a:pt x="132588" y="41719"/>
                </a:lnTo>
                <a:lnTo>
                  <a:pt x="149495" y="43792"/>
                </a:lnTo>
                <a:lnTo>
                  <a:pt x="164931" y="50017"/>
                </a:lnTo>
                <a:lnTo>
                  <a:pt x="201660" y="95785"/>
                </a:lnTo>
                <a:lnTo>
                  <a:pt x="213417" y="162900"/>
                </a:lnTo>
                <a:lnTo>
                  <a:pt x="214884" y="209168"/>
                </a:lnTo>
                <a:lnTo>
                  <a:pt x="213402" y="255444"/>
                </a:lnTo>
                <a:lnTo>
                  <a:pt x="201660" y="322365"/>
                </a:lnTo>
                <a:lnTo>
                  <a:pt x="178872" y="357850"/>
                </a:lnTo>
                <a:lnTo>
                  <a:pt x="133159" y="376618"/>
                </a:lnTo>
                <a:lnTo>
                  <a:pt x="224091" y="376618"/>
                </a:lnTo>
                <a:lnTo>
                  <a:pt x="251548" y="325374"/>
                </a:lnTo>
                <a:lnTo>
                  <a:pt x="262615" y="274105"/>
                </a:lnTo>
                <a:lnTo>
                  <a:pt x="266319" y="208978"/>
                </a:lnTo>
                <a:lnTo>
                  <a:pt x="265745" y="180159"/>
                </a:lnTo>
                <a:lnTo>
                  <a:pt x="261132" y="131802"/>
                </a:lnTo>
                <a:lnTo>
                  <a:pt x="246214" y="79163"/>
                </a:lnTo>
                <a:lnTo>
                  <a:pt x="231927" y="51536"/>
                </a:lnTo>
                <a:lnTo>
                  <a:pt x="22478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98054" y="2564917"/>
            <a:ext cx="271145" cy="411480"/>
          </a:xfrm>
          <a:custGeom>
            <a:avLst/>
            <a:gdLst/>
            <a:ahLst/>
            <a:cxnLst/>
            <a:rect l="l" t="t" r="r" b="b"/>
            <a:pathLst>
              <a:path w="271145" h="411480">
                <a:moveTo>
                  <a:pt x="52577" y="292608"/>
                </a:moveTo>
                <a:lnTo>
                  <a:pt x="0" y="296608"/>
                </a:lnTo>
                <a:lnTo>
                  <a:pt x="4395" y="321184"/>
                </a:lnTo>
                <a:lnTo>
                  <a:pt x="12574" y="343198"/>
                </a:lnTo>
                <a:lnTo>
                  <a:pt x="40284" y="379577"/>
                </a:lnTo>
                <a:lnTo>
                  <a:pt x="80664" y="403063"/>
                </a:lnTo>
                <a:lnTo>
                  <a:pt x="131254" y="410908"/>
                </a:lnTo>
                <a:lnTo>
                  <a:pt x="163471" y="407800"/>
                </a:lnTo>
                <a:lnTo>
                  <a:pt x="192108" y="398478"/>
                </a:lnTo>
                <a:lnTo>
                  <a:pt x="217156" y="382940"/>
                </a:lnTo>
                <a:lnTo>
                  <a:pt x="230153" y="369760"/>
                </a:lnTo>
                <a:lnTo>
                  <a:pt x="131254" y="369760"/>
                </a:lnTo>
                <a:lnTo>
                  <a:pt x="116608" y="368547"/>
                </a:lnTo>
                <a:lnTo>
                  <a:pt x="79628" y="350431"/>
                </a:lnTo>
                <a:lnTo>
                  <a:pt x="56457" y="310562"/>
                </a:lnTo>
                <a:lnTo>
                  <a:pt x="52577" y="292608"/>
                </a:lnTo>
                <a:close/>
              </a:path>
              <a:path w="271145" h="411480">
                <a:moveTo>
                  <a:pt x="240127" y="177165"/>
                </a:moveTo>
                <a:lnTo>
                  <a:pt x="130784" y="177165"/>
                </a:lnTo>
                <a:lnTo>
                  <a:pt x="149460" y="178719"/>
                </a:lnTo>
                <a:lnTo>
                  <a:pt x="166209" y="183383"/>
                </a:lnTo>
                <a:lnTo>
                  <a:pt x="204357" y="215587"/>
                </a:lnTo>
                <a:lnTo>
                  <a:pt x="217741" y="269849"/>
                </a:lnTo>
                <a:lnTo>
                  <a:pt x="216186" y="291314"/>
                </a:lnTo>
                <a:lnTo>
                  <a:pt x="203757" y="327596"/>
                </a:lnTo>
                <a:lnTo>
                  <a:pt x="164999" y="362913"/>
                </a:lnTo>
                <a:lnTo>
                  <a:pt x="131254" y="369760"/>
                </a:lnTo>
                <a:lnTo>
                  <a:pt x="230153" y="369760"/>
                </a:lnTo>
                <a:lnTo>
                  <a:pt x="262816" y="316972"/>
                </a:lnTo>
                <a:lnTo>
                  <a:pt x="270891" y="265175"/>
                </a:lnTo>
                <a:lnTo>
                  <a:pt x="268589" y="237351"/>
                </a:lnTo>
                <a:lnTo>
                  <a:pt x="261689" y="212169"/>
                </a:lnTo>
                <a:lnTo>
                  <a:pt x="250199" y="189630"/>
                </a:lnTo>
                <a:lnTo>
                  <a:pt x="240127" y="177165"/>
                </a:lnTo>
                <a:close/>
              </a:path>
              <a:path w="271145" h="411480">
                <a:moveTo>
                  <a:pt x="251459" y="0"/>
                </a:moveTo>
                <a:lnTo>
                  <a:pt x="48577" y="0"/>
                </a:lnTo>
                <a:lnTo>
                  <a:pt x="9144" y="210312"/>
                </a:lnTo>
                <a:lnTo>
                  <a:pt x="56578" y="217170"/>
                </a:lnTo>
                <a:lnTo>
                  <a:pt x="62652" y="208723"/>
                </a:lnTo>
                <a:lnTo>
                  <a:pt x="69735" y="201099"/>
                </a:lnTo>
                <a:lnTo>
                  <a:pt x="107619" y="179954"/>
                </a:lnTo>
                <a:lnTo>
                  <a:pt x="130784" y="177165"/>
                </a:lnTo>
                <a:lnTo>
                  <a:pt x="240127" y="177165"/>
                </a:lnTo>
                <a:lnTo>
                  <a:pt x="234124" y="169735"/>
                </a:lnTo>
                <a:lnTo>
                  <a:pt x="220591" y="158407"/>
                </a:lnTo>
                <a:lnTo>
                  <a:pt x="66865" y="158407"/>
                </a:lnTo>
                <a:lnTo>
                  <a:pt x="88671" y="48006"/>
                </a:lnTo>
                <a:lnTo>
                  <a:pt x="251459" y="48006"/>
                </a:lnTo>
                <a:lnTo>
                  <a:pt x="251459" y="0"/>
                </a:lnTo>
                <a:close/>
              </a:path>
              <a:path w="271145" h="411480">
                <a:moveTo>
                  <a:pt x="143929" y="132587"/>
                </a:moveTo>
                <a:lnTo>
                  <a:pt x="123999" y="134196"/>
                </a:lnTo>
                <a:lnTo>
                  <a:pt x="104506" y="139030"/>
                </a:lnTo>
                <a:lnTo>
                  <a:pt x="85459" y="147096"/>
                </a:lnTo>
                <a:lnTo>
                  <a:pt x="66865" y="158407"/>
                </a:lnTo>
                <a:lnTo>
                  <a:pt x="220591" y="158407"/>
                </a:lnTo>
                <a:lnTo>
                  <a:pt x="214709" y="153483"/>
                </a:lnTo>
                <a:lnTo>
                  <a:pt x="193198" y="141874"/>
                </a:lnTo>
                <a:lnTo>
                  <a:pt x="169602" y="134909"/>
                </a:lnTo>
                <a:lnTo>
                  <a:pt x="143929" y="13258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71828" y="266607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4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86" y="286678"/>
                </a:lnTo>
                <a:lnTo>
                  <a:pt x="110121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4">
                <a:moveTo>
                  <a:pt x="218884" y="206882"/>
                </a:moveTo>
                <a:lnTo>
                  <a:pt x="197196" y="245084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4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1" y="48423"/>
                </a:lnTo>
                <a:lnTo>
                  <a:pt x="207536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06244" y="266607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4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9" y="48520"/>
                </a:lnTo>
                <a:lnTo>
                  <a:pt x="99480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4">
                <a:moveTo>
                  <a:pt x="227582" y="43434"/>
                </a:moveTo>
                <a:lnTo>
                  <a:pt x="128778" y="43434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1003" y="69573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4"/>
                </a:lnTo>
                <a:close/>
              </a:path>
              <a:path w="240665" h="302894">
                <a:moveTo>
                  <a:pt x="139357" y="0"/>
                </a:moveTo>
                <a:lnTo>
                  <a:pt x="110369" y="3020"/>
                </a:lnTo>
                <a:lnTo>
                  <a:pt x="84999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80" y="48387"/>
                </a:lnTo>
                <a:lnTo>
                  <a:pt x="113329" y="44704"/>
                </a:lnTo>
                <a:lnTo>
                  <a:pt x="128778" y="43434"/>
                </a:lnTo>
                <a:lnTo>
                  <a:pt x="227582" y="43434"/>
                </a:lnTo>
                <a:lnTo>
                  <a:pt x="227383" y="43025"/>
                </a:lnTo>
                <a:lnTo>
                  <a:pt x="199116" y="14800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06662" y="2666072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4">
                <a:moveTo>
                  <a:pt x="256603" y="271081"/>
                </a:moveTo>
                <a:lnTo>
                  <a:pt x="206311" y="271081"/>
                </a:lnTo>
                <a:lnTo>
                  <a:pt x="206311" y="416623"/>
                </a:lnTo>
                <a:lnTo>
                  <a:pt x="256603" y="416623"/>
                </a:lnTo>
                <a:lnTo>
                  <a:pt x="256603" y="271081"/>
                </a:lnTo>
                <a:close/>
              </a:path>
              <a:path w="257175" h="417194">
                <a:moveTo>
                  <a:pt x="124967" y="0"/>
                </a:moveTo>
                <a:lnTo>
                  <a:pt x="75461" y="10287"/>
                </a:lnTo>
                <a:lnTo>
                  <a:pt x="34447" y="40771"/>
                </a:lnTo>
                <a:lnTo>
                  <a:pt x="8679" y="90106"/>
                </a:lnTo>
                <a:lnTo>
                  <a:pt x="964" y="130111"/>
                </a:lnTo>
                <a:lnTo>
                  <a:pt x="0" y="151828"/>
                </a:lnTo>
                <a:lnTo>
                  <a:pt x="2376" y="186472"/>
                </a:lnTo>
                <a:lnTo>
                  <a:pt x="21383" y="244116"/>
                </a:lnTo>
                <a:lnTo>
                  <a:pt x="57978" y="285516"/>
                </a:lnTo>
                <a:lnTo>
                  <a:pt x="103346" y="306555"/>
                </a:lnTo>
                <a:lnTo>
                  <a:pt x="128777" y="309181"/>
                </a:lnTo>
                <a:lnTo>
                  <a:pt x="140475" y="308502"/>
                </a:lnTo>
                <a:lnTo>
                  <a:pt x="183476" y="292553"/>
                </a:lnTo>
                <a:lnTo>
                  <a:pt x="206311" y="271081"/>
                </a:lnTo>
                <a:lnTo>
                  <a:pt x="256603" y="271081"/>
                </a:lnTo>
                <a:lnTo>
                  <a:pt x="256603" y="268033"/>
                </a:lnTo>
                <a:lnTo>
                  <a:pt x="132968" y="268033"/>
                </a:lnTo>
                <a:lnTo>
                  <a:pt x="116789" y="266247"/>
                </a:lnTo>
                <a:lnTo>
                  <a:pt x="75437" y="239458"/>
                </a:lnTo>
                <a:lnTo>
                  <a:pt x="57435" y="203739"/>
                </a:lnTo>
                <a:lnTo>
                  <a:pt x="51434" y="153733"/>
                </a:lnTo>
                <a:lnTo>
                  <a:pt x="52862" y="126248"/>
                </a:lnTo>
                <a:lnTo>
                  <a:pt x="64256" y="82962"/>
                </a:lnTo>
                <a:lnTo>
                  <a:pt x="99418" y="46366"/>
                </a:lnTo>
                <a:lnTo>
                  <a:pt x="129641" y="39433"/>
                </a:lnTo>
                <a:lnTo>
                  <a:pt x="205760" y="39433"/>
                </a:lnTo>
                <a:lnTo>
                  <a:pt x="194221" y="25921"/>
                </a:lnTo>
                <a:lnTo>
                  <a:pt x="174074" y="11515"/>
                </a:lnTo>
                <a:lnTo>
                  <a:pt x="150995" y="2877"/>
                </a:lnTo>
                <a:lnTo>
                  <a:pt x="124967" y="0"/>
                </a:lnTo>
                <a:close/>
              </a:path>
              <a:path w="257175" h="417194">
                <a:moveTo>
                  <a:pt x="205760" y="39433"/>
                </a:moveTo>
                <a:lnTo>
                  <a:pt x="129641" y="39433"/>
                </a:lnTo>
                <a:lnTo>
                  <a:pt x="145589" y="41292"/>
                </a:lnTo>
                <a:lnTo>
                  <a:pt x="160450" y="46875"/>
                </a:lnTo>
                <a:lnTo>
                  <a:pt x="197674" y="86004"/>
                </a:lnTo>
                <a:lnTo>
                  <a:pt x="209920" y="130478"/>
                </a:lnTo>
                <a:lnTo>
                  <a:pt x="211454" y="158216"/>
                </a:lnTo>
                <a:lnTo>
                  <a:pt x="210009" y="184166"/>
                </a:lnTo>
                <a:lnTo>
                  <a:pt x="198440" y="225494"/>
                </a:lnTo>
                <a:lnTo>
                  <a:pt x="162856" y="261250"/>
                </a:lnTo>
                <a:lnTo>
                  <a:pt x="132968" y="268033"/>
                </a:lnTo>
                <a:lnTo>
                  <a:pt x="256603" y="268033"/>
                </a:lnTo>
                <a:lnTo>
                  <a:pt x="256603" y="46100"/>
                </a:lnTo>
                <a:lnTo>
                  <a:pt x="211454" y="46100"/>
                </a:lnTo>
                <a:lnTo>
                  <a:pt x="205760" y="39433"/>
                </a:lnTo>
                <a:close/>
              </a:path>
              <a:path w="257175" h="417194">
                <a:moveTo>
                  <a:pt x="256603" y="6286"/>
                </a:moveTo>
                <a:lnTo>
                  <a:pt x="211454" y="6286"/>
                </a:lnTo>
                <a:lnTo>
                  <a:pt x="211454" y="46100"/>
                </a:lnTo>
                <a:lnTo>
                  <a:pt x="256603" y="46100"/>
                </a:lnTo>
                <a:lnTo>
                  <a:pt x="256603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40799" y="2672359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4">
                <a:moveTo>
                  <a:pt x="50292" y="0"/>
                </a:moveTo>
                <a:lnTo>
                  <a:pt x="0" y="0"/>
                </a:lnTo>
                <a:lnTo>
                  <a:pt x="110" y="191998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66" y="302894"/>
                </a:lnTo>
                <a:lnTo>
                  <a:pt x="129157" y="299750"/>
                </a:lnTo>
                <a:lnTo>
                  <a:pt x="154151" y="290310"/>
                </a:lnTo>
                <a:lnTo>
                  <a:pt x="176056" y="274568"/>
                </a:lnTo>
                <a:lnTo>
                  <a:pt x="188951" y="259461"/>
                </a:lnTo>
                <a:lnTo>
                  <a:pt x="111251" y="259461"/>
                </a:lnTo>
                <a:lnTo>
                  <a:pt x="100413" y="258745"/>
                </a:lnTo>
                <a:lnTo>
                  <a:pt x="60713" y="234745"/>
                </a:lnTo>
                <a:lnTo>
                  <a:pt x="51063" y="197024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4">
                <a:moveTo>
                  <a:pt x="240029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29" y="296608"/>
                </a:lnTo>
                <a:lnTo>
                  <a:pt x="240029" y="252514"/>
                </a:lnTo>
                <a:close/>
              </a:path>
              <a:path w="240029" h="302894">
                <a:moveTo>
                  <a:pt x="240029" y="0"/>
                </a:moveTo>
                <a:lnTo>
                  <a:pt x="189738" y="0"/>
                </a:lnTo>
                <a:lnTo>
                  <a:pt x="189738" y="158597"/>
                </a:lnTo>
                <a:lnTo>
                  <a:pt x="189222" y="176413"/>
                </a:lnTo>
                <a:lnTo>
                  <a:pt x="181546" y="216407"/>
                </a:lnTo>
                <a:lnTo>
                  <a:pt x="153543" y="247942"/>
                </a:lnTo>
                <a:lnTo>
                  <a:pt x="111251" y="259461"/>
                </a:lnTo>
                <a:lnTo>
                  <a:pt x="188951" y="259461"/>
                </a:lnTo>
                <a:lnTo>
                  <a:pt x="194881" y="252514"/>
                </a:lnTo>
                <a:lnTo>
                  <a:pt x="240029" y="252514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42641" y="266607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4">
                <a:moveTo>
                  <a:pt x="246351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7" y="75744"/>
                </a:lnTo>
                <a:lnTo>
                  <a:pt x="206895" y="101815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08" y="146559"/>
                </a:lnTo>
                <a:lnTo>
                  <a:pt x="21416" y="168713"/>
                </a:lnTo>
                <a:lnTo>
                  <a:pt x="2492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14" y="276790"/>
                </a:lnTo>
                <a:lnTo>
                  <a:pt x="20586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64"/>
                </a:lnTo>
                <a:lnTo>
                  <a:pt x="53733" y="214414"/>
                </a:lnTo>
                <a:lnTo>
                  <a:pt x="80581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9" y="55814"/>
                </a:lnTo>
                <a:lnTo>
                  <a:pt x="249062" y="46796"/>
                </a:lnTo>
                <a:lnTo>
                  <a:pt x="246351" y="41719"/>
                </a:lnTo>
                <a:close/>
              </a:path>
              <a:path w="273684" h="309244">
                <a:moveTo>
                  <a:pt x="260749" y="265747"/>
                </a:moveTo>
                <a:lnTo>
                  <a:pt x="210896" y="265747"/>
                </a:lnTo>
                <a:lnTo>
                  <a:pt x="212303" y="276055"/>
                </a:lnTo>
                <a:lnTo>
                  <a:pt x="214391" y="285683"/>
                </a:lnTo>
                <a:lnTo>
                  <a:pt x="217161" y="294629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8"/>
                </a:lnTo>
                <a:lnTo>
                  <a:pt x="262799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4" h="309244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67" y="269748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4" h="309244">
                <a:moveTo>
                  <a:pt x="142697" y="0"/>
                </a:moveTo>
                <a:lnTo>
                  <a:pt x="90356" y="5904"/>
                </a:lnTo>
                <a:lnTo>
                  <a:pt x="49536" y="23217"/>
                </a:lnTo>
                <a:lnTo>
                  <a:pt x="17446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51" y="41719"/>
                </a:lnTo>
                <a:lnTo>
                  <a:pt x="244722" y="38669"/>
                </a:lnTo>
                <a:lnTo>
                  <a:pt x="215691" y="13723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7641" y="266607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4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71"/>
                </a:lnTo>
                <a:lnTo>
                  <a:pt x="51739" y="114909"/>
                </a:lnTo>
                <a:lnTo>
                  <a:pt x="63348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4">
                <a:moveTo>
                  <a:pt x="227571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3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5" h="302894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766909" y="2568829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4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5" y="363691"/>
                </a:lnTo>
                <a:lnTo>
                  <a:pt x="64389" y="395477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8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4">
                <a:moveTo>
                  <a:pt x="137731" y="355282"/>
                </a:moveTo>
                <a:lnTo>
                  <a:pt x="128689" y="356615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4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4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35419" y="266607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4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39" y="204395"/>
                </a:lnTo>
                <a:lnTo>
                  <a:pt x="51428" y="154686"/>
                </a:lnTo>
                <a:lnTo>
                  <a:pt x="52980" y="128113"/>
                </a:lnTo>
                <a:lnTo>
                  <a:pt x="65406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4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7"/>
                </a:lnTo>
                <a:lnTo>
                  <a:pt x="224736" y="127302"/>
                </a:lnTo>
                <a:lnTo>
                  <a:pt x="226214" y="154686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1"/>
                </a:lnTo>
                <a:lnTo>
                  <a:pt x="255919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5028" y="3304540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7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1" y="130122"/>
                </a:lnTo>
                <a:lnTo>
                  <a:pt x="58290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7" y="48196"/>
                </a:lnTo>
                <a:lnTo>
                  <a:pt x="45147" y="6286"/>
                </a:lnTo>
                <a:close/>
              </a:path>
              <a:path w="402590" h="302895">
                <a:moveTo>
                  <a:pt x="214739" y="43434"/>
                </a:moveTo>
                <a:lnTo>
                  <a:pt x="123537" y="43434"/>
                </a:lnTo>
                <a:lnTo>
                  <a:pt x="136501" y="44485"/>
                </a:lnTo>
                <a:lnTo>
                  <a:pt x="147527" y="47634"/>
                </a:lnTo>
                <a:lnTo>
                  <a:pt x="172949" y="81111"/>
                </a:lnTo>
                <a:lnTo>
                  <a:pt x="176022" y="302895"/>
                </a:lnTo>
                <a:lnTo>
                  <a:pt x="226314" y="302895"/>
                </a:lnTo>
                <a:lnTo>
                  <a:pt x="226353" y="130122"/>
                </a:lnTo>
                <a:lnTo>
                  <a:pt x="231469" y="91270"/>
                </a:lnTo>
                <a:lnTo>
                  <a:pt x="258001" y="55124"/>
                </a:lnTo>
                <a:lnTo>
                  <a:pt x="264298" y="51816"/>
                </a:lnTo>
                <a:lnTo>
                  <a:pt x="218404" y="51816"/>
                </a:lnTo>
                <a:lnTo>
                  <a:pt x="214739" y="43434"/>
                </a:lnTo>
                <a:close/>
              </a:path>
              <a:path w="402590" h="302895">
                <a:moveTo>
                  <a:pt x="391136" y="43434"/>
                </a:moveTo>
                <a:lnTo>
                  <a:pt x="299083" y="43434"/>
                </a:lnTo>
                <a:lnTo>
                  <a:pt x="307457" y="43935"/>
                </a:lnTo>
                <a:lnTo>
                  <a:pt x="315287" y="45445"/>
                </a:lnTo>
                <a:lnTo>
                  <a:pt x="347089" y="72859"/>
                </a:lnTo>
                <a:lnTo>
                  <a:pt x="351981" y="113452"/>
                </a:lnTo>
                <a:lnTo>
                  <a:pt x="352043" y="302895"/>
                </a:lnTo>
                <a:lnTo>
                  <a:pt x="402336" y="302895"/>
                </a:lnTo>
                <a:lnTo>
                  <a:pt x="402312" y="99158"/>
                </a:lnTo>
                <a:lnTo>
                  <a:pt x="400836" y="75815"/>
                </a:lnTo>
                <a:lnTo>
                  <a:pt x="396345" y="55384"/>
                </a:lnTo>
                <a:lnTo>
                  <a:pt x="391136" y="43434"/>
                </a:lnTo>
                <a:close/>
              </a:path>
              <a:path w="402590" h="302895">
                <a:moveTo>
                  <a:pt x="310323" y="0"/>
                </a:moveTo>
                <a:lnTo>
                  <a:pt x="283369" y="3233"/>
                </a:lnTo>
                <a:lnTo>
                  <a:pt x="259077" y="12939"/>
                </a:lnTo>
                <a:lnTo>
                  <a:pt x="237428" y="29130"/>
                </a:lnTo>
                <a:lnTo>
                  <a:pt x="218404" y="51816"/>
                </a:lnTo>
                <a:lnTo>
                  <a:pt x="264298" y="51816"/>
                </a:lnTo>
                <a:lnTo>
                  <a:pt x="270352" y="48634"/>
                </a:lnTo>
                <a:lnTo>
                  <a:pt x="284044" y="44735"/>
                </a:lnTo>
                <a:lnTo>
                  <a:pt x="299083" y="43434"/>
                </a:lnTo>
                <a:lnTo>
                  <a:pt x="391136" y="43434"/>
                </a:lnTo>
                <a:lnTo>
                  <a:pt x="388871" y="38240"/>
                </a:lnTo>
                <a:lnTo>
                  <a:pt x="378424" y="24384"/>
                </a:lnTo>
                <a:lnTo>
                  <a:pt x="365265" y="13699"/>
                </a:lnTo>
                <a:lnTo>
                  <a:pt x="349517" y="6081"/>
                </a:lnTo>
                <a:lnTo>
                  <a:pt x="331197" y="1518"/>
                </a:lnTo>
                <a:lnTo>
                  <a:pt x="310323" y="0"/>
                </a:lnTo>
                <a:close/>
              </a:path>
              <a:path w="402590" h="302895">
                <a:moveTo>
                  <a:pt x="134873" y="0"/>
                </a:moveTo>
                <a:lnTo>
                  <a:pt x="94165" y="7431"/>
                </a:lnTo>
                <a:lnTo>
                  <a:pt x="61351" y="28571"/>
                </a:lnTo>
                <a:lnTo>
                  <a:pt x="45147" y="48196"/>
                </a:lnTo>
                <a:lnTo>
                  <a:pt x="97722" y="48196"/>
                </a:lnTo>
                <a:lnTo>
                  <a:pt x="103177" y="46216"/>
                </a:lnTo>
                <a:lnTo>
                  <a:pt x="113160" y="44129"/>
                </a:lnTo>
                <a:lnTo>
                  <a:pt x="123537" y="43434"/>
                </a:lnTo>
                <a:lnTo>
                  <a:pt x="214739" y="43434"/>
                </a:lnTo>
                <a:lnTo>
                  <a:pt x="213335" y="40221"/>
                </a:lnTo>
                <a:lnTo>
                  <a:pt x="177534" y="7672"/>
                </a:lnTo>
                <a:lnTo>
                  <a:pt x="150570" y="855"/>
                </a:lnTo>
                <a:lnTo>
                  <a:pt x="13487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9943" y="3310826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91" y="0"/>
                </a:moveTo>
                <a:lnTo>
                  <a:pt x="0" y="0"/>
                </a:lnTo>
                <a:lnTo>
                  <a:pt x="110" y="191997"/>
                </a:lnTo>
                <a:lnTo>
                  <a:pt x="3049" y="230403"/>
                </a:lnTo>
                <a:lnTo>
                  <a:pt x="18478" y="267652"/>
                </a:lnTo>
                <a:lnTo>
                  <a:pt x="52196" y="292887"/>
                </a:lnTo>
                <a:lnTo>
                  <a:pt x="101058" y="302895"/>
                </a:lnTo>
                <a:lnTo>
                  <a:pt x="129155" y="299750"/>
                </a:lnTo>
                <a:lnTo>
                  <a:pt x="154151" y="290309"/>
                </a:lnTo>
                <a:lnTo>
                  <a:pt x="176057" y="274562"/>
                </a:lnTo>
                <a:lnTo>
                  <a:pt x="188944" y="259461"/>
                </a:lnTo>
                <a:lnTo>
                  <a:pt x="111250" y="259461"/>
                </a:lnTo>
                <a:lnTo>
                  <a:pt x="100413" y="258745"/>
                </a:lnTo>
                <a:lnTo>
                  <a:pt x="60710" y="234742"/>
                </a:lnTo>
                <a:lnTo>
                  <a:pt x="51066" y="197023"/>
                </a:lnTo>
                <a:lnTo>
                  <a:pt x="50291" y="164109"/>
                </a:lnTo>
                <a:lnTo>
                  <a:pt x="50291" y="0"/>
                </a:lnTo>
                <a:close/>
              </a:path>
              <a:path w="240030" h="302895">
                <a:moveTo>
                  <a:pt x="240029" y="252501"/>
                </a:moveTo>
                <a:lnTo>
                  <a:pt x="194882" y="252501"/>
                </a:lnTo>
                <a:lnTo>
                  <a:pt x="194882" y="296608"/>
                </a:lnTo>
                <a:lnTo>
                  <a:pt x="240029" y="296608"/>
                </a:lnTo>
                <a:lnTo>
                  <a:pt x="240029" y="252501"/>
                </a:lnTo>
                <a:close/>
              </a:path>
              <a:path w="240030" h="302895">
                <a:moveTo>
                  <a:pt x="240029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1" y="176408"/>
                </a:lnTo>
                <a:lnTo>
                  <a:pt x="181547" y="216408"/>
                </a:lnTo>
                <a:lnTo>
                  <a:pt x="153544" y="247929"/>
                </a:lnTo>
                <a:lnTo>
                  <a:pt x="111250" y="259461"/>
                </a:lnTo>
                <a:lnTo>
                  <a:pt x="188944" y="259461"/>
                </a:lnTo>
                <a:lnTo>
                  <a:pt x="194882" y="252501"/>
                </a:lnTo>
                <a:lnTo>
                  <a:pt x="240029" y="252501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78940" y="3198241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04086" y="331082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77327" y="3207283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7"/>
                </a:lnTo>
                <a:lnTo>
                  <a:pt x="64389" y="395477"/>
                </a:lnTo>
                <a:lnTo>
                  <a:pt x="106781" y="404152"/>
                </a:lnTo>
                <a:lnTo>
                  <a:pt x="115362" y="403867"/>
                </a:lnTo>
                <a:lnTo>
                  <a:pt x="124537" y="403020"/>
                </a:lnTo>
                <a:lnTo>
                  <a:pt x="134286" y="401617"/>
                </a:lnTo>
                <a:lnTo>
                  <a:pt x="144589" y="399668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80" h="404495">
                <a:moveTo>
                  <a:pt x="137731" y="355282"/>
                </a:moveTo>
                <a:lnTo>
                  <a:pt x="128676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80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80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45838" y="330454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45" y="0"/>
                </a:moveTo>
                <a:lnTo>
                  <a:pt x="88213" y="8212"/>
                </a:lnTo>
                <a:lnTo>
                  <a:pt x="45802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5" y="189837"/>
                </a:lnTo>
                <a:lnTo>
                  <a:pt x="21563" y="247237"/>
                </a:lnTo>
                <a:lnTo>
                  <a:pt x="59076" y="286796"/>
                </a:lnTo>
                <a:lnTo>
                  <a:pt x="109404" y="306696"/>
                </a:lnTo>
                <a:lnTo>
                  <a:pt x="139045" y="309181"/>
                </a:lnTo>
                <a:lnTo>
                  <a:pt x="158047" y="308053"/>
                </a:lnTo>
                <a:lnTo>
                  <a:pt x="210584" y="291084"/>
                </a:lnTo>
                <a:lnTo>
                  <a:pt x="240583" y="268033"/>
                </a:lnTo>
                <a:lnTo>
                  <a:pt x="139045" y="268033"/>
                </a:lnTo>
                <a:lnTo>
                  <a:pt x="120931" y="266263"/>
                </a:lnTo>
                <a:lnTo>
                  <a:pt x="76282" y="239737"/>
                </a:lnTo>
                <a:lnTo>
                  <a:pt x="57633" y="204393"/>
                </a:lnTo>
                <a:lnTo>
                  <a:pt x="51415" y="154686"/>
                </a:lnTo>
                <a:lnTo>
                  <a:pt x="52970" y="128108"/>
                </a:lnTo>
                <a:lnTo>
                  <a:pt x="65404" y="85673"/>
                </a:lnTo>
                <a:lnTo>
                  <a:pt x="104449" y="48731"/>
                </a:lnTo>
                <a:lnTo>
                  <a:pt x="139045" y="41719"/>
                </a:lnTo>
                <a:lnTo>
                  <a:pt x="240298" y="41719"/>
                </a:lnTo>
                <a:lnTo>
                  <a:pt x="238969" y="40005"/>
                </a:lnTo>
                <a:lnTo>
                  <a:pt x="218146" y="22502"/>
                </a:lnTo>
                <a:lnTo>
                  <a:pt x="194545" y="10001"/>
                </a:lnTo>
                <a:lnTo>
                  <a:pt x="168176" y="2500"/>
                </a:lnTo>
                <a:lnTo>
                  <a:pt x="139045" y="0"/>
                </a:lnTo>
                <a:close/>
              </a:path>
              <a:path w="278130" h="309245">
                <a:moveTo>
                  <a:pt x="240298" y="41719"/>
                </a:moveTo>
                <a:lnTo>
                  <a:pt x="139045" y="41719"/>
                </a:lnTo>
                <a:lnTo>
                  <a:pt x="156867" y="43486"/>
                </a:lnTo>
                <a:lnTo>
                  <a:pt x="173181" y="48788"/>
                </a:lnTo>
                <a:lnTo>
                  <a:pt x="212194" y="85755"/>
                </a:lnTo>
                <a:lnTo>
                  <a:pt x="224735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13" y="260958"/>
                </a:lnTo>
                <a:lnTo>
                  <a:pt x="139045" y="268033"/>
                </a:lnTo>
                <a:lnTo>
                  <a:pt x="240583" y="268033"/>
                </a:lnTo>
                <a:lnTo>
                  <a:pt x="268096" y="222338"/>
                </a:lnTo>
                <a:lnTo>
                  <a:pt x="276659" y="177434"/>
                </a:lnTo>
                <a:lnTo>
                  <a:pt x="277729" y="150393"/>
                </a:lnTo>
                <a:lnTo>
                  <a:pt x="275303" y="117073"/>
                </a:lnTo>
                <a:lnTo>
                  <a:pt x="268031" y="87555"/>
                </a:lnTo>
                <a:lnTo>
                  <a:pt x="255917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62531" y="330454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3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56" y="297078"/>
                </a:lnTo>
                <a:lnTo>
                  <a:pt x="223482" y="273239"/>
                </a:lnTo>
                <a:lnTo>
                  <a:pt x="22755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20"/>
                </a:lnTo>
                <a:lnTo>
                  <a:pt x="52733" y="220364"/>
                </a:lnTo>
                <a:lnTo>
                  <a:pt x="49720" y="206311"/>
                </a:lnTo>
                <a:close/>
              </a:path>
              <a:path w="246380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2" y="133370"/>
                </a:lnTo>
                <a:lnTo>
                  <a:pt x="64714" y="158368"/>
                </a:lnTo>
                <a:lnTo>
                  <a:pt x="102943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0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2" y="164596"/>
                </a:lnTo>
                <a:lnTo>
                  <a:pt x="188493" y="141559"/>
                </a:lnTo>
                <a:lnTo>
                  <a:pt x="151345" y="129921"/>
                </a:lnTo>
                <a:lnTo>
                  <a:pt x="97304" y="114939"/>
                </a:lnTo>
                <a:lnTo>
                  <a:pt x="88077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7" y="41148"/>
                </a:lnTo>
                <a:lnTo>
                  <a:pt x="219981" y="41148"/>
                </a:lnTo>
                <a:lnTo>
                  <a:pt x="217639" y="37337"/>
                </a:lnTo>
                <a:lnTo>
                  <a:pt x="178688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80" h="309245">
                <a:moveTo>
                  <a:pt x="219981" y="41148"/>
                </a:moveTo>
                <a:lnTo>
                  <a:pt x="121157" y="41148"/>
                </a:lnTo>
                <a:lnTo>
                  <a:pt x="134961" y="41952"/>
                </a:lnTo>
                <a:lnTo>
                  <a:pt x="147096" y="44372"/>
                </a:lnTo>
                <a:lnTo>
                  <a:pt x="179243" y="69661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4" y="69661"/>
                </a:lnTo>
                <a:lnTo>
                  <a:pt x="228192" y="57492"/>
                </a:lnTo>
                <a:lnTo>
                  <a:pt x="223390" y="46695"/>
                </a:lnTo>
                <a:lnTo>
                  <a:pt x="21998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63266" y="3304540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58"/>
                </a:lnTo>
                <a:lnTo>
                  <a:pt x="51739" y="114898"/>
                </a:lnTo>
                <a:lnTo>
                  <a:pt x="63348" y="76261"/>
                </a:lnTo>
                <a:lnTo>
                  <a:pt x="98974" y="48515"/>
                </a:lnTo>
                <a:lnTo>
                  <a:pt x="99458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75" y="43434"/>
                </a:moveTo>
                <a:lnTo>
                  <a:pt x="128778" y="43434"/>
                </a:lnTo>
                <a:lnTo>
                  <a:pt x="138471" y="44003"/>
                </a:lnTo>
                <a:lnTo>
                  <a:pt x="147539" y="45707"/>
                </a:lnTo>
                <a:lnTo>
                  <a:pt x="180996" y="69573"/>
                </a:lnTo>
                <a:lnTo>
                  <a:pt x="189950" y="108286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6" y="114898"/>
                </a:lnTo>
                <a:lnTo>
                  <a:pt x="237832" y="71907"/>
                </a:lnTo>
                <a:lnTo>
                  <a:pt x="231703" y="51917"/>
                </a:lnTo>
                <a:lnTo>
                  <a:pt x="227575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18"/>
                </a:lnTo>
                <a:lnTo>
                  <a:pt x="84997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58" y="48387"/>
                </a:lnTo>
                <a:lnTo>
                  <a:pt x="113327" y="44702"/>
                </a:lnTo>
                <a:lnTo>
                  <a:pt x="128778" y="43434"/>
                </a:lnTo>
                <a:lnTo>
                  <a:pt x="227575" y="43434"/>
                </a:lnTo>
                <a:lnTo>
                  <a:pt x="227372" y="43018"/>
                </a:lnTo>
                <a:lnTo>
                  <a:pt x="199109" y="14792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62256" y="330454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7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94" y="239737"/>
                </a:lnTo>
                <a:lnTo>
                  <a:pt x="57641" y="204393"/>
                </a:lnTo>
                <a:lnTo>
                  <a:pt x="51428" y="154686"/>
                </a:lnTo>
                <a:lnTo>
                  <a:pt x="52981" y="128108"/>
                </a:lnTo>
                <a:lnTo>
                  <a:pt x="65411" y="85673"/>
                </a:lnTo>
                <a:lnTo>
                  <a:pt x="104456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3" y="22502"/>
                </a:lnTo>
                <a:lnTo>
                  <a:pt x="194553" y="10001"/>
                </a:lnTo>
                <a:lnTo>
                  <a:pt x="168187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3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7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68091" y="3310826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312" y="296608"/>
                </a:lnTo>
                <a:lnTo>
                  <a:pt x="182741" y="237362"/>
                </a:lnTo>
                <a:lnTo>
                  <a:pt x="136309" y="237362"/>
                </a:lnTo>
                <a:lnTo>
                  <a:pt x="131843" y="222001"/>
                </a:lnTo>
                <a:lnTo>
                  <a:pt x="127174" y="206927"/>
                </a:lnTo>
                <a:lnTo>
                  <a:pt x="122310" y="192139"/>
                </a:lnTo>
                <a:lnTo>
                  <a:pt x="117259" y="177634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80" y="0"/>
                </a:lnTo>
                <a:lnTo>
                  <a:pt x="155067" y="180975"/>
                </a:lnTo>
                <a:lnTo>
                  <a:pt x="149351" y="196868"/>
                </a:lnTo>
                <a:lnTo>
                  <a:pt x="144330" y="211559"/>
                </a:lnTo>
                <a:lnTo>
                  <a:pt x="139988" y="225055"/>
                </a:lnTo>
                <a:lnTo>
                  <a:pt x="136309" y="237362"/>
                </a:lnTo>
                <a:lnTo>
                  <a:pt x="18274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65849" y="330454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74" y="247237"/>
                </a:lnTo>
                <a:lnTo>
                  <a:pt x="59082" y="286796"/>
                </a:lnTo>
                <a:lnTo>
                  <a:pt x="109410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95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95" y="268033"/>
                </a:lnTo>
                <a:lnTo>
                  <a:pt x="268108" y="222338"/>
                </a:lnTo>
                <a:lnTo>
                  <a:pt x="276672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82555" y="330454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3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57" y="297078"/>
                </a:lnTo>
                <a:lnTo>
                  <a:pt x="223482" y="273239"/>
                </a:lnTo>
                <a:lnTo>
                  <a:pt x="22755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20"/>
                </a:lnTo>
                <a:lnTo>
                  <a:pt x="52733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2" y="133370"/>
                </a:lnTo>
                <a:lnTo>
                  <a:pt x="64714" y="158368"/>
                </a:lnTo>
                <a:lnTo>
                  <a:pt x="102943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0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1" y="164596"/>
                </a:lnTo>
                <a:lnTo>
                  <a:pt x="188493" y="141559"/>
                </a:lnTo>
                <a:lnTo>
                  <a:pt x="151345" y="129921"/>
                </a:lnTo>
                <a:lnTo>
                  <a:pt x="97304" y="114939"/>
                </a:lnTo>
                <a:lnTo>
                  <a:pt x="88077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8" y="41148"/>
                </a:lnTo>
                <a:lnTo>
                  <a:pt x="219981" y="41148"/>
                </a:lnTo>
                <a:lnTo>
                  <a:pt x="217639" y="37337"/>
                </a:lnTo>
                <a:lnTo>
                  <a:pt x="178689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81" y="41148"/>
                </a:moveTo>
                <a:lnTo>
                  <a:pt x="121158" y="41148"/>
                </a:lnTo>
                <a:lnTo>
                  <a:pt x="134961" y="41952"/>
                </a:lnTo>
                <a:lnTo>
                  <a:pt x="147096" y="44372"/>
                </a:lnTo>
                <a:lnTo>
                  <a:pt x="179243" y="69661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4" y="69661"/>
                </a:lnTo>
                <a:lnTo>
                  <a:pt x="228192" y="57492"/>
                </a:lnTo>
                <a:lnTo>
                  <a:pt x="223390" y="46695"/>
                </a:lnTo>
                <a:lnTo>
                  <a:pt x="21998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50715" y="3191383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4" h="416560">
                <a:moveTo>
                  <a:pt x="94856" y="158305"/>
                </a:moveTo>
                <a:lnTo>
                  <a:pt x="44564" y="158305"/>
                </a:lnTo>
                <a:lnTo>
                  <a:pt x="44564" y="416051"/>
                </a:lnTo>
                <a:lnTo>
                  <a:pt x="94856" y="416051"/>
                </a:lnTo>
                <a:lnTo>
                  <a:pt x="94856" y="158305"/>
                </a:lnTo>
                <a:close/>
              </a:path>
              <a:path w="173354" h="416560">
                <a:moveTo>
                  <a:pt x="152006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006" y="158305"/>
                </a:lnTo>
                <a:lnTo>
                  <a:pt x="152006" y="119443"/>
                </a:lnTo>
                <a:close/>
              </a:path>
              <a:path w="173354" h="416560">
                <a:moveTo>
                  <a:pt x="126301" y="0"/>
                </a:moveTo>
                <a:lnTo>
                  <a:pt x="85242" y="6788"/>
                </a:lnTo>
                <a:lnTo>
                  <a:pt x="54119" y="34446"/>
                </a:lnTo>
                <a:lnTo>
                  <a:pt x="44889" y="74042"/>
                </a:lnTo>
                <a:lnTo>
                  <a:pt x="44564" y="88011"/>
                </a:lnTo>
                <a:lnTo>
                  <a:pt x="44564" y="119443"/>
                </a:lnTo>
                <a:lnTo>
                  <a:pt x="94297" y="119443"/>
                </a:lnTo>
                <a:lnTo>
                  <a:pt x="94297" y="92290"/>
                </a:lnTo>
                <a:lnTo>
                  <a:pt x="94885" y="80058"/>
                </a:lnTo>
                <a:lnTo>
                  <a:pt x="116593" y="48720"/>
                </a:lnTo>
                <a:lnTo>
                  <a:pt x="136105" y="46291"/>
                </a:lnTo>
                <a:lnTo>
                  <a:pt x="166193" y="46291"/>
                </a:lnTo>
                <a:lnTo>
                  <a:pt x="173253" y="5041"/>
                </a:lnTo>
                <a:lnTo>
                  <a:pt x="160679" y="2850"/>
                </a:lnTo>
                <a:lnTo>
                  <a:pt x="148667" y="1273"/>
                </a:lnTo>
                <a:lnTo>
                  <a:pt x="137211" y="319"/>
                </a:lnTo>
                <a:lnTo>
                  <a:pt x="126301" y="0"/>
                </a:lnTo>
                <a:close/>
              </a:path>
              <a:path w="173354" h="416560">
                <a:moveTo>
                  <a:pt x="166193" y="46291"/>
                </a:moveTo>
                <a:lnTo>
                  <a:pt x="136105" y="46291"/>
                </a:lnTo>
                <a:lnTo>
                  <a:pt x="143199" y="46468"/>
                </a:lnTo>
                <a:lnTo>
                  <a:pt x="150490" y="46993"/>
                </a:lnTo>
                <a:lnTo>
                  <a:pt x="157992" y="47855"/>
                </a:lnTo>
                <a:lnTo>
                  <a:pt x="165722" y="49047"/>
                </a:lnTo>
                <a:lnTo>
                  <a:pt x="166193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41494" y="330454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7916"/>
                </a:lnTo>
                <a:lnTo>
                  <a:pt x="50810" y="132310"/>
                </a:lnTo>
                <a:lnTo>
                  <a:pt x="58674" y="89344"/>
                </a:lnTo>
                <a:lnTo>
                  <a:pt x="83959" y="57589"/>
                </a:lnTo>
                <a:lnTo>
                  <a:pt x="106680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6" y="52006"/>
                </a:moveTo>
                <a:lnTo>
                  <a:pt x="106680" y="52006"/>
                </a:lnTo>
                <a:lnTo>
                  <a:pt x="115824" y="52649"/>
                </a:lnTo>
                <a:lnTo>
                  <a:pt x="124967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6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5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2" y="8958"/>
                </a:lnTo>
                <a:lnTo>
                  <a:pt x="135089" y="3987"/>
                </a:lnTo>
                <a:lnTo>
                  <a:pt x="122211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15230" y="330454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7" y="41719"/>
                </a:moveTo>
                <a:lnTo>
                  <a:pt x="135254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794" y="108013"/>
                </a:lnTo>
                <a:lnTo>
                  <a:pt x="169773" y="124202"/>
                </a:lnTo>
                <a:lnTo>
                  <a:pt x="102869" y="133964"/>
                </a:lnTo>
                <a:lnTo>
                  <a:pt x="90739" y="135832"/>
                </a:lnTo>
                <a:lnTo>
                  <a:pt x="53008" y="146548"/>
                </a:lnTo>
                <a:lnTo>
                  <a:pt x="21405" y="168705"/>
                </a:lnTo>
                <a:lnTo>
                  <a:pt x="2490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20" y="307696"/>
                </a:lnTo>
                <a:lnTo>
                  <a:pt x="101447" y="309181"/>
                </a:lnTo>
                <a:lnTo>
                  <a:pt x="116050" y="308572"/>
                </a:lnTo>
                <a:lnTo>
                  <a:pt x="156972" y="299364"/>
                </a:lnTo>
                <a:lnTo>
                  <a:pt x="197007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66" y="268909"/>
                </a:lnTo>
                <a:lnTo>
                  <a:pt x="62282" y="249340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2" y="101815"/>
                </a:lnTo>
                <a:lnTo>
                  <a:pt x="252572" y="55806"/>
                </a:lnTo>
                <a:lnTo>
                  <a:pt x="249053" y="46786"/>
                </a:lnTo>
                <a:lnTo>
                  <a:pt x="246347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7" y="276048"/>
                </a:lnTo>
                <a:lnTo>
                  <a:pt x="214388" y="285673"/>
                </a:lnTo>
                <a:lnTo>
                  <a:pt x="217155" y="294622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0"/>
                </a:lnTo>
                <a:lnTo>
                  <a:pt x="265493" y="285369"/>
                </a:lnTo>
                <a:lnTo>
                  <a:pt x="262793" y="276330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3" y="154305"/>
                </a:lnTo>
                <a:lnTo>
                  <a:pt x="206603" y="172593"/>
                </a:lnTo>
                <a:lnTo>
                  <a:pt x="206100" y="188092"/>
                </a:lnTo>
                <a:lnTo>
                  <a:pt x="192450" y="232952"/>
                </a:lnTo>
                <a:lnTo>
                  <a:pt x="153509" y="262632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37"/>
                </a:lnTo>
                <a:lnTo>
                  <a:pt x="258529" y="235621"/>
                </a:lnTo>
                <a:lnTo>
                  <a:pt x="258036" y="214401"/>
                </a:lnTo>
                <a:lnTo>
                  <a:pt x="257918" y="206502"/>
                </a:lnTo>
                <a:lnTo>
                  <a:pt x="257793" y="186268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4"/>
                </a:lnTo>
                <a:lnTo>
                  <a:pt x="49530" y="23217"/>
                </a:lnTo>
                <a:lnTo>
                  <a:pt x="17445" y="62874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3" y="71424"/>
                </a:lnTo>
                <a:lnTo>
                  <a:pt x="104333" y="44850"/>
                </a:lnTo>
                <a:lnTo>
                  <a:pt x="135254" y="41719"/>
                </a:lnTo>
                <a:lnTo>
                  <a:pt x="246347" y="41719"/>
                </a:lnTo>
                <a:lnTo>
                  <a:pt x="244715" y="38661"/>
                </a:lnTo>
                <a:lnTo>
                  <a:pt x="215685" y="13721"/>
                </a:lnTo>
                <a:lnTo>
                  <a:pt x="177179" y="2224"/>
                </a:lnTo>
                <a:lnTo>
                  <a:pt x="160811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50231" y="3304540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0" y="130122"/>
                </a:lnTo>
                <a:lnTo>
                  <a:pt x="58280" y="87249"/>
                </a:lnTo>
                <a:lnTo>
                  <a:pt x="84391" y="54571"/>
                </a:lnTo>
                <a:lnTo>
                  <a:pt x="97717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6" y="43434"/>
                </a:moveTo>
                <a:lnTo>
                  <a:pt x="123532" y="43434"/>
                </a:lnTo>
                <a:lnTo>
                  <a:pt x="136494" y="44485"/>
                </a:lnTo>
                <a:lnTo>
                  <a:pt x="147521" y="47634"/>
                </a:lnTo>
                <a:lnTo>
                  <a:pt x="172947" y="81111"/>
                </a:lnTo>
                <a:lnTo>
                  <a:pt x="176022" y="302895"/>
                </a:lnTo>
                <a:lnTo>
                  <a:pt x="226313" y="302895"/>
                </a:lnTo>
                <a:lnTo>
                  <a:pt x="226353" y="130122"/>
                </a:lnTo>
                <a:lnTo>
                  <a:pt x="231468" y="91270"/>
                </a:lnTo>
                <a:lnTo>
                  <a:pt x="257994" y="55124"/>
                </a:lnTo>
                <a:lnTo>
                  <a:pt x="264290" y="51816"/>
                </a:lnTo>
                <a:lnTo>
                  <a:pt x="218401" y="51816"/>
                </a:lnTo>
                <a:lnTo>
                  <a:pt x="214736" y="43434"/>
                </a:lnTo>
                <a:close/>
              </a:path>
              <a:path w="402589" h="302895">
                <a:moveTo>
                  <a:pt x="391131" y="43434"/>
                </a:moveTo>
                <a:lnTo>
                  <a:pt x="299085" y="43434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1" y="72859"/>
                </a:lnTo>
                <a:lnTo>
                  <a:pt x="351980" y="113452"/>
                </a:lnTo>
                <a:lnTo>
                  <a:pt x="352044" y="302895"/>
                </a:lnTo>
                <a:lnTo>
                  <a:pt x="402336" y="302895"/>
                </a:lnTo>
                <a:lnTo>
                  <a:pt x="402312" y="99158"/>
                </a:lnTo>
                <a:lnTo>
                  <a:pt x="400835" y="75815"/>
                </a:lnTo>
                <a:lnTo>
                  <a:pt x="396341" y="55384"/>
                </a:lnTo>
                <a:lnTo>
                  <a:pt x="391131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65" y="3233"/>
                </a:lnTo>
                <a:lnTo>
                  <a:pt x="259072" y="12939"/>
                </a:lnTo>
                <a:lnTo>
                  <a:pt x="237424" y="29130"/>
                </a:lnTo>
                <a:lnTo>
                  <a:pt x="218401" y="51816"/>
                </a:lnTo>
                <a:lnTo>
                  <a:pt x="264290" y="51816"/>
                </a:lnTo>
                <a:lnTo>
                  <a:pt x="270344" y="48634"/>
                </a:lnTo>
                <a:lnTo>
                  <a:pt x="284038" y="44735"/>
                </a:lnTo>
                <a:lnTo>
                  <a:pt x="299085" y="43434"/>
                </a:lnTo>
                <a:lnTo>
                  <a:pt x="391131" y="43434"/>
                </a:lnTo>
                <a:lnTo>
                  <a:pt x="388866" y="38240"/>
                </a:lnTo>
                <a:lnTo>
                  <a:pt x="378421" y="24384"/>
                </a:lnTo>
                <a:lnTo>
                  <a:pt x="365261" y="13699"/>
                </a:lnTo>
                <a:lnTo>
                  <a:pt x="349511" y="6081"/>
                </a:lnTo>
                <a:lnTo>
                  <a:pt x="331192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17" y="48196"/>
                </a:lnTo>
                <a:lnTo>
                  <a:pt x="103171" y="46216"/>
                </a:lnTo>
                <a:lnTo>
                  <a:pt x="113155" y="44129"/>
                </a:lnTo>
                <a:lnTo>
                  <a:pt x="123532" y="43434"/>
                </a:lnTo>
                <a:lnTo>
                  <a:pt x="214736" y="43434"/>
                </a:lnTo>
                <a:lnTo>
                  <a:pt x="213331" y="40221"/>
                </a:lnTo>
                <a:lnTo>
                  <a:pt x="177531" y="7672"/>
                </a:lnTo>
                <a:lnTo>
                  <a:pt x="150564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09717" y="330454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8"/>
                </a:lnTo>
                <a:lnTo>
                  <a:pt x="38379" y="41236"/>
                </a:lnTo>
                <a:lnTo>
                  <a:pt x="9578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6" y="307611"/>
                </a:lnTo>
                <a:lnTo>
                  <a:pt x="207826" y="295074"/>
                </a:lnTo>
                <a:lnTo>
                  <a:pt x="240808" y="270342"/>
                </a:lnTo>
                <a:lnTo>
                  <a:pt x="242596" y="268033"/>
                </a:lnTo>
                <a:lnTo>
                  <a:pt x="140868" y="268033"/>
                </a:lnTo>
                <a:lnTo>
                  <a:pt x="123121" y="266408"/>
                </a:lnTo>
                <a:lnTo>
                  <a:pt x="79044" y="242125"/>
                </a:lnTo>
                <a:lnTo>
                  <a:pt x="54211" y="190392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1" y="10082"/>
                </a:lnTo>
                <a:lnTo>
                  <a:pt x="166393" y="2518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4" y="245078"/>
                </a:lnTo>
                <a:lnTo>
                  <a:pt x="154151" y="267121"/>
                </a:lnTo>
                <a:lnTo>
                  <a:pt x="140868" y="268033"/>
                </a:lnTo>
                <a:lnTo>
                  <a:pt x="242596" y="268033"/>
                </a:lnTo>
                <a:lnTo>
                  <a:pt x="253461" y="254004"/>
                </a:lnTo>
                <a:lnTo>
                  <a:pt x="263488" y="235130"/>
                </a:lnTo>
                <a:lnTo>
                  <a:pt x="270878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85" y="42968"/>
                </a:lnTo>
                <a:lnTo>
                  <a:pt x="173015" y="48421"/>
                </a:lnTo>
                <a:lnTo>
                  <a:pt x="207531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07837" y="3310826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5" h="297179">
                <a:moveTo>
                  <a:pt x="52578" y="0"/>
                </a:moveTo>
                <a:lnTo>
                  <a:pt x="0" y="0"/>
                </a:lnTo>
                <a:lnTo>
                  <a:pt x="89636" y="296608"/>
                </a:lnTo>
                <a:lnTo>
                  <a:pt x="142875" y="296608"/>
                </a:lnTo>
                <a:lnTo>
                  <a:pt x="159104" y="234886"/>
                </a:lnTo>
                <a:lnTo>
                  <a:pt x="116687" y="234886"/>
                </a:lnTo>
                <a:lnTo>
                  <a:pt x="99923" y="171157"/>
                </a:lnTo>
                <a:lnTo>
                  <a:pt x="52578" y="0"/>
                </a:lnTo>
                <a:close/>
              </a:path>
              <a:path w="407035" h="297179">
                <a:moveTo>
                  <a:pt x="248247" y="68389"/>
                </a:moveTo>
                <a:lnTo>
                  <a:pt x="202882" y="68389"/>
                </a:lnTo>
                <a:lnTo>
                  <a:pt x="214795" y="119151"/>
                </a:lnTo>
                <a:lnTo>
                  <a:pt x="261848" y="296608"/>
                </a:lnTo>
                <a:lnTo>
                  <a:pt x="313855" y="296608"/>
                </a:lnTo>
                <a:lnTo>
                  <a:pt x="335163" y="228688"/>
                </a:lnTo>
                <a:lnTo>
                  <a:pt x="289750" y="228688"/>
                </a:lnTo>
                <a:lnTo>
                  <a:pt x="274910" y="171157"/>
                </a:lnTo>
                <a:lnTo>
                  <a:pt x="248247" y="68389"/>
                </a:lnTo>
                <a:close/>
              </a:path>
              <a:path w="407035" h="297179">
                <a:moveTo>
                  <a:pt x="230505" y="0"/>
                </a:moveTo>
                <a:lnTo>
                  <a:pt x="178981" y="0"/>
                </a:lnTo>
                <a:lnTo>
                  <a:pt x="132016" y="173736"/>
                </a:lnTo>
                <a:lnTo>
                  <a:pt x="121032" y="217236"/>
                </a:lnTo>
                <a:lnTo>
                  <a:pt x="118027" y="229292"/>
                </a:lnTo>
                <a:lnTo>
                  <a:pt x="116687" y="234886"/>
                </a:lnTo>
                <a:lnTo>
                  <a:pt x="159104" y="234886"/>
                </a:lnTo>
                <a:lnTo>
                  <a:pt x="202882" y="68389"/>
                </a:lnTo>
                <a:lnTo>
                  <a:pt x="248247" y="68389"/>
                </a:lnTo>
                <a:lnTo>
                  <a:pt x="230505" y="0"/>
                </a:lnTo>
                <a:close/>
              </a:path>
              <a:path w="407035" h="297179">
                <a:moveTo>
                  <a:pt x="406908" y="0"/>
                </a:moveTo>
                <a:lnTo>
                  <a:pt x="358051" y="0"/>
                </a:lnTo>
                <a:lnTo>
                  <a:pt x="306806" y="171450"/>
                </a:lnTo>
                <a:lnTo>
                  <a:pt x="289750" y="228688"/>
                </a:lnTo>
                <a:lnTo>
                  <a:pt x="335163" y="228688"/>
                </a:lnTo>
                <a:lnTo>
                  <a:pt x="40690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37993" y="330454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6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74" y="247237"/>
                </a:lnTo>
                <a:lnTo>
                  <a:pt x="59082" y="286796"/>
                </a:lnTo>
                <a:lnTo>
                  <a:pt x="109410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6" y="117073"/>
                </a:lnTo>
                <a:lnTo>
                  <a:pt x="268044" y="87555"/>
                </a:lnTo>
                <a:lnTo>
                  <a:pt x="255930" y="61859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74129" y="330454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7916"/>
                </a:lnTo>
                <a:lnTo>
                  <a:pt x="50810" y="132310"/>
                </a:lnTo>
                <a:lnTo>
                  <a:pt x="58674" y="89344"/>
                </a:lnTo>
                <a:lnTo>
                  <a:pt x="83959" y="57589"/>
                </a:lnTo>
                <a:lnTo>
                  <a:pt x="106679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6" y="52006"/>
                </a:moveTo>
                <a:lnTo>
                  <a:pt x="106679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5" y="62293"/>
                </a:lnTo>
                <a:lnTo>
                  <a:pt x="147226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3" y="15900"/>
                </a:lnTo>
                <a:lnTo>
                  <a:pt x="148071" y="8958"/>
                </a:lnTo>
                <a:lnTo>
                  <a:pt x="135085" y="3987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65200" y="3198241"/>
            <a:ext cx="245745" cy="409575"/>
          </a:xfrm>
          <a:custGeom>
            <a:avLst/>
            <a:gdLst/>
            <a:ahLst/>
            <a:cxnLst/>
            <a:rect l="l" t="t" r="r" b="b"/>
            <a:pathLst>
              <a:path w="245745" h="409575">
                <a:moveTo>
                  <a:pt x="50292" y="0"/>
                </a:moveTo>
                <a:lnTo>
                  <a:pt x="0" y="0"/>
                </a:lnTo>
                <a:lnTo>
                  <a:pt x="0" y="409194"/>
                </a:lnTo>
                <a:lnTo>
                  <a:pt x="50292" y="409194"/>
                </a:lnTo>
                <a:lnTo>
                  <a:pt x="50292" y="291553"/>
                </a:lnTo>
                <a:lnTo>
                  <a:pt x="85153" y="257644"/>
                </a:lnTo>
                <a:lnTo>
                  <a:pt x="144267" y="257644"/>
                </a:lnTo>
                <a:lnTo>
                  <a:pt x="127842" y="233070"/>
                </a:lnTo>
                <a:lnTo>
                  <a:pt x="50292" y="233070"/>
                </a:lnTo>
                <a:lnTo>
                  <a:pt x="50292" y="0"/>
                </a:lnTo>
                <a:close/>
              </a:path>
              <a:path w="245745" h="409575">
                <a:moveTo>
                  <a:pt x="144267" y="257644"/>
                </a:moveTo>
                <a:lnTo>
                  <a:pt x="85153" y="257644"/>
                </a:lnTo>
                <a:lnTo>
                  <a:pt x="183642" y="409194"/>
                </a:lnTo>
                <a:lnTo>
                  <a:pt x="245554" y="409194"/>
                </a:lnTo>
                <a:lnTo>
                  <a:pt x="144267" y="257644"/>
                </a:lnTo>
                <a:close/>
              </a:path>
              <a:path w="245745" h="409575">
                <a:moveTo>
                  <a:pt x="234124" y="112585"/>
                </a:moveTo>
                <a:lnTo>
                  <a:pt x="169164" y="112585"/>
                </a:lnTo>
                <a:lnTo>
                  <a:pt x="50292" y="233070"/>
                </a:lnTo>
                <a:lnTo>
                  <a:pt x="127842" y="233070"/>
                </a:lnTo>
                <a:lnTo>
                  <a:pt x="120967" y="222783"/>
                </a:lnTo>
                <a:lnTo>
                  <a:pt x="234124" y="11258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30758" y="330454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3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56" y="297078"/>
                </a:lnTo>
                <a:lnTo>
                  <a:pt x="223482" y="273239"/>
                </a:lnTo>
                <a:lnTo>
                  <a:pt x="22755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20"/>
                </a:lnTo>
                <a:lnTo>
                  <a:pt x="52733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2" y="133370"/>
                </a:lnTo>
                <a:lnTo>
                  <a:pt x="64714" y="158368"/>
                </a:lnTo>
                <a:lnTo>
                  <a:pt x="102943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0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2" y="164596"/>
                </a:lnTo>
                <a:lnTo>
                  <a:pt x="188493" y="141559"/>
                </a:lnTo>
                <a:lnTo>
                  <a:pt x="151345" y="129921"/>
                </a:lnTo>
                <a:lnTo>
                  <a:pt x="97304" y="114939"/>
                </a:lnTo>
                <a:lnTo>
                  <a:pt x="88077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7" y="41148"/>
                </a:lnTo>
                <a:lnTo>
                  <a:pt x="219981" y="41148"/>
                </a:lnTo>
                <a:lnTo>
                  <a:pt x="217639" y="37337"/>
                </a:lnTo>
                <a:lnTo>
                  <a:pt x="178688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81" y="41148"/>
                </a:moveTo>
                <a:lnTo>
                  <a:pt x="121157" y="41148"/>
                </a:lnTo>
                <a:lnTo>
                  <a:pt x="134961" y="41952"/>
                </a:lnTo>
                <a:lnTo>
                  <a:pt x="147096" y="44372"/>
                </a:lnTo>
                <a:lnTo>
                  <a:pt x="179243" y="69661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4" y="69661"/>
                </a:lnTo>
                <a:lnTo>
                  <a:pt x="228192" y="57492"/>
                </a:lnTo>
                <a:lnTo>
                  <a:pt x="223390" y="46695"/>
                </a:lnTo>
                <a:lnTo>
                  <a:pt x="21998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46225" y="3550284"/>
            <a:ext cx="60960" cy="138430"/>
          </a:xfrm>
          <a:custGeom>
            <a:avLst/>
            <a:gdLst/>
            <a:ahLst/>
            <a:cxnLst/>
            <a:rect l="l" t="t" r="r" b="b"/>
            <a:pathLst>
              <a:path w="60959" h="138429">
                <a:moveTo>
                  <a:pt x="60579" y="0"/>
                </a:moveTo>
                <a:lnTo>
                  <a:pt x="3429" y="0"/>
                </a:lnTo>
                <a:lnTo>
                  <a:pt x="3429" y="57150"/>
                </a:lnTo>
                <a:lnTo>
                  <a:pt x="31902" y="57150"/>
                </a:lnTo>
                <a:lnTo>
                  <a:pt x="31046" y="69117"/>
                </a:lnTo>
                <a:lnTo>
                  <a:pt x="13858" y="107948"/>
                </a:lnTo>
                <a:lnTo>
                  <a:pt x="0" y="116586"/>
                </a:lnTo>
                <a:lnTo>
                  <a:pt x="13716" y="138302"/>
                </a:lnTo>
                <a:lnTo>
                  <a:pt x="49339" y="108203"/>
                </a:lnTo>
                <a:lnTo>
                  <a:pt x="60579" y="57150"/>
                </a:lnTo>
                <a:lnTo>
                  <a:pt x="6057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61694" y="3207283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5" y="363697"/>
                </a:lnTo>
                <a:lnTo>
                  <a:pt x="64388" y="395477"/>
                </a:lnTo>
                <a:lnTo>
                  <a:pt x="106781" y="404152"/>
                </a:lnTo>
                <a:lnTo>
                  <a:pt x="115367" y="403867"/>
                </a:lnTo>
                <a:lnTo>
                  <a:pt x="124542" y="403020"/>
                </a:lnTo>
                <a:lnTo>
                  <a:pt x="134288" y="401617"/>
                </a:lnTo>
                <a:lnTo>
                  <a:pt x="144589" y="399668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89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31911" y="330454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3" y="41719"/>
                </a:moveTo>
                <a:lnTo>
                  <a:pt x="135254" y="41719"/>
                </a:lnTo>
                <a:lnTo>
                  <a:pt x="153094" y="42773"/>
                </a:lnTo>
                <a:lnTo>
                  <a:pt x="168602" y="45943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882" y="103632"/>
                </a:lnTo>
                <a:lnTo>
                  <a:pt x="169767" y="124202"/>
                </a:lnTo>
                <a:lnTo>
                  <a:pt x="102867" y="133964"/>
                </a:lnTo>
                <a:lnTo>
                  <a:pt x="90733" y="135832"/>
                </a:lnTo>
                <a:lnTo>
                  <a:pt x="53005" y="146548"/>
                </a:lnTo>
                <a:lnTo>
                  <a:pt x="21404" y="168705"/>
                </a:lnTo>
                <a:lnTo>
                  <a:pt x="2486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15" y="307696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64"/>
                </a:lnTo>
                <a:lnTo>
                  <a:pt x="197007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64" y="268909"/>
                </a:lnTo>
                <a:lnTo>
                  <a:pt x="62277" y="249340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2" y="164592"/>
                </a:lnTo>
                <a:lnTo>
                  <a:pt x="191452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1" y="46786"/>
                </a:lnTo>
                <a:lnTo>
                  <a:pt x="246343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48"/>
                </a:lnTo>
                <a:lnTo>
                  <a:pt x="214379" y="285673"/>
                </a:lnTo>
                <a:lnTo>
                  <a:pt x="217148" y="294622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0"/>
                </a:lnTo>
                <a:lnTo>
                  <a:pt x="265493" y="285369"/>
                </a:lnTo>
                <a:lnTo>
                  <a:pt x="262793" y="276330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5"/>
                </a:moveTo>
                <a:lnTo>
                  <a:pt x="206882" y="154305"/>
                </a:lnTo>
                <a:lnTo>
                  <a:pt x="206590" y="172593"/>
                </a:lnTo>
                <a:lnTo>
                  <a:pt x="206089" y="188092"/>
                </a:lnTo>
                <a:lnTo>
                  <a:pt x="192448" y="232952"/>
                </a:lnTo>
                <a:lnTo>
                  <a:pt x="153503" y="262632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37"/>
                </a:lnTo>
                <a:lnTo>
                  <a:pt x="258529" y="235621"/>
                </a:lnTo>
                <a:lnTo>
                  <a:pt x="258036" y="214401"/>
                </a:lnTo>
                <a:lnTo>
                  <a:pt x="257918" y="206502"/>
                </a:lnTo>
                <a:lnTo>
                  <a:pt x="257793" y="186268"/>
                </a:lnTo>
                <a:lnTo>
                  <a:pt x="257746" y="154305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4"/>
                </a:lnTo>
                <a:lnTo>
                  <a:pt x="49529" y="23217"/>
                </a:lnTo>
                <a:lnTo>
                  <a:pt x="17440" y="62874"/>
                </a:lnTo>
                <a:lnTo>
                  <a:pt x="8572" y="91440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4"/>
                </a:lnTo>
                <a:lnTo>
                  <a:pt x="104328" y="44850"/>
                </a:lnTo>
                <a:lnTo>
                  <a:pt x="135254" y="41719"/>
                </a:lnTo>
                <a:lnTo>
                  <a:pt x="246343" y="41719"/>
                </a:lnTo>
                <a:lnTo>
                  <a:pt x="244709" y="38661"/>
                </a:lnTo>
                <a:lnTo>
                  <a:pt x="215683" y="13721"/>
                </a:lnTo>
                <a:lnTo>
                  <a:pt x="177174" y="2224"/>
                </a:lnTo>
                <a:lnTo>
                  <a:pt x="160809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66899" y="3198241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92046" y="331082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73859" y="330454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2"/>
                </a:lnTo>
                <a:lnTo>
                  <a:pt x="5576" y="236366"/>
                </a:lnTo>
                <a:lnTo>
                  <a:pt x="13873" y="255538"/>
                </a:lnTo>
                <a:lnTo>
                  <a:pt x="38671" y="285267"/>
                </a:lnTo>
                <a:lnTo>
                  <a:pt x="75874" y="303191"/>
                </a:lnTo>
                <a:lnTo>
                  <a:pt x="126784" y="309181"/>
                </a:lnTo>
                <a:lnTo>
                  <a:pt x="143769" y="308429"/>
                </a:lnTo>
                <a:lnTo>
                  <a:pt x="189356" y="297078"/>
                </a:lnTo>
                <a:lnTo>
                  <a:pt x="223495" y="273239"/>
                </a:lnTo>
                <a:lnTo>
                  <a:pt x="227562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6" y="220364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51" y="0"/>
                </a:moveTo>
                <a:lnTo>
                  <a:pt x="74206" y="5994"/>
                </a:lnTo>
                <a:lnTo>
                  <a:pt x="34922" y="26503"/>
                </a:lnTo>
                <a:lnTo>
                  <a:pt x="10853" y="66162"/>
                </a:lnTo>
                <a:lnTo>
                  <a:pt x="8622" y="85813"/>
                </a:lnTo>
                <a:lnTo>
                  <a:pt x="9279" y="95868"/>
                </a:lnTo>
                <a:lnTo>
                  <a:pt x="25775" y="133370"/>
                </a:lnTo>
                <a:lnTo>
                  <a:pt x="64726" y="158368"/>
                </a:lnTo>
                <a:lnTo>
                  <a:pt x="102956" y="170369"/>
                </a:lnTo>
                <a:lnTo>
                  <a:pt x="146947" y="182034"/>
                </a:lnTo>
                <a:lnTo>
                  <a:pt x="161699" y="186520"/>
                </a:lnTo>
                <a:lnTo>
                  <a:pt x="193948" y="212828"/>
                </a:lnTo>
                <a:lnTo>
                  <a:pt x="194894" y="220878"/>
                </a:lnTo>
                <a:lnTo>
                  <a:pt x="193840" y="230078"/>
                </a:lnTo>
                <a:lnTo>
                  <a:pt x="168580" y="260114"/>
                </a:lnTo>
                <a:lnTo>
                  <a:pt x="126593" y="268033"/>
                </a:lnTo>
                <a:lnTo>
                  <a:pt x="227562" y="268033"/>
                </a:lnTo>
                <a:lnTo>
                  <a:pt x="245415" y="227966"/>
                </a:lnTo>
                <a:lnTo>
                  <a:pt x="246329" y="215646"/>
                </a:lnTo>
                <a:lnTo>
                  <a:pt x="24557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6" y="114939"/>
                </a:lnTo>
                <a:lnTo>
                  <a:pt x="88089" y="112173"/>
                </a:lnTo>
                <a:lnTo>
                  <a:pt x="82499" y="110299"/>
                </a:lnTo>
                <a:lnTo>
                  <a:pt x="73736" y="106768"/>
                </a:lnTo>
                <a:lnTo>
                  <a:pt x="67348" y="102298"/>
                </a:lnTo>
                <a:lnTo>
                  <a:pt x="63258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7" y="47577"/>
                </a:lnTo>
                <a:lnTo>
                  <a:pt x="121157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45" y="625"/>
                </a:lnTo>
                <a:lnTo>
                  <a:pt x="117551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7" y="41148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5" y="69661"/>
                </a:lnTo>
                <a:lnTo>
                  <a:pt x="185750" y="90297"/>
                </a:lnTo>
                <a:lnTo>
                  <a:pt x="234899" y="83439"/>
                </a:lnTo>
                <a:lnTo>
                  <a:pt x="232015" y="69661"/>
                </a:lnTo>
                <a:lnTo>
                  <a:pt x="228199" y="57492"/>
                </a:lnTo>
                <a:lnTo>
                  <a:pt x="223397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59735" y="3304540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75" y="0"/>
                </a:moveTo>
                <a:lnTo>
                  <a:pt x="80872" y="10120"/>
                </a:lnTo>
                <a:lnTo>
                  <a:pt x="35925" y="40406"/>
                </a:lnTo>
                <a:lnTo>
                  <a:pt x="8963" y="90554"/>
                </a:lnTo>
                <a:lnTo>
                  <a:pt x="998" y="132490"/>
                </a:lnTo>
                <a:lnTo>
                  <a:pt x="0" y="155727"/>
                </a:lnTo>
                <a:lnTo>
                  <a:pt x="2306" y="190588"/>
                </a:lnTo>
                <a:lnTo>
                  <a:pt x="20777" y="247453"/>
                </a:lnTo>
                <a:lnTo>
                  <a:pt x="56886" y="286834"/>
                </a:lnTo>
                <a:lnTo>
                  <a:pt x="105713" y="306698"/>
                </a:lnTo>
                <a:lnTo>
                  <a:pt x="134594" y="309181"/>
                </a:lnTo>
                <a:lnTo>
                  <a:pt x="157877" y="307393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8" y="280504"/>
                </a:lnTo>
                <a:lnTo>
                  <a:pt x="228360" y="268033"/>
                </a:lnTo>
                <a:lnTo>
                  <a:pt x="134023" y="268033"/>
                </a:lnTo>
                <a:lnTo>
                  <a:pt x="116518" y="266337"/>
                </a:lnTo>
                <a:lnTo>
                  <a:pt x="74295" y="240982"/>
                </a:lnTo>
                <a:lnTo>
                  <a:pt x="57150" y="205820"/>
                </a:lnTo>
                <a:lnTo>
                  <a:pt x="51435" y="154305"/>
                </a:lnTo>
                <a:lnTo>
                  <a:pt x="52918" y="126868"/>
                </a:lnTo>
                <a:lnTo>
                  <a:pt x="64781" y="83887"/>
                </a:lnTo>
                <a:lnTo>
                  <a:pt x="102525" y="47931"/>
                </a:lnTo>
                <a:lnTo>
                  <a:pt x="136969" y="41148"/>
                </a:lnTo>
                <a:lnTo>
                  <a:pt x="230103" y="41148"/>
                </a:lnTo>
                <a:lnTo>
                  <a:pt x="227821" y="37881"/>
                </a:lnTo>
                <a:lnTo>
                  <a:pt x="213842" y="24384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09" h="309245">
                <a:moveTo>
                  <a:pt x="208597" y="194310"/>
                </a:moveTo>
                <a:lnTo>
                  <a:pt x="192474" y="239703"/>
                </a:lnTo>
                <a:lnTo>
                  <a:pt x="161237" y="263518"/>
                </a:lnTo>
                <a:lnTo>
                  <a:pt x="134023" y="268033"/>
                </a:lnTo>
                <a:lnTo>
                  <a:pt x="228360" y="268033"/>
                </a:lnTo>
                <a:lnTo>
                  <a:pt x="231470" y="264788"/>
                </a:lnTo>
                <a:lnTo>
                  <a:pt x="243368" y="246337"/>
                </a:lnTo>
                <a:lnTo>
                  <a:pt x="252121" y="225135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09" h="309245">
                <a:moveTo>
                  <a:pt x="230103" y="41148"/>
                </a:moveTo>
                <a:lnTo>
                  <a:pt x="136969" y="41148"/>
                </a:lnTo>
                <a:lnTo>
                  <a:pt x="149078" y="42092"/>
                </a:lnTo>
                <a:lnTo>
                  <a:pt x="160258" y="44919"/>
                </a:lnTo>
                <a:lnTo>
                  <a:pt x="194933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3"/>
                </a:lnTo>
                <a:lnTo>
                  <a:pt x="239042" y="53944"/>
                </a:lnTo>
                <a:lnTo>
                  <a:pt x="230103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41492" y="330454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74" y="247237"/>
                </a:lnTo>
                <a:lnTo>
                  <a:pt x="59082" y="286796"/>
                </a:lnTo>
                <a:lnTo>
                  <a:pt x="109410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78200" y="3304540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9161"/>
                </a:lnTo>
                <a:lnTo>
                  <a:pt x="50792" y="130122"/>
                </a:lnTo>
                <a:lnTo>
                  <a:pt x="58292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6" y="43434"/>
                </a:moveTo>
                <a:lnTo>
                  <a:pt x="123532" y="43434"/>
                </a:lnTo>
                <a:lnTo>
                  <a:pt x="136499" y="44485"/>
                </a:lnTo>
                <a:lnTo>
                  <a:pt x="147526" y="47634"/>
                </a:lnTo>
                <a:lnTo>
                  <a:pt x="172947" y="81111"/>
                </a:lnTo>
                <a:lnTo>
                  <a:pt x="176021" y="302895"/>
                </a:lnTo>
                <a:lnTo>
                  <a:pt x="226313" y="302895"/>
                </a:lnTo>
                <a:lnTo>
                  <a:pt x="226353" y="130122"/>
                </a:lnTo>
                <a:lnTo>
                  <a:pt x="231468" y="91270"/>
                </a:lnTo>
                <a:lnTo>
                  <a:pt x="258001" y="55124"/>
                </a:lnTo>
                <a:lnTo>
                  <a:pt x="264299" y="51816"/>
                </a:lnTo>
                <a:lnTo>
                  <a:pt x="218401" y="51816"/>
                </a:lnTo>
                <a:lnTo>
                  <a:pt x="214736" y="43434"/>
                </a:lnTo>
                <a:close/>
              </a:path>
              <a:path w="402590" h="302895">
                <a:moveTo>
                  <a:pt x="391136" y="43434"/>
                </a:moveTo>
                <a:lnTo>
                  <a:pt x="299084" y="43434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0" y="72859"/>
                </a:lnTo>
                <a:lnTo>
                  <a:pt x="351981" y="113452"/>
                </a:lnTo>
                <a:lnTo>
                  <a:pt x="352043" y="302895"/>
                </a:lnTo>
                <a:lnTo>
                  <a:pt x="402335" y="302895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4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299" y="51816"/>
                </a:lnTo>
                <a:lnTo>
                  <a:pt x="270354" y="48634"/>
                </a:lnTo>
                <a:lnTo>
                  <a:pt x="284045" y="44735"/>
                </a:lnTo>
                <a:lnTo>
                  <a:pt x="299084" y="43434"/>
                </a:lnTo>
                <a:lnTo>
                  <a:pt x="391136" y="43434"/>
                </a:lnTo>
                <a:lnTo>
                  <a:pt x="388871" y="38240"/>
                </a:lnTo>
                <a:lnTo>
                  <a:pt x="378421" y="24384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3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4"/>
                </a:lnTo>
                <a:lnTo>
                  <a:pt x="214736" y="43434"/>
                </a:lnTo>
                <a:lnTo>
                  <a:pt x="213331" y="40221"/>
                </a:lnTo>
                <a:lnTo>
                  <a:pt x="177532" y="7672"/>
                </a:lnTo>
                <a:lnTo>
                  <a:pt x="150570" y="855"/>
                </a:lnTo>
                <a:lnTo>
                  <a:pt x="13487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935407" y="330454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81" y="239737"/>
                </a:lnTo>
                <a:lnTo>
                  <a:pt x="57639" y="204393"/>
                </a:lnTo>
                <a:lnTo>
                  <a:pt x="51428" y="154686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5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7" y="87555"/>
                </a:lnTo>
                <a:lnTo>
                  <a:pt x="255919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2455" y="3836708"/>
            <a:ext cx="360045" cy="409575"/>
          </a:xfrm>
          <a:custGeom>
            <a:avLst/>
            <a:gdLst/>
            <a:ahLst/>
            <a:cxnLst/>
            <a:rect l="l" t="t" r="r" b="b"/>
            <a:pathLst>
              <a:path w="360044" h="409575">
                <a:moveTo>
                  <a:pt x="181357" y="0"/>
                </a:moveTo>
                <a:lnTo>
                  <a:pt x="0" y="0"/>
                </a:lnTo>
                <a:lnTo>
                  <a:pt x="0" y="409194"/>
                </a:lnTo>
                <a:lnTo>
                  <a:pt x="54295" y="409194"/>
                </a:lnTo>
                <a:lnTo>
                  <a:pt x="54295" y="227444"/>
                </a:lnTo>
                <a:lnTo>
                  <a:pt x="220747" y="227444"/>
                </a:lnTo>
                <a:lnTo>
                  <a:pt x="211740" y="222872"/>
                </a:lnTo>
                <a:lnTo>
                  <a:pt x="239246" y="217461"/>
                </a:lnTo>
                <a:lnTo>
                  <a:pt x="262902" y="209353"/>
                </a:lnTo>
                <a:lnTo>
                  <a:pt x="282719" y="198529"/>
                </a:lnTo>
                <a:lnTo>
                  <a:pt x="298706" y="184975"/>
                </a:lnTo>
                <a:lnTo>
                  <a:pt x="302124" y="180594"/>
                </a:lnTo>
                <a:lnTo>
                  <a:pt x="54295" y="180594"/>
                </a:lnTo>
                <a:lnTo>
                  <a:pt x="54295" y="45135"/>
                </a:lnTo>
                <a:lnTo>
                  <a:pt x="306535" y="45135"/>
                </a:lnTo>
                <a:lnTo>
                  <a:pt x="300728" y="37025"/>
                </a:lnTo>
                <a:lnTo>
                  <a:pt x="264509" y="11036"/>
                </a:lnTo>
                <a:lnTo>
                  <a:pt x="207073" y="693"/>
                </a:lnTo>
                <a:lnTo>
                  <a:pt x="181357" y="0"/>
                </a:lnTo>
                <a:close/>
              </a:path>
              <a:path w="360044" h="409575">
                <a:moveTo>
                  <a:pt x="220747" y="227444"/>
                </a:moveTo>
                <a:lnTo>
                  <a:pt x="116966" y="227444"/>
                </a:lnTo>
                <a:lnTo>
                  <a:pt x="126719" y="227568"/>
                </a:lnTo>
                <a:lnTo>
                  <a:pt x="134981" y="227936"/>
                </a:lnTo>
                <a:lnTo>
                  <a:pt x="171737" y="240220"/>
                </a:lnTo>
                <a:lnTo>
                  <a:pt x="199262" y="267550"/>
                </a:lnTo>
                <a:lnTo>
                  <a:pt x="226937" y="306632"/>
                </a:lnTo>
                <a:lnTo>
                  <a:pt x="292323" y="409194"/>
                </a:lnTo>
                <a:lnTo>
                  <a:pt x="359949" y="409194"/>
                </a:lnTo>
                <a:lnTo>
                  <a:pt x="289180" y="297751"/>
                </a:lnTo>
                <a:lnTo>
                  <a:pt x="256106" y="254815"/>
                </a:lnTo>
                <a:lnTo>
                  <a:pt x="221868" y="228013"/>
                </a:lnTo>
                <a:lnTo>
                  <a:pt x="220747" y="227444"/>
                </a:lnTo>
                <a:close/>
              </a:path>
              <a:path w="360044" h="409575">
                <a:moveTo>
                  <a:pt x="306535" y="45135"/>
                </a:moveTo>
                <a:lnTo>
                  <a:pt x="183643" y="45135"/>
                </a:lnTo>
                <a:lnTo>
                  <a:pt x="204770" y="46299"/>
                </a:lnTo>
                <a:lnTo>
                  <a:pt x="222862" y="49795"/>
                </a:lnTo>
                <a:lnTo>
                  <a:pt x="259117" y="73829"/>
                </a:lnTo>
                <a:lnTo>
                  <a:pt x="270892" y="111620"/>
                </a:lnTo>
                <a:lnTo>
                  <a:pt x="270213" y="121358"/>
                </a:lnTo>
                <a:lnTo>
                  <a:pt x="254034" y="156207"/>
                </a:lnTo>
                <a:lnTo>
                  <a:pt x="216975" y="176248"/>
                </a:lnTo>
                <a:lnTo>
                  <a:pt x="170498" y="180594"/>
                </a:lnTo>
                <a:lnTo>
                  <a:pt x="302124" y="180594"/>
                </a:lnTo>
                <a:lnTo>
                  <a:pt x="311027" y="169183"/>
                </a:lnTo>
                <a:lnTo>
                  <a:pt x="319838" y="151677"/>
                </a:lnTo>
                <a:lnTo>
                  <a:pt x="325131" y="132460"/>
                </a:lnTo>
                <a:lnTo>
                  <a:pt x="326898" y="111531"/>
                </a:lnTo>
                <a:lnTo>
                  <a:pt x="325842" y="95030"/>
                </a:lnTo>
                <a:lnTo>
                  <a:pt x="322671" y="79252"/>
                </a:lnTo>
                <a:lnTo>
                  <a:pt x="317375" y="64205"/>
                </a:lnTo>
                <a:lnTo>
                  <a:pt x="309944" y="49898"/>
                </a:lnTo>
                <a:lnTo>
                  <a:pt x="306535" y="45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96602" y="3949293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91" y="0"/>
                </a:moveTo>
                <a:lnTo>
                  <a:pt x="0" y="0"/>
                </a:lnTo>
                <a:lnTo>
                  <a:pt x="110" y="191992"/>
                </a:lnTo>
                <a:lnTo>
                  <a:pt x="3047" y="230403"/>
                </a:lnTo>
                <a:lnTo>
                  <a:pt x="18478" y="267652"/>
                </a:lnTo>
                <a:lnTo>
                  <a:pt x="52195" y="292887"/>
                </a:lnTo>
                <a:lnTo>
                  <a:pt x="101058" y="302882"/>
                </a:lnTo>
                <a:lnTo>
                  <a:pt x="129154" y="299739"/>
                </a:lnTo>
                <a:lnTo>
                  <a:pt x="154150" y="290302"/>
                </a:lnTo>
                <a:lnTo>
                  <a:pt x="176056" y="274560"/>
                </a:lnTo>
                <a:lnTo>
                  <a:pt x="188953" y="259448"/>
                </a:lnTo>
                <a:lnTo>
                  <a:pt x="111250" y="259448"/>
                </a:lnTo>
                <a:lnTo>
                  <a:pt x="100412" y="258734"/>
                </a:lnTo>
                <a:lnTo>
                  <a:pt x="60709" y="234737"/>
                </a:lnTo>
                <a:lnTo>
                  <a:pt x="51065" y="197018"/>
                </a:lnTo>
                <a:lnTo>
                  <a:pt x="50291" y="164109"/>
                </a:lnTo>
                <a:lnTo>
                  <a:pt x="50291" y="0"/>
                </a:lnTo>
                <a:close/>
              </a:path>
              <a:path w="240030" h="302895">
                <a:moveTo>
                  <a:pt x="240029" y="252501"/>
                </a:moveTo>
                <a:lnTo>
                  <a:pt x="194881" y="252501"/>
                </a:lnTo>
                <a:lnTo>
                  <a:pt x="194881" y="296608"/>
                </a:lnTo>
                <a:lnTo>
                  <a:pt x="240029" y="296608"/>
                </a:lnTo>
                <a:lnTo>
                  <a:pt x="240029" y="252501"/>
                </a:lnTo>
                <a:close/>
              </a:path>
              <a:path w="240030" h="302895">
                <a:moveTo>
                  <a:pt x="240029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1" y="176402"/>
                </a:lnTo>
                <a:lnTo>
                  <a:pt x="181547" y="216408"/>
                </a:lnTo>
                <a:lnTo>
                  <a:pt x="153542" y="247929"/>
                </a:lnTo>
                <a:lnTo>
                  <a:pt x="111250" y="259448"/>
                </a:lnTo>
                <a:lnTo>
                  <a:pt x="188953" y="259448"/>
                </a:lnTo>
                <a:lnTo>
                  <a:pt x="194881" y="252501"/>
                </a:lnTo>
                <a:lnTo>
                  <a:pt x="240029" y="252501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15021" y="3836708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85" y="371843"/>
                </a:moveTo>
                <a:lnTo>
                  <a:pt x="46861" y="371843"/>
                </a:lnTo>
                <a:lnTo>
                  <a:pt x="63200" y="390918"/>
                </a:lnTo>
                <a:lnTo>
                  <a:pt x="82362" y="404552"/>
                </a:lnTo>
                <a:lnTo>
                  <a:pt x="104348" y="412737"/>
                </a:lnTo>
                <a:lnTo>
                  <a:pt x="129158" y="415467"/>
                </a:lnTo>
                <a:lnTo>
                  <a:pt x="154570" y="412877"/>
                </a:lnTo>
                <a:lnTo>
                  <a:pt x="178100" y="405099"/>
                </a:lnTo>
                <a:lnTo>
                  <a:pt x="199755" y="392123"/>
                </a:lnTo>
                <a:lnTo>
                  <a:pt x="219130" y="374319"/>
                </a:lnTo>
                <a:lnTo>
                  <a:pt x="124866" y="374319"/>
                </a:lnTo>
                <a:lnTo>
                  <a:pt x="105705" y="371894"/>
                </a:lnTo>
                <a:close/>
              </a:path>
              <a:path w="257175" h="415925">
                <a:moveTo>
                  <a:pt x="50291" y="0"/>
                </a:moveTo>
                <a:lnTo>
                  <a:pt x="0" y="0"/>
                </a:lnTo>
                <a:lnTo>
                  <a:pt x="0" y="409194"/>
                </a:lnTo>
                <a:lnTo>
                  <a:pt x="46861" y="409194"/>
                </a:lnTo>
                <a:lnTo>
                  <a:pt x="46861" y="371843"/>
                </a:lnTo>
                <a:lnTo>
                  <a:pt x="105585" y="371843"/>
                </a:lnTo>
                <a:lnTo>
                  <a:pt x="60769" y="335559"/>
                </a:lnTo>
                <a:lnTo>
                  <a:pt x="47201" y="283427"/>
                </a:lnTo>
                <a:lnTo>
                  <a:pt x="46292" y="258699"/>
                </a:lnTo>
                <a:lnTo>
                  <a:pt x="47792" y="233227"/>
                </a:lnTo>
                <a:lnTo>
                  <a:pt x="59792" y="191899"/>
                </a:lnTo>
                <a:lnTo>
                  <a:pt x="96443" y="154579"/>
                </a:lnTo>
                <a:lnTo>
                  <a:pt x="127165" y="147434"/>
                </a:lnTo>
                <a:lnTo>
                  <a:pt x="222859" y="147434"/>
                </a:lnTo>
                <a:lnTo>
                  <a:pt x="221580" y="146011"/>
                </a:lnTo>
                <a:lnTo>
                  <a:pt x="50291" y="146011"/>
                </a:lnTo>
                <a:lnTo>
                  <a:pt x="50291" y="0"/>
                </a:lnTo>
                <a:close/>
              </a:path>
              <a:path w="257175" h="415925">
                <a:moveTo>
                  <a:pt x="222859" y="147434"/>
                </a:moveTo>
                <a:lnTo>
                  <a:pt x="127165" y="147434"/>
                </a:lnTo>
                <a:lnTo>
                  <a:pt x="142855" y="149166"/>
                </a:lnTo>
                <a:lnTo>
                  <a:pt x="157362" y="154354"/>
                </a:lnTo>
                <a:lnTo>
                  <a:pt x="192838" y="190743"/>
                </a:lnTo>
                <a:lnTo>
                  <a:pt x="204309" y="233508"/>
                </a:lnTo>
                <a:lnTo>
                  <a:pt x="205739" y="260603"/>
                </a:lnTo>
                <a:lnTo>
                  <a:pt x="204239" y="287137"/>
                </a:lnTo>
                <a:lnTo>
                  <a:pt x="192238" y="329717"/>
                </a:lnTo>
                <a:lnTo>
                  <a:pt x="155592" y="367177"/>
                </a:lnTo>
                <a:lnTo>
                  <a:pt x="124866" y="374319"/>
                </a:lnTo>
                <a:lnTo>
                  <a:pt x="219130" y="374319"/>
                </a:lnTo>
                <a:lnTo>
                  <a:pt x="247756" y="323819"/>
                </a:lnTo>
                <a:lnTo>
                  <a:pt x="257175" y="256412"/>
                </a:lnTo>
                <a:lnTo>
                  <a:pt x="256618" y="240639"/>
                </a:lnTo>
                <a:lnTo>
                  <a:pt x="248221" y="196303"/>
                </a:lnTo>
                <a:lnTo>
                  <a:pt x="230990" y="158699"/>
                </a:lnTo>
                <a:lnTo>
                  <a:pt x="223545" y="148196"/>
                </a:lnTo>
                <a:lnTo>
                  <a:pt x="222859" y="147434"/>
                </a:lnTo>
                <a:close/>
              </a:path>
              <a:path w="257175" h="415925">
                <a:moveTo>
                  <a:pt x="131533" y="106286"/>
                </a:moveTo>
                <a:lnTo>
                  <a:pt x="107922" y="108769"/>
                </a:lnTo>
                <a:lnTo>
                  <a:pt x="86517" y="116219"/>
                </a:lnTo>
                <a:lnTo>
                  <a:pt x="67309" y="128633"/>
                </a:lnTo>
                <a:lnTo>
                  <a:pt x="50291" y="146011"/>
                </a:lnTo>
                <a:lnTo>
                  <a:pt x="221580" y="146011"/>
                </a:lnTo>
                <a:lnTo>
                  <a:pt x="183349" y="117246"/>
                </a:lnTo>
                <a:lnTo>
                  <a:pt x="145018" y="106968"/>
                </a:lnTo>
                <a:lnTo>
                  <a:pt x="131533" y="10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04861" y="3949293"/>
            <a:ext cx="271780" cy="417195"/>
          </a:xfrm>
          <a:custGeom>
            <a:avLst/>
            <a:gdLst/>
            <a:ahLst/>
            <a:cxnLst/>
            <a:rect l="l" t="t" r="r" b="b"/>
            <a:pathLst>
              <a:path w="271780" h="417195">
                <a:moveTo>
                  <a:pt x="20574" y="364134"/>
                </a:moveTo>
                <a:lnTo>
                  <a:pt x="26289" y="410616"/>
                </a:lnTo>
                <a:lnTo>
                  <a:pt x="58775" y="416623"/>
                </a:lnTo>
                <a:lnTo>
                  <a:pt x="70365" y="415905"/>
                </a:lnTo>
                <a:lnTo>
                  <a:pt x="108616" y="398486"/>
                </a:lnTo>
                <a:lnTo>
                  <a:pt x="131064" y="368617"/>
                </a:lnTo>
                <a:lnTo>
                  <a:pt x="49339" y="368617"/>
                </a:lnTo>
                <a:lnTo>
                  <a:pt x="42942" y="368331"/>
                </a:lnTo>
                <a:lnTo>
                  <a:pt x="36028" y="367480"/>
                </a:lnTo>
                <a:lnTo>
                  <a:pt x="28577" y="366077"/>
                </a:lnTo>
                <a:lnTo>
                  <a:pt x="20574" y="364134"/>
                </a:lnTo>
                <a:close/>
              </a:path>
              <a:path w="271780" h="417195">
                <a:moveTo>
                  <a:pt x="53721" y="0"/>
                </a:moveTo>
                <a:lnTo>
                  <a:pt x="0" y="0"/>
                </a:lnTo>
                <a:lnTo>
                  <a:pt x="112585" y="297561"/>
                </a:lnTo>
                <a:lnTo>
                  <a:pt x="110490" y="302983"/>
                </a:lnTo>
                <a:lnTo>
                  <a:pt x="95508" y="342192"/>
                </a:lnTo>
                <a:lnTo>
                  <a:pt x="64484" y="367195"/>
                </a:lnTo>
                <a:lnTo>
                  <a:pt x="49339" y="368617"/>
                </a:lnTo>
                <a:lnTo>
                  <a:pt x="131064" y="368617"/>
                </a:lnTo>
                <a:lnTo>
                  <a:pt x="150688" y="324200"/>
                </a:lnTo>
                <a:lnTo>
                  <a:pt x="182299" y="239737"/>
                </a:lnTo>
                <a:lnTo>
                  <a:pt x="137261" y="239737"/>
                </a:lnTo>
                <a:lnTo>
                  <a:pt x="132326" y="221951"/>
                </a:lnTo>
                <a:lnTo>
                  <a:pt x="127090" y="204603"/>
                </a:lnTo>
                <a:lnTo>
                  <a:pt x="121532" y="187702"/>
                </a:lnTo>
                <a:lnTo>
                  <a:pt x="115633" y="171259"/>
                </a:lnTo>
                <a:lnTo>
                  <a:pt x="53721" y="0"/>
                </a:lnTo>
                <a:close/>
              </a:path>
              <a:path w="271780" h="417195">
                <a:moveTo>
                  <a:pt x="271373" y="0"/>
                </a:moveTo>
                <a:lnTo>
                  <a:pt x="221170" y="0"/>
                </a:lnTo>
                <a:lnTo>
                  <a:pt x="157924" y="172974"/>
                </a:lnTo>
                <a:lnTo>
                  <a:pt x="152136" y="189469"/>
                </a:lnTo>
                <a:lnTo>
                  <a:pt x="146769" y="206103"/>
                </a:lnTo>
                <a:lnTo>
                  <a:pt x="141813" y="222864"/>
                </a:lnTo>
                <a:lnTo>
                  <a:pt x="137261" y="239737"/>
                </a:lnTo>
                <a:lnTo>
                  <a:pt x="182299" y="239737"/>
                </a:lnTo>
                <a:lnTo>
                  <a:pt x="27137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12448" y="3942994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8"/>
                </a:lnTo>
                <a:lnTo>
                  <a:pt x="45801" y="32867"/>
                </a:lnTo>
                <a:lnTo>
                  <a:pt x="11434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69" y="247249"/>
                </a:lnTo>
                <a:lnTo>
                  <a:pt x="59076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5"/>
                </a:lnTo>
                <a:lnTo>
                  <a:pt x="210584" y="291083"/>
                </a:lnTo>
                <a:lnTo>
                  <a:pt x="240590" y="268033"/>
                </a:lnTo>
                <a:lnTo>
                  <a:pt x="139058" y="268033"/>
                </a:lnTo>
                <a:lnTo>
                  <a:pt x="120938" y="266265"/>
                </a:lnTo>
                <a:lnTo>
                  <a:pt x="76281" y="239750"/>
                </a:lnTo>
                <a:lnTo>
                  <a:pt x="57639" y="204401"/>
                </a:lnTo>
                <a:lnTo>
                  <a:pt x="51428" y="154698"/>
                </a:lnTo>
                <a:lnTo>
                  <a:pt x="52980" y="128121"/>
                </a:lnTo>
                <a:lnTo>
                  <a:pt x="65406" y="85686"/>
                </a:lnTo>
                <a:lnTo>
                  <a:pt x="104455" y="48733"/>
                </a:lnTo>
                <a:lnTo>
                  <a:pt x="139058" y="41719"/>
                </a:lnTo>
                <a:lnTo>
                  <a:pt x="240289" y="41719"/>
                </a:lnTo>
                <a:lnTo>
                  <a:pt x="238968" y="40017"/>
                </a:lnTo>
                <a:lnTo>
                  <a:pt x="218146" y="22513"/>
                </a:lnTo>
                <a:lnTo>
                  <a:pt x="194547" y="10007"/>
                </a:lnTo>
                <a:lnTo>
                  <a:pt x="168181" y="2502"/>
                </a:lnTo>
                <a:lnTo>
                  <a:pt x="139058" y="0"/>
                </a:lnTo>
                <a:close/>
              </a:path>
              <a:path w="278130" h="309245">
                <a:moveTo>
                  <a:pt x="240289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4"/>
                </a:lnTo>
                <a:lnTo>
                  <a:pt x="212199" y="85768"/>
                </a:lnTo>
                <a:lnTo>
                  <a:pt x="224736" y="127304"/>
                </a:lnTo>
                <a:lnTo>
                  <a:pt x="226214" y="154698"/>
                </a:lnTo>
                <a:lnTo>
                  <a:pt x="224752" y="180293"/>
                </a:lnTo>
                <a:lnTo>
                  <a:pt x="212317" y="223585"/>
                </a:lnTo>
                <a:lnTo>
                  <a:pt x="173324" y="260964"/>
                </a:lnTo>
                <a:lnTo>
                  <a:pt x="139058" y="268033"/>
                </a:lnTo>
                <a:lnTo>
                  <a:pt x="240590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3"/>
                </a:lnTo>
                <a:lnTo>
                  <a:pt x="255919" y="61870"/>
                </a:lnTo>
                <a:lnTo>
                  <a:pt x="24028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49144" y="3942994"/>
            <a:ext cx="240665" cy="303530"/>
          </a:xfrm>
          <a:custGeom>
            <a:avLst/>
            <a:gdLst/>
            <a:ahLst/>
            <a:cxnLst/>
            <a:rect l="l" t="t" r="r" b="b"/>
            <a:pathLst>
              <a:path w="240664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2" y="302907"/>
                </a:lnTo>
                <a:lnTo>
                  <a:pt x="50292" y="141071"/>
                </a:lnTo>
                <a:lnTo>
                  <a:pt x="51740" y="114911"/>
                </a:lnTo>
                <a:lnTo>
                  <a:pt x="63354" y="76274"/>
                </a:lnTo>
                <a:lnTo>
                  <a:pt x="98979" y="48521"/>
                </a:lnTo>
                <a:lnTo>
                  <a:pt x="99486" y="48386"/>
                </a:lnTo>
                <a:lnTo>
                  <a:pt x="45148" y="48386"/>
                </a:lnTo>
                <a:lnTo>
                  <a:pt x="45148" y="6299"/>
                </a:lnTo>
                <a:close/>
              </a:path>
              <a:path w="240664" h="303529">
                <a:moveTo>
                  <a:pt x="227582" y="43433"/>
                </a:moveTo>
                <a:lnTo>
                  <a:pt x="128777" y="43433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1003" y="69580"/>
                </a:lnTo>
                <a:lnTo>
                  <a:pt x="189950" y="108291"/>
                </a:lnTo>
                <a:lnTo>
                  <a:pt x="190309" y="302907"/>
                </a:lnTo>
                <a:lnTo>
                  <a:pt x="240601" y="302907"/>
                </a:lnTo>
                <a:lnTo>
                  <a:pt x="240536" y="114911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3"/>
                </a:lnTo>
                <a:close/>
              </a:path>
              <a:path w="240664" h="303529">
                <a:moveTo>
                  <a:pt x="139357" y="0"/>
                </a:moveTo>
                <a:lnTo>
                  <a:pt x="110369" y="3020"/>
                </a:lnTo>
                <a:lnTo>
                  <a:pt x="84999" y="12087"/>
                </a:lnTo>
                <a:lnTo>
                  <a:pt x="63256" y="27206"/>
                </a:lnTo>
                <a:lnTo>
                  <a:pt x="45148" y="48386"/>
                </a:lnTo>
                <a:lnTo>
                  <a:pt x="99486" y="48386"/>
                </a:lnTo>
                <a:lnTo>
                  <a:pt x="113329" y="44704"/>
                </a:lnTo>
                <a:lnTo>
                  <a:pt x="128777" y="43433"/>
                </a:lnTo>
                <a:lnTo>
                  <a:pt x="227582" y="43433"/>
                </a:lnTo>
                <a:lnTo>
                  <a:pt x="227383" y="43025"/>
                </a:lnTo>
                <a:lnTo>
                  <a:pt x="199116" y="14800"/>
                </a:lnTo>
                <a:lnTo>
                  <a:pt x="152502" y="607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86531" y="3836708"/>
            <a:ext cx="360045" cy="409575"/>
          </a:xfrm>
          <a:custGeom>
            <a:avLst/>
            <a:gdLst/>
            <a:ahLst/>
            <a:cxnLst/>
            <a:rect l="l" t="t" r="r" b="b"/>
            <a:pathLst>
              <a:path w="360045" h="409575">
                <a:moveTo>
                  <a:pt x="181356" y="0"/>
                </a:moveTo>
                <a:lnTo>
                  <a:pt x="0" y="0"/>
                </a:lnTo>
                <a:lnTo>
                  <a:pt x="0" y="409194"/>
                </a:lnTo>
                <a:lnTo>
                  <a:pt x="54292" y="409194"/>
                </a:lnTo>
                <a:lnTo>
                  <a:pt x="54292" y="227444"/>
                </a:lnTo>
                <a:lnTo>
                  <a:pt x="220751" y="227444"/>
                </a:lnTo>
                <a:lnTo>
                  <a:pt x="211747" y="222872"/>
                </a:lnTo>
                <a:lnTo>
                  <a:pt x="239250" y="217461"/>
                </a:lnTo>
                <a:lnTo>
                  <a:pt x="262902" y="209353"/>
                </a:lnTo>
                <a:lnTo>
                  <a:pt x="282716" y="198529"/>
                </a:lnTo>
                <a:lnTo>
                  <a:pt x="298703" y="184975"/>
                </a:lnTo>
                <a:lnTo>
                  <a:pt x="302123" y="180594"/>
                </a:lnTo>
                <a:lnTo>
                  <a:pt x="54292" y="180594"/>
                </a:lnTo>
                <a:lnTo>
                  <a:pt x="54292" y="45135"/>
                </a:lnTo>
                <a:lnTo>
                  <a:pt x="306535" y="45135"/>
                </a:lnTo>
                <a:lnTo>
                  <a:pt x="300730" y="37025"/>
                </a:lnTo>
                <a:lnTo>
                  <a:pt x="264515" y="11036"/>
                </a:lnTo>
                <a:lnTo>
                  <a:pt x="207070" y="693"/>
                </a:lnTo>
                <a:lnTo>
                  <a:pt x="181356" y="0"/>
                </a:lnTo>
                <a:close/>
              </a:path>
              <a:path w="360045" h="409575">
                <a:moveTo>
                  <a:pt x="220751" y="227444"/>
                </a:moveTo>
                <a:lnTo>
                  <a:pt x="116967" y="227444"/>
                </a:lnTo>
                <a:lnTo>
                  <a:pt x="126717" y="227568"/>
                </a:lnTo>
                <a:lnTo>
                  <a:pt x="134978" y="227936"/>
                </a:lnTo>
                <a:lnTo>
                  <a:pt x="171742" y="240220"/>
                </a:lnTo>
                <a:lnTo>
                  <a:pt x="199262" y="267550"/>
                </a:lnTo>
                <a:lnTo>
                  <a:pt x="226939" y="306632"/>
                </a:lnTo>
                <a:lnTo>
                  <a:pt x="292328" y="409194"/>
                </a:lnTo>
                <a:lnTo>
                  <a:pt x="359943" y="409194"/>
                </a:lnTo>
                <a:lnTo>
                  <a:pt x="289178" y="297751"/>
                </a:lnTo>
                <a:lnTo>
                  <a:pt x="256107" y="254815"/>
                </a:lnTo>
                <a:lnTo>
                  <a:pt x="221871" y="228013"/>
                </a:lnTo>
                <a:lnTo>
                  <a:pt x="220751" y="227444"/>
                </a:lnTo>
                <a:close/>
              </a:path>
              <a:path w="360045" h="409575">
                <a:moveTo>
                  <a:pt x="306535" y="45135"/>
                </a:moveTo>
                <a:lnTo>
                  <a:pt x="183642" y="45135"/>
                </a:lnTo>
                <a:lnTo>
                  <a:pt x="204767" y="46299"/>
                </a:lnTo>
                <a:lnTo>
                  <a:pt x="222861" y="49795"/>
                </a:lnTo>
                <a:lnTo>
                  <a:pt x="259114" y="73829"/>
                </a:lnTo>
                <a:lnTo>
                  <a:pt x="270890" y="111620"/>
                </a:lnTo>
                <a:lnTo>
                  <a:pt x="270212" y="121358"/>
                </a:lnTo>
                <a:lnTo>
                  <a:pt x="254035" y="156207"/>
                </a:lnTo>
                <a:lnTo>
                  <a:pt x="216976" y="176248"/>
                </a:lnTo>
                <a:lnTo>
                  <a:pt x="170497" y="180594"/>
                </a:lnTo>
                <a:lnTo>
                  <a:pt x="302123" y="180594"/>
                </a:lnTo>
                <a:lnTo>
                  <a:pt x="311028" y="169183"/>
                </a:lnTo>
                <a:lnTo>
                  <a:pt x="319839" y="151677"/>
                </a:lnTo>
                <a:lnTo>
                  <a:pt x="325132" y="132460"/>
                </a:lnTo>
                <a:lnTo>
                  <a:pt x="326898" y="111531"/>
                </a:lnTo>
                <a:lnTo>
                  <a:pt x="325841" y="95030"/>
                </a:lnTo>
                <a:lnTo>
                  <a:pt x="322668" y="79252"/>
                </a:lnTo>
                <a:lnTo>
                  <a:pt x="317371" y="64205"/>
                </a:lnTo>
                <a:lnTo>
                  <a:pt x="309943" y="49898"/>
                </a:lnTo>
                <a:lnTo>
                  <a:pt x="306535" y="45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74681" y="3942994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36" y="41719"/>
                </a:moveTo>
                <a:lnTo>
                  <a:pt x="135255" y="41719"/>
                </a:lnTo>
                <a:lnTo>
                  <a:pt x="153094" y="42775"/>
                </a:lnTo>
                <a:lnTo>
                  <a:pt x="168602" y="45950"/>
                </a:lnTo>
                <a:lnTo>
                  <a:pt x="203311" y="75752"/>
                </a:lnTo>
                <a:lnTo>
                  <a:pt x="206883" y="101828"/>
                </a:lnTo>
                <a:lnTo>
                  <a:pt x="206883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0" y="146559"/>
                </a:lnTo>
                <a:lnTo>
                  <a:pt x="21404" y="168717"/>
                </a:lnTo>
                <a:lnTo>
                  <a:pt x="2486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302" y="285391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4"/>
                </a:lnTo>
                <a:lnTo>
                  <a:pt x="156959" y="299377"/>
                </a:lnTo>
                <a:lnTo>
                  <a:pt x="197007" y="276790"/>
                </a:lnTo>
                <a:lnTo>
                  <a:pt x="205856" y="269747"/>
                </a:lnTo>
                <a:lnTo>
                  <a:pt x="113525" y="269747"/>
                </a:lnTo>
                <a:lnTo>
                  <a:pt x="99759" y="268910"/>
                </a:lnTo>
                <a:lnTo>
                  <a:pt x="62277" y="249348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3" y="164604"/>
                </a:lnTo>
                <a:lnTo>
                  <a:pt x="191452" y="159675"/>
                </a:lnTo>
                <a:lnTo>
                  <a:pt x="206883" y="154317"/>
                </a:lnTo>
                <a:lnTo>
                  <a:pt x="257733" y="154317"/>
                </a:lnTo>
                <a:lnTo>
                  <a:pt x="257629" y="101828"/>
                </a:lnTo>
                <a:lnTo>
                  <a:pt x="252566" y="55819"/>
                </a:lnTo>
                <a:lnTo>
                  <a:pt x="249050" y="46799"/>
                </a:lnTo>
                <a:lnTo>
                  <a:pt x="246336" y="41719"/>
                </a:lnTo>
                <a:close/>
              </a:path>
              <a:path w="273685" h="309245">
                <a:moveTo>
                  <a:pt x="260735" y="265747"/>
                </a:moveTo>
                <a:lnTo>
                  <a:pt x="210883" y="265747"/>
                </a:lnTo>
                <a:lnTo>
                  <a:pt x="212290" y="276056"/>
                </a:lnTo>
                <a:lnTo>
                  <a:pt x="214379" y="285684"/>
                </a:lnTo>
                <a:lnTo>
                  <a:pt x="217148" y="294635"/>
                </a:lnTo>
                <a:lnTo>
                  <a:pt x="220599" y="302907"/>
                </a:lnTo>
                <a:lnTo>
                  <a:pt x="273177" y="302907"/>
                </a:lnTo>
                <a:lnTo>
                  <a:pt x="268966" y="294243"/>
                </a:lnTo>
                <a:lnTo>
                  <a:pt x="265493" y="285381"/>
                </a:lnTo>
                <a:lnTo>
                  <a:pt x="262793" y="276343"/>
                </a:lnTo>
                <a:lnTo>
                  <a:pt x="260883" y="267093"/>
                </a:lnTo>
                <a:lnTo>
                  <a:pt x="260735" y="265747"/>
                </a:lnTo>
                <a:close/>
              </a:path>
              <a:path w="273685" h="309245">
                <a:moveTo>
                  <a:pt x="257733" y="154317"/>
                </a:moveTo>
                <a:lnTo>
                  <a:pt x="206883" y="154317"/>
                </a:lnTo>
                <a:lnTo>
                  <a:pt x="206590" y="172605"/>
                </a:lnTo>
                <a:lnTo>
                  <a:pt x="206089" y="188104"/>
                </a:lnTo>
                <a:lnTo>
                  <a:pt x="192443" y="232965"/>
                </a:lnTo>
                <a:lnTo>
                  <a:pt x="153498" y="262638"/>
                </a:lnTo>
                <a:lnTo>
                  <a:pt x="113525" y="269747"/>
                </a:lnTo>
                <a:lnTo>
                  <a:pt x="205856" y="269747"/>
                </a:lnTo>
                <a:lnTo>
                  <a:pt x="210883" y="265747"/>
                </a:lnTo>
                <a:lnTo>
                  <a:pt x="260735" y="265747"/>
                </a:lnTo>
                <a:lnTo>
                  <a:pt x="259507" y="254550"/>
                </a:lnTo>
                <a:lnTo>
                  <a:pt x="258522" y="235634"/>
                </a:lnTo>
                <a:lnTo>
                  <a:pt x="258026" y="214414"/>
                </a:lnTo>
                <a:lnTo>
                  <a:pt x="257907" y="206501"/>
                </a:lnTo>
                <a:lnTo>
                  <a:pt x="257781" y="186280"/>
                </a:lnTo>
                <a:lnTo>
                  <a:pt x="257733" y="154317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15"/>
                </a:lnTo>
                <a:lnTo>
                  <a:pt x="49530" y="23225"/>
                </a:lnTo>
                <a:lnTo>
                  <a:pt x="17438" y="62880"/>
                </a:lnTo>
                <a:lnTo>
                  <a:pt x="8559" y="91439"/>
                </a:lnTo>
                <a:lnTo>
                  <a:pt x="57721" y="98297"/>
                </a:lnTo>
                <a:lnTo>
                  <a:pt x="62329" y="83657"/>
                </a:lnTo>
                <a:lnTo>
                  <a:pt x="68029" y="71431"/>
                </a:lnTo>
                <a:lnTo>
                  <a:pt x="104328" y="44851"/>
                </a:lnTo>
                <a:lnTo>
                  <a:pt x="135255" y="41719"/>
                </a:lnTo>
                <a:lnTo>
                  <a:pt x="246336" y="41719"/>
                </a:lnTo>
                <a:lnTo>
                  <a:pt x="244709" y="38674"/>
                </a:lnTo>
                <a:lnTo>
                  <a:pt x="215683" y="13734"/>
                </a:lnTo>
                <a:lnTo>
                  <a:pt x="177174" y="2230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09669" y="3836708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34815" y="394929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60634" y="3836708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43603" y="3942994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25"/>
                </a:lnTo>
                <a:lnTo>
                  <a:pt x="5570" y="236379"/>
                </a:lnTo>
                <a:lnTo>
                  <a:pt x="13868" y="255550"/>
                </a:lnTo>
                <a:lnTo>
                  <a:pt x="38671" y="285280"/>
                </a:lnTo>
                <a:lnTo>
                  <a:pt x="75863" y="303198"/>
                </a:lnTo>
                <a:lnTo>
                  <a:pt x="126771" y="309181"/>
                </a:lnTo>
                <a:lnTo>
                  <a:pt x="143756" y="308431"/>
                </a:lnTo>
                <a:lnTo>
                  <a:pt x="189356" y="297091"/>
                </a:lnTo>
                <a:lnTo>
                  <a:pt x="223488" y="273252"/>
                </a:lnTo>
                <a:lnTo>
                  <a:pt x="227562" y="268033"/>
                </a:lnTo>
                <a:lnTo>
                  <a:pt x="126580" y="268033"/>
                </a:lnTo>
                <a:lnTo>
                  <a:pt x="110367" y="267036"/>
                </a:lnTo>
                <a:lnTo>
                  <a:pt x="73063" y="252133"/>
                </a:lnTo>
                <a:lnTo>
                  <a:pt x="52739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7"/>
                </a:lnTo>
                <a:lnTo>
                  <a:pt x="34915" y="26503"/>
                </a:lnTo>
                <a:lnTo>
                  <a:pt x="10845" y="66168"/>
                </a:lnTo>
                <a:lnTo>
                  <a:pt x="8609" y="85826"/>
                </a:lnTo>
                <a:lnTo>
                  <a:pt x="9266" y="95880"/>
                </a:lnTo>
                <a:lnTo>
                  <a:pt x="25762" y="133383"/>
                </a:lnTo>
                <a:lnTo>
                  <a:pt x="64719" y="158380"/>
                </a:lnTo>
                <a:lnTo>
                  <a:pt x="102945" y="170382"/>
                </a:lnTo>
                <a:lnTo>
                  <a:pt x="146935" y="182046"/>
                </a:lnTo>
                <a:lnTo>
                  <a:pt x="161686" y="186532"/>
                </a:lnTo>
                <a:lnTo>
                  <a:pt x="193937" y="212841"/>
                </a:lnTo>
                <a:lnTo>
                  <a:pt x="194881" y="220891"/>
                </a:lnTo>
                <a:lnTo>
                  <a:pt x="193828" y="230083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62" y="268033"/>
                </a:lnTo>
                <a:lnTo>
                  <a:pt x="245403" y="227973"/>
                </a:lnTo>
                <a:lnTo>
                  <a:pt x="246316" y="215645"/>
                </a:lnTo>
                <a:lnTo>
                  <a:pt x="245564" y="203328"/>
                </a:lnTo>
                <a:lnTo>
                  <a:pt x="227648" y="164609"/>
                </a:lnTo>
                <a:lnTo>
                  <a:pt x="188500" y="141570"/>
                </a:lnTo>
                <a:lnTo>
                  <a:pt x="151351" y="129928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311"/>
                </a:lnTo>
                <a:lnTo>
                  <a:pt x="63246" y="96977"/>
                </a:lnTo>
                <a:lnTo>
                  <a:pt x="59143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17" y="47582"/>
                </a:lnTo>
                <a:lnTo>
                  <a:pt x="121158" y="41147"/>
                </a:lnTo>
                <a:lnTo>
                  <a:pt x="219989" y="41147"/>
                </a:lnTo>
                <a:lnTo>
                  <a:pt x="217652" y="37337"/>
                </a:lnTo>
                <a:lnTo>
                  <a:pt x="178688" y="10109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9" y="41147"/>
                </a:moveTo>
                <a:lnTo>
                  <a:pt x="121158" y="41147"/>
                </a:lnTo>
                <a:lnTo>
                  <a:pt x="134962" y="41954"/>
                </a:lnTo>
                <a:lnTo>
                  <a:pt x="147100" y="44378"/>
                </a:lnTo>
                <a:lnTo>
                  <a:pt x="179243" y="69673"/>
                </a:lnTo>
                <a:lnTo>
                  <a:pt x="185737" y="90309"/>
                </a:lnTo>
                <a:lnTo>
                  <a:pt x="234886" y="83451"/>
                </a:lnTo>
                <a:lnTo>
                  <a:pt x="232006" y="69673"/>
                </a:lnTo>
                <a:lnTo>
                  <a:pt x="228193" y="57499"/>
                </a:lnTo>
                <a:lnTo>
                  <a:pt x="223395" y="46700"/>
                </a:lnTo>
                <a:lnTo>
                  <a:pt x="21998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44897" y="3942994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9"/>
                </a:lnTo>
                <a:lnTo>
                  <a:pt x="21372" y="247222"/>
                </a:lnTo>
                <a:lnTo>
                  <a:pt x="58679" y="286689"/>
                </a:lnTo>
                <a:lnTo>
                  <a:pt x="110114" y="306683"/>
                </a:lnTo>
                <a:lnTo>
                  <a:pt x="140868" y="309181"/>
                </a:lnTo>
                <a:lnTo>
                  <a:pt x="165496" y="307613"/>
                </a:lnTo>
                <a:lnTo>
                  <a:pt x="207826" y="295085"/>
                </a:lnTo>
                <a:lnTo>
                  <a:pt x="240808" y="270350"/>
                </a:lnTo>
                <a:lnTo>
                  <a:pt x="242602" y="268033"/>
                </a:lnTo>
                <a:lnTo>
                  <a:pt x="140868" y="268033"/>
                </a:lnTo>
                <a:lnTo>
                  <a:pt x="123116" y="266410"/>
                </a:lnTo>
                <a:lnTo>
                  <a:pt x="79044" y="242138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09" y="126301"/>
                </a:lnTo>
                <a:lnTo>
                  <a:pt x="54279" y="126301"/>
                </a:lnTo>
                <a:lnTo>
                  <a:pt x="56870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28" y="41147"/>
                </a:lnTo>
                <a:lnTo>
                  <a:pt x="234975" y="40398"/>
                </a:lnTo>
                <a:lnTo>
                  <a:pt x="214827" y="22711"/>
                </a:lnTo>
                <a:lnTo>
                  <a:pt x="191966" y="10088"/>
                </a:lnTo>
                <a:lnTo>
                  <a:pt x="166391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95"/>
                </a:moveTo>
                <a:lnTo>
                  <a:pt x="197194" y="245091"/>
                </a:lnTo>
                <a:lnTo>
                  <a:pt x="154151" y="267123"/>
                </a:lnTo>
                <a:lnTo>
                  <a:pt x="140868" y="268033"/>
                </a:lnTo>
                <a:lnTo>
                  <a:pt x="242602" y="268033"/>
                </a:lnTo>
                <a:lnTo>
                  <a:pt x="253461" y="254012"/>
                </a:lnTo>
                <a:lnTo>
                  <a:pt x="263488" y="235141"/>
                </a:lnTo>
                <a:lnTo>
                  <a:pt x="270878" y="213753"/>
                </a:lnTo>
                <a:lnTo>
                  <a:pt x="218871" y="206895"/>
                </a:lnTo>
                <a:close/>
              </a:path>
              <a:path w="273050" h="309245">
                <a:moveTo>
                  <a:pt x="235528" y="41147"/>
                </a:moveTo>
                <a:lnTo>
                  <a:pt x="138391" y="41147"/>
                </a:lnTo>
                <a:lnTo>
                  <a:pt x="156584" y="42968"/>
                </a:lnTo>
                <a:lnTo>
                  <a:pt x="17301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09" y="126301"/>
                </a:lnTo>
                <a:lnTo>
                  <a:pt x="270247" y="119530"/>
                </a:lnTo>
                <a:lnTo>
                  <a:pt x="263182" y="89042"/>
                </a:lnTo>
                <a:lnTo>
                  <a:pt x="251420" y="62665"/>
                </a:lnTo>
                <a:lnTo>
                  <a:pt x="23552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79999" y="3829849"/>
            <a:ext cx="325755" cy="422909"/>
          </a:xfrm>
          <a:custGeom>
            <a:avLst/>
            <a:gdLst/>
            <a:ahLst/>
            <a:cxnLst/>
            <a:rect l="l" t="t" r="r" b="b"/>
            <a:pathLst>
              <a:path w="325754" h="422910">
                <a:moveTo>
                  <a:pt x="50850" y="280022"/>
                </a:moveTo>
                <a:lnTo>
                  <a:pt x="0" y="284594"/>
                </a:lnTo>
                <a:lnTo>
                  <a:pt x="1817" y="304565"/>
                </a:lnTo>
                <a:lnTo>
                  <a:pt x="6156" y="323464"/>
                </a:lnTo>
                <a:lnTo>
                  <a:pt x="22466" y="358038"/>
                </a:lnTo>
                <a:lnTo>
                  <a:pt x="63483" y="397621"/>
                </a:lnTo>
                <a:lnTo>
                  <a:pt x="101084" y="413785"/>
                </a:lnTo>
                <a:lnTo>
                  <a:pt x="147518" y="421892"/>
                </a:lnTo>
                <a:lnTo>
                  <a:pt x="174104" y="422910"/>
                </a:lnTo>
                <a:lnTo>
                  <a:pt x="195574" y="421892"/>
                </a:lnTo>
                <a:lnTo>
                  <a:pt x="234838" y="413903"/>
                </a:lnTo>
                <a:lnTo>
                  <a:pt x="283764" y="387688"/>
                </a:lnTo>
                <a:lnTo>
                  <a:pt x="296722" y="374904"/>
                </a:lnTo>
                <a:lnTo>
                  <a:pt x="171627" y="374904"/>
                </a:lnTo>
                <a:lnTo>
                  <a:pt x="154627" y="374136"/>
                </a:lnTo>
                <a:lnTo>
                  <a:pt x="108864" y="362699"/>
                </a:lnTo>
                <a:lnTo>
                  <a:pt x="75267" y="340096"/>
                </a:lnTo>
                <a:lnTo>
                  <a:pt x="53246" y="294758"/>
                </a:lnTo>
                <a:lnTo>
                  <a:pt x="50850" y="280022"/>
                </a:lnTo>
                <a:close/>
              </a:path>
              <a:path w="325754" h="422910">
                <a:moveTo>
                  <a:pt x="159448" y="0"/>
                </a:moveTo>
                <a:lnTo>
                  <a:pt x="120018" y="3497"/>
                </a:lnTo>
                <a:lnTo>
                  <a:pt x="68483" y="21802"/>
                </a:lnTo>
                <a:lnTo>
                  <a:pt x="33045" y="54952"/>
                </a:lnTo>
                <a:lnTo>
                  <a:pt x="16523" y="97660"/>
                </a:lnTo>
                <a:lnTo>
                  <a:pt x="15417" y="112966"/>
                </a:lnTo>
                <a:lnTo>
                  <a:pt x="16312" y="126712"/>
                </a:lnTo>
                <a:lnTo>
                  <a:pt x="29806" y="163918"/>
                </a:lnTo>
                <a:lnTo>
                  <a:pt x="59633" y="193942"/>
                </a:lnTo>
                <a:lnTo>
                  <a:pt x="104346" y="214487"/>
                </a:lnTo>
                <a:lnTo>
                  <a:pt x="178013" y="233977"/>
                </a:lnTo>
                <a:lnTo>
                  <a:pt x="198729" y="239415"/>
                </a:lnTo>
                <a:lnTo>
                  <a:pt x="237112" y="252748"/>
                </a:lnTo>
                <a:lnTo>
                  <a:pt x="266901" y="279147"/>
                </a:lnTo>
                <a:lnTo>
                  <a:pt x="273164" y="305168"/>
                </a:lnTo>
                <a:lnTo>
                  <a:pt x="272434" y="314442"/>
                </a:lnTo>
                <a:lnTo>
                  <a:pt x="246962" y="354658"/>
                </a:lnTo>
                <a:lnTo>
                  <a:pt x="200790" y="372600"/>
                </a:lnTo>
                <a:lnTo>
                  <a:pt x="171627" y="374904"/>
                </a:lnTo>
                <a:lnTo>
                  <a:pt x="296722" y="374904"/>
                </a:lnTo>
                <a:lnTo>
                  <a:pt x="320517" y="332284"/>
                </a:lnTo>
                <a:lnTo>
                  <a:pt x="325170" y="300596"/>
                </a:lnTo>
                <a:lnTo>
                  <a:pt x="324103" y="284594"/>
                </a:lnTo>
                <a:lnTo>
                  <a:pt x="308216" y="242595"/>
                </a:lnTo>
                <a:lnTo>
                  <a:pt x="272188" y="209727"/>
                </a:lnTo>
                <a:lnTo>
                  <a:pt x="220613" y="188883"/>
                </a:lnTo>
                <a:lnTo>
                  <a:pt x="135115" y="167465"/>
                </a:lnTo>
                <a:lnTo>
                  <a:pt x="111575" y="160121"/>
                </a:lnTo>
                <a:lnTo>
                  <a:pt x="76387" y="138094"/>
                </a:lnTo>
                <a:lnTo>
                  <a:pt x="67424" y="109435"/>
                </a:lnTo>
                <a:lnTo>
                  <a:pt x="68834" y="97184"/>
                </a:lnTo>
                <a:lnTo>
                  <a:pt x="102798" y="58126"/>
                </a:lnTo>
                <a:lnTo>
                  <a:pt x="161531" y="48006"/>
                </a:lnTo>
                <a:lnTo>
                  <a:pt x="285504" y="48006"/>
                </a:lnTo>
                <a:lnTo>
                  <a:pt x="282716" y="44397"/>
                </a:lnTo>
                <a:lnTo>
                  <a:pt x="239636" y="14668"/>
                </a:lnTo>
                <a:lnTo>
                  <a:pt x="202223" y="3652"/>
                </a:lnTo>
                <a:lnTo>
                  <a:pt x="181502" y="911"/>
                </a:lnTo>
                <a:lnTo>
                  <a:pt x="159448" y="0"/>
                </a:lnTo>
                <a:close/>
              </a:path>
              <a:path w="325754" h="422910">
                <a:moveTo>
                  <a:pt x="285504" y="48006"/>
                </a:moveTo>
                <a:lnTo>
                  <a:pt x="161531" y="48006"/>
                </a:lnTo>
                <a:lnTo>
                  <a:pt x="183675" y="49238"/>
                </a:lnTo>
                <a:lnTo>
                  <a:pt x="202953" y="52943"/>
                </a:lnTo>
                <a:lnTo>
                  <a:pt x="243705" y="78865"/>
                </a:lnTo>
                <a:lnTo>
                  <a:pt x="261162" y="126301"/>
                </a:lnTo>
                <a:lnTo>
                  <a:pt x="313182" y="122288"/>
                </a:lnTo>
                <a:lnTo>
                  <a:pt x="311389" y="104757"/>
                </a:lnTo>
                <a:lnTo>
                  <a:pt x="307449" y="88158"/>
                </a:lnTo>
                <a:lnTo>
                  <a:pt x="301350" y="72505"/>
                </a:lnTo>
                <a:lnTo>
                  <a:pt x="293077" y="57810"/>
                </a:lnTo>
                <a:lnTo>
                  <a:pt x="285504" y="4800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72620" y="3942994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07" y="6299"/>
                </a:moveTo>
                <a:lnTo>
                  <a:pt x="0" y="6299"/>
                </a:lnTo>
                <a:lnTo>
                  <a:pt x="0" y="416623"/>
                </a:lnTo>
                <a:lnTo>
                  <a:pt x="50279" y="416623"/>
                </a:lnTo>
                <a:lnTo>
                  <a:pt x="50279" y="271945"/>
                </a:lnTo>
                <a:lnTo>
                  <a:pt x="215178" y="271945"/>
                </a:lnTo>
                <a:lnTo>
                  <a:pt x="219062" y="268033"/>
                </a:lnTo>
                <a:lnTo>
                  <a:pt x="124764" y="268033"/>
                </a:lnTo>
                <a:lnTo>
                  <a:pt x="108941" y="266320"/>
                </a:lnTo>
                <a:lnTo>
                  <a:pt x="68757" y="240703"/>
                </a:lnTo>
                <a:lnTo>
                  <a:pt x="51484" y="205982"/>
                </a:lnTo>
                <a:lnTo>
                  <a:pt x="45707" y="156413"/>
                </a:lnTo>
                <a:lnTo>
                  <a:pt x="47244" y="129547"/>
                </a:lnTo>
                <a:lnTo>
                  <a:pt x="59573" y="86027"/>
                </a:lnTo>
                <a:lnTo>
                  <a:pt x="96815" y="46924"/>
                </a:lnTo>
                <a:lnTo>
                  <a:pt x="101171" y="45250"/>
                </a:lnTo>
                <a:lnTo>
                  <a:pt x="45707" y="45250"/>
                </a:lnTo>
                <a:lnTo>
                  <a:pt x="45707" y="6299"/>
                </a:lnTo>
                <a:close/>
              </a:path>
              <a:path w="257175" h="417195">
                <a:moveTo>
                  <a:pt x="215178" y="271945"/>
                </a:moveTo>
                <a:lnTo>
                  <a:pt x="50279" y="271945"/>
                </a:lnTo>
                <a:lnTo>
                  <a:pt x="57140" y="279664"/>
                </a:lnTo>
                <a:lnTo>
                  <a:pt x="93316" y="303239"/>
                </a:lnTo>
                <a:lnTo>
                  <a:pt x="128104" y="309181"/>
                </a:lnTo>
                <a:lnTo>
                  <a:pt x="145051" y="307970"/>
                </a:lnTo>
                <a:lnTo>
                  <a:pt x="193446" y="289852"/>
                </a:lnTo>
                <a:lnTo>
                  <a:pt x="215178" y="271945"/>
                </a:lnTo>
                <a:close/>
              </a:path>
              <a:path w="257175" h="417195">
                <a:moveTo>
                  <a:pt x="220711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6" y="46447"/>
                </a:lnTo>
                <a:lnTo>
                  <a:pt x="192672" y="83383"/>
                </a:lnTo>
                <a:lnTo>
                  <a:pt x="204290" y="125711"/>
                </a:lnTo>
                <a:lnTo>
                  <a:pt x="205739" y="152222"/>
                </a:lnTo>
                <a:lnTo>
                  <a:pt x="204255" y="179919"/>
                </a:lnTo>
                <a:lnTo>
                  <a:pt x="192350" y="223675"/>
                </a:lnTo>
                <a:lnTo>
                  <a:pt x="155768" y="260964"/>
                </a:lnTo>
                <a:lnTo>
                  <a:pt x="124764" y="268033"/>
                </a:lnTo>
                <a:lnTo>
                  <a:pt x="219062" y="268033"/>
                </a:lnTo>
                <a:lnTo>
                  <a:pt x="240880" y="234137"/>
                </a:lnTo>
                <a:lnTo>
                  <a:pt x="253093" y="195484"/>
                </a:lnTo>
                <a:lnTo>
                  <a:pt x="257162" y="152412"/>
                </a:lnTo>
                <a:lnTo>
                  <a:pt x="256235" y="131635"/>
                </a:lnTo>
                <a:lnTo>
                  <a:pt x="248846" y="92696"/>
                </a:lnTo>
                <a:lnTo>
                  <a:pt x="224031" y="43010"/>
                </a:lnTo>
                <a:lnTo>
                  <a:pt x="220711" y="39433"/>
                </a:lnTo>
                <a:close/>
              </a:path>
              <a:path w="257175" h="417195">
                <a:moveTo>
                  <a:pt x="131622" y="0"/>
                </a:moveTo>
                <a:lnTo>
                  <a:pt x="92985" y="6397"/>
                </a:lnTo>
                <a:lnTo>
                  <a:pt x="54051" y="34660"/>
                </a:lnTo>
                <a:lnTo>
                  <a:pt x="45707" y="45250"/>
                </a:lnTo>
                <a:lnTo>
                  <a:pt x="101171" y="45250"/>
                </a:lnTo>
                <a:lnTo>
                  <a:pt x="111424" y="41308"/>
                </a:lnTo>
                <a:lnTo>
                  <a:pt x="126961" y="39433"/>
                </a:lnTo>
                <a:lnTo>
                  <a:pt x="220711" y="39433"/>
                </a:lnTo>
                <a:lnTo>
                  <a:pt x="212197" y="30262"/>
                </a:lnTo>
                <a:lnTo>
                  <a:pt x="198589" y="19532"/>
                </a:lnTo>
                <a:lnTo>
                  <a:pt x="183529" y="10978"/>
                </a:lnTo>
                <a:lnTo>
                  <a:pt x="167354" y="4875"/>
                </a:lnTo>
                <a:lnTo>
                  <a:pt x="150055" y="1217"/>
                </a:lnTo>
                <a:lnTo>
                  <a:pt x="1316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89891" y="3942994"/>
            <a:ext cx="161290" cy="303530"/>
          </a:xfrm>
          <a:custGeom>
            <a:avLst/>
            <a:gdLst/>
            <a:ahLst/>
            <a:cxnLst/>
            <a:rect l="l" t="t" r="r" b="b"/>
            <a:pathLst>
              <a:path w="161289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2" y="302907"/>
                </a:lnTo>
                <a:lnTo>
                  <a:pt x="50292" y="147929"/>
                </a:lnTo>
                <a:lnTo>
                  <a:pt x="50810" y="132323"/>
                </a:lnTo>
                <a:lnTo>
                  <a:pt x="58674" y="89344"/>
                </a:lnTo>
                <a:lnTo>
                  <a:pt x="83959" y="57596"/>
                </a:lnTo>
                <a:lnTo>
                  <a:pt x="106680" y="52019"/>
                </a:lnTo>
                <a:lnTo>
                  <a:pt x="147222" y="52019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89" h="303529">
                <a:moveTo>
                  <a:pt x="147222" y="52019"/>
                </a:moveTo>
                <a:lnTo>
                  <a:pt x="106680" y="52019"/>
                </a:lnTo>
                <a:lnTo>
                  <a:pt x="115824" y="52660"/>
                </a:lnTo>
                <a:lnTo>
                  <a:pt x="124967" y="54584"/>
                </a:lnTo>
                <a:lnTo>
                  <a:pt x="134112" y="57794"/>
                </a:lnTo>
                <a:lnTo>
                  <a:pt x="143256" y="62293"/>
                </a:lnTo>
                <a:lnTo>
                  <a:pt x="147222" y="52019"/>
                </a:lnTo>
                <a:close/>
              </a:path>
              <a:path w="161289" h="303529">
                <a:moveTo>
                  <a:pt x="109435" y="0"/>
                </a:moveTo>
                <a:lnTo>
                  <a:pt x="69630" y="16460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80772" y="3836708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05918" y="394929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07734" y="3942994"/>
            <a:ext cx="240665" cy="303530"/>
          </a:xfrm>
          <a:custGeom>
            <a:avLst/>
            <a:gdLst/>
            <a:ahLst/>
            <a:cxnLst/>
            <a:rect l="l" t="t" r="r" b="b"/>
            <a:pathLst>
              <a:path w="240665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1" y="302907"/>
                </a:lnTo>
                <a:lnTo>
                  <a:pt x="50291" y="141071"/>
                </a:lnTo>
                <a:lnTo>
                  <a:pt x="51740" y="114911"/>
                </a:lnTo>
                <a:lnTo>
                  <a:pt x="63354" y="76274"/>
                </a:lnTo>
                <a:lnTo>
                  <a:pt x="98979" y="48521"/>
                </a:lnTo>
                <a:lnTo>
                  <a:pt x="99486" y="48386"/>
                </a:lnTo>
                <a:lnTo>
                  <a:pt x="45148" y="48386"/>
                </a:lnTo>
                <a:lnTo>
                  <a:pt x="45148" y="6299"/>
                </a:lnTo>
                <a:close/>
              </a:path>
              <a:path w="240665" h="303529">
                <a:moveTo>
                  <a:pt x="227582" y="43433"/>
                </a:moveTo>
                <a:lnTo>
                  <a:pt x="128777" y="43433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1003" y="69580"/>
                </a:lnTo>
                <a:lnTo>
                  <a:pt x="189950" y="108291"/>
                </a:lnTo>
                <a:lnTo>
                  <a:pt x="190309" y="302907"/>
                </a:lnTo>
                <a:lnTo>
                  <a:pt x="240601" y="302907"/>
                </a:lnTo>
                <a:lnTo>
                  <a:pt x="240536" y="114911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3"/>
                </a:lnTo>
                <a:close/>
              </a:path>
              <a:path w="240665" h="303529">
                <a:moveTo>
                  <a:pt x="139357" y="0"/>
                </a:moveTo>
                <a:lnTo>
                  <a:pt x="110369" y="3020"/>
                </a:lnTo>
                <a:lnTo>
                  <a:pt x="84999" y="12087"/>
                </a:lnTo>
                <a:lnTo>
                  <a:pt x="63256" y="27206"/>
                </a:lnTo>
                <a:lnTo>
                  <a:pt x="45148" y="48386"/>
                </a:lnTo>
                <a:lnTo>
                  <a:pt x="99486" y="48386"/>
                </a:lnTo>
                <a:lnTo>
                  <a:pt x="113329" y="44704"/>
                </a:lnTo>
                <a:lnTo>
                  <a:pt x="128777" y="43433"/>
                </a:lnTo>
                <a:lnTo>
                  <a:pt x="227582" y="43433"/>
                </a:lnTo>
                <a:lnTo>
                  <a:pt x="227383" y="43025"/>
                </a:lnTo>
                <a:lnTo>
                  <a:pt x="199116" y="14800"/>
                </a:lnTo>
                <a:lnTo>
                  <a:pt x="152502" y="607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06057" y="3942994"/>
            <a:ext cx="261620" cy="423545"/>
          </a:xfrm>
          <a:custGeom>
            <a:avLst/>
            <a:gdLst/>
            <a:ahLst/>
            <a:cxnLst/>
            <a:rect l="l" t="t" r="r" b="b"/>
            <a:pathLst>
              <a:path w="261620" h="423545">
                <a:moveTo>
                  <a:pt x="10286" y="327469"/>
                </a:moveTo>
                <a:lnTo>
                  <a:pt x="17586" y="369328"/>
                </a:lnTo>
                <a:lnTo>
                  <a:pt x="41821" y="399110"/>
                </a:lnTo>
                <a:lnTo>
                  <a:pt x="79478" y="416979"/>
                </a:lnTo>
                <a:lnTo>
                  <a:pt x="127355" y="422922"/>
                </a:lnTo>
                <a:lnTo>
                  <a:pt x="148767" y="421869"/>
                </a:lnTo>
                <a:lnTo>
                  <a:pt x="186339" y="413476"/>
                </a:lnTo>
                <a:lnTo>
                  <a:pt x="228900" y="386376"/>
                </a:lnTo>
                <a:lnTo>
                  <a:pt x="233206" y="381203"/>
                </a:lnTo>
                <a:lnTo>
                  <a:pt x="127063" y="381203"/>
                </a:lnTo>
                <a:lnTo>
                  <a:pt x="111707" y="380328"/>
                </a:lnTo>
                <a:lnTo>
                  <a:pt x="69599" y="361321"/>
                </a:lnTo>
                <a:lnTo>
                  <a:pt x="58864" y="334327"/>
                </a:lnTo>
                <a:lnTo>
                  <a:pt x="10286" y="327469"/>
                </a:lnTo>
                <a:close/>
              </a:path>
              <a:path w="261620" h="423545">
                <a:moveTo>
                  <a:pt x="261131" y="264045"/>
                </a:moveTo>
                <a:lnTo>
                  <a:pt x="210311" y="264045"/>
                </a:lnTo>
                <a:lnTo>
                  <a:pt x="210189" y="286436"/>
                </a:lnTo>
                <a:lnTo>
                  <a:pt x="209540" y="304614"/>
                </a:lnTo>
                <a:lnTo>
                  <a:pt x="196910" y="350599"/>
                </a:lnTo>
                <a:lnTo>
                  <a:pt x="157986" y="377710"/>
                </a:lnTo>
                <a:lnTo>
                  <a:pt x="127063" y="381203"/>
                </a:lnTo>
                <a:lnTo>
                  <a:pt x="233206" y="381203"/>
                </a:lnTo>
                <a:lnTo>
                  <a:pt x="253262" y="343578"/>
                </a:lnTo>
                <a:lnTo>
                  <a:pt x="260299" y="294535"/>
                </a:lnTo>
                <a:lnTo>
                  <a:pt x="261131" y="264045"/>
                </a:lnTo>
                <a:close/>
              </a:path>
              <a:path w="261620" h="423545">
                <a:moveTo>
                  <a:pt x="128397" y="0"/>
                </a:moveTo>
                <a:lnTo>
                  <a:pt x="75033" y="10978"/>
                </a:lnTo>
                <a:lnTo>
                  <a:pt x="34112" y="43129"/>
                </a:lnTo>
                <a:lnTo>
                  <a:pt x="8642" y="93217"/>
                </a:lnTo>
                <a:lnTo>
                  <a:pt x="963" y="132359"/>
                </a:lnTo>
                <a:lnTo>
                  <a:pt x="0" y="153161"/>
                </a:lnTo>
                <a:lnTo>
                  <a:pt x="2091" y="182864"/>
                </a:lnTo>
                <a:lnTo>
                  <a:pt x="18848" y="235691"/>
                </a:lnTo>
                <a:lnTo>
                  <a:pt x="51991" y="278106"/>
                </a:lnTo>
                <a:lnTo>
                  <a:pt x="99348" y="300153"/>
                </a:lnTo>
                <a:lnTo>
                  <a:pt x="128206" y="302907"/>
                </a:lnTo>
                <a:lnTo>
                  <a:pt x="151765" y="300478"/>
                </a:lnTo>
                <a:lnTo>
                  <a:pt x="173297" y="293192"/>
                </a:lnTo>
                <a:lnTo>
                  <a:pt x="192811" y="281047"/>
                </a:lnTo>
                <a:lnTo>
                  <a:pt x="210311" y="264045"/>
                </a:lnTo>
                <a:lnTo>
                  <a:pt x="261131" y="264045"/>
                </a:lnTo>
                <a:lnTo>
                  <a:pt x="261175" y="261175"/>
                </a:lnTo>
                <a:lnTo>
                  <a:pt x="132689" y="261175"/>
                </a:lnTo>
                <a:lnTo>
                  <a:pt x="115988" y="259498"/>
                </a:lnTo>
                <a:lnTo>
                  <a:pt x="74587" y="234416"/>
                </a:lnTo>
                <a:lnTo>
                  <a:pt x="57224" y="199844"/>
                </a:lnTo>
                <a:lnTo>
                  <a:pt x="51434" y="149555"/>
                </a:lnTo>
                <a:lnTo>
                  <a:pt x="52899" y="124421"/>
                </a:lnTo>
                <a:lnTo>
                  <a:pt x="64615" y="84089"/>
                </a:lnTo>
                <a:lnTo>
                  <a:pt x="100896" y="48509"/>
                </a:lnTo>
                <a:lnTo>
                  <a:pt x="131927" y="41719"/>
                </a:lnTo>
                <a:lnTo>
                  <a:pt x="213765" y="41719"/>
                </a:lnTo>
                <a:lnTo>
                  <a:pt x="196723" y="24115"/>
                </a:lnTo>
                <a:lnTo>
                  <a:pt x="176250" y="10717"/>
                </a:lnTo>
                <a:lnTo>
                  <a:pt x="153472" y="2679"/>
                </a:lnTo>
                <a:lnTo>
                  <a:pt x="128397" y="0"/>
                </a:lnTo>
                <a:close/>
              </a:path>
              <a:path w="261620" h="423545">
                <a:moveTo>
                  <a:pt x="213765" y="41719"/>
                </a:moveTo>
                <a:lnTo>
                  <a:pt x="131927" y="41719"/>
                </a:lnTo>
                <a:lnTo>
                  <a:pt x="148320" y="43435"/>
                </a:lnTo>
                <a:lnTo>
                  <a:pt x="163490" y="48590"/>
                </a:lnTo>
                <a:lnTo>
                  <a:pt x="200692" y="84715"/>
                </a:lnTo>
                <a:lnTo>
                  <a:pt x="212796" y="125683"/>
                </a:lnTo>
                <a:lnTo>
                  <a:pt x="214216" y="149555"/>
                </a:lnTo>
                <a:lnTo>
                  <a:pt x="214202" y="153161"/>
                </a:lnTo>
                <a:lnTo>
                  <a:pt x="208454" y="200459"/>
                </a:lnTo>
                <a:lnTo>
                  <a:pt x="190880" y="234607"/>
                </a:lnTo>
                <a:lnTo>
                  <a:pt x="149334" y="259515"/>
                </a:lnTo>
                <a:lnTo>
                  <a:pt x="132689" y="261175"/>
                </a:lnTo>
                <a:lnTo>
                  <a:pt x="261175" y="261175"/>
                </a:lnTo>
                <a:lnTo>
                  <a:pt x="261175" y="42875"/>
                </a:lnTo>
                <a:lnTo>
                  <a:pt x="214883" y="42875"/>
                </a:lnTo>
                <a:lnTo>
                  <a:pt x="213765" y="41719"/>
                </a:lnTo>
                <a:close/>
              </a:path>
              <a:path w="261620" h="423545">
                <a:moveTo>
                  <a:pt x="261175" y="6299"/>
                </a:moveTo>
                <a:lnTo>
                  <a:pt x="214883" y="6299"/>
                </a:lnTo>
                <a:lnTo>
                  <a:pt x="214883" y="42875"/>
                </a:lnTo>
                <a:lnTo>
                  <a:pt x="261175" y="42875"/>
                </a:lnTo>
                <a:lnTo>
                  <a:pt x="261175" y="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91838" y="4059885"/>
            <a:ext cx="0" cy="185420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64692" y="403575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16" y="0"/>
                </a:lnTo>
              </a:path>
            </a:pathLst>
          </a:custGeom>
          <a:ln w="4826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91838" y="3884625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64692" y="3860495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6034" y="0"/>
                </a:lnTo>
              </a:path>
            </a:pathLst>
          </a:custGeom>
          <a:ln w="4825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04061" y="3942994"/>
            <a:ext cx="161290" cy="303530"/>
          </a:xfrm>
          <a:custGeom>
            <a:avLst/>
            <a:gdLst/>
            <a:ahLst/>
            <a:cxnLst/>
            <a:rect l="l" t="t" r="r" b="b"/>
            <a:pathLst>
              <a:path w="161290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2" y="302907"/>
                </a:lnTo>
                <a:lnTo>
                  <a:pt x="50292" y="147929"/>
                </a:lnTo>
                <a:lnTo>
                  <a:pt x="50812" y="132323"/>
                </a:lnTo>
                <a:lnTo>
                  <a:pt x="58674" y="89344"/>
                </a:lnTo>
                <a:lnTo>
                  <a:pt x="83959" y="57596"/>
                </a:lnTo>
                <a:lnTo>
                  <a:pt x="106679" y="52019"/>
                </a:lnTo>
                <a:lnTo>
                  <a:pt x="147222" y="52019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90" h="303529">
                <a:moveTo>
                  <a:pt x="147222" y="52019"/>
                </a:moveTo>
                <a:lnTo>
                  <a:pt x="106679" y="52019"/>
                </a:lnTo>
                <a:lnTo>
                  <a:pt x="115824" y="52660"/>
                </a:lnTo>
                <a:lnTo>
                  <a:pt x="124968" y="54584"/>
                </a:lnTo>
                <a:lnTo>
                  <a:pt x="134112" y="57794"/>
                </a:lnTo>
                <a:lnTo>
                  <a:pt x="143255" y="62293"/>
                </a:lnTo>
                <a:lnTo>
                  <a:pt x="147222" y="52019"/>
                </a:lnTo>
                <a:close/>
              </a:path>
              <a:path w="161290" h="303529">
                <a:moveTo>
                  <a:pt x="109435" y="0"/>
                </a:moveTo>
                <a:lnTo>
                  <a:pt x="69635" y="16460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2" y="8963"/>
                </a:lnTo>
                <a:lnTo>
                  <a:pt x="135089" y="3989"/>
                </a:lnTo>
                <a:lnTo>
                  <a:pt x="122211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77797" y="3942994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6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50"/>
                </a:lnTo>
                <a:lnTo>
                  <a:pt x="203311" y="75752"/>
                </a:lnTo>
                <a:lnTo>
                  <a:pt x="206883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302" y="285391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4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7"/>
                </a:lnTo>
                <a:lnTo>
                  <a:pt x="113538" y="269747"/>
                </a:lnTo>
                <a:lnTo>
                  <a:pt x="99771" y="268910"/>
                </a:lnTo>
                <a:lnTo>
                  <a:pt x="62282" y="249348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3" y="164604"/>
                </a:lnTo>
                <a:lnTo>
                  <a:pt x="191452" y="159675"/>
                </a:lnTo>
                <a:lnTo>
                  <a:pt x="206883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46" y="41719"/>
                </a:lnTo>
                <a:close/>
              </a:path>
              <a:path w="273684" h="309245">
                <a:moveTo>
                  <a:pt x="260748" y="265747"/>
                </a:moveTo>
                <a:lnTo>
                  <a:pt x="210883" y="265747"/>
                </a:lnTo>
                <a:lnTo>
                  <a:pt x="212297" y="276056"/>
                </a:lnTo>
                <a:lnTo>
                  <a:pt x="214388" y="285684"/>
                </a:lnTo>
                <a:lnTo>
                  <a:pt x="217155" y="294635"/>
                </a:lnTo>
                <a:lnTo>
                  <a:pt x="220599" y="302907"/>
                </a:lnTo>
                <a:lnTo>
                  <a:pt x="273176" y="302907"/>
                </a:lnTo>
                <a:lnTo>
                  <a:pt x="268966" y="294243"/>
                </a:lnTo>
                <a:lnTo>
                  <a:pt x="265495" y="285381"/>
                </a:lnTo>
                <a:lnTo>
                  <a:pt x="262798" y="276343"/>
                </a:lnTo>
                <a:lnTo>
                  <a:pt x="260896" y="267093"/>
                </a:lnTo>
                <a:lnTo>
                  <a:pt x="260748" y="265747"/>
                </a:lnTo>
                <a:close/>
              </a:path>
              <a:path w="273684" h="309245">
                <a:moveTo>
                  <a:pt x="257746" y="154317"/>
                </a:moveTo>
                <a:lnTo>
                  <a:pt x="206883" y="154317"/>
                </a:lnTo>
                <a:lnTo>
                  <a:pt x="206603" y="172605"/>
                </a:lnTo>
                <a:lnTo>
                  <a:pt x="206101" y="188104"/>
                </a:lnTo>
                <a:lnTo>
                  <a:pt x="192450" y="232965"/>
                </a:lnTo>
                <a:lnTo>
                  <a:pt x="153510" y="262638"/>
                </a:lnTo>
                <a:lnTo>
                  <a:pt x="113538" y="269747"/>
                </a:lnTo>
                <a:lnTo>
                  <a:pt x="205857" y="269747"/>
                </a:lnTo>
                <a:lnTo>
                  <a:pt x="210883" y="265747"/>
                </a:lnTo>
                <a:lnTo>
                  <a:pt x="260748" y="265747"/>
                </a:lnTo>
                <a:lnTo>
                  <a:pt x="259519" y="254550"/>
                </a:lnTo>
                <a:lnTo>
                  <a:pt x="258535" y="235634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80"/>
                </a:lnTo>
                <a:lnTo>
                  <a:pt x="257746" y="154317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15"/>
                </a:lnTo>
                <a:lnTo>
                  <a:pt x="49530" y="23225"/>
                </a:lnTo>
                <a:lnTo>
                  <a:pt x="17445" y="62880"/>
                </a:lnTo>
                <a:lnTo>
                  <a:pt x="8572" y="91439"/>
                </a:lnTo>
                <a:lnTo>
                  <a:pt x="57721" y="98297"/>
                </a:lnTo>
                <a:lnTo>
                  <a:pt x="62334" y="83657"/>
                </a:lnTo>
                <a:lnTo>
                  <a:pt x="68035" y="71431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6" y="41719"/>
                </a:lnTo>
                <a:lnTo>
                  <a:pt x="244720" y="38674"/>
                </a:lnTo>
                <a:lnTo>
                  <a:pt x="215685" y="13734"/>
                </a:lnTo>
                <a:lnTo>
                  <a:pt x="177179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112797" y="3942994"/>
            <a:ext cx="402590" cy="303530"/>
          </a:xfrm>
          <a:custGeom>
            <a:avLst/>
            <a:gdLst/>
            <a:ahLst/>
            <a:cxnLst/>
            <a:rect l="l" t="t" r="r" b="b"/>
            <a:pathLst>
              <a:path w="402590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2" y="302907"/>
                </a:lnTo>
                <a:lnTo>
                  <a:pt x="50292" y="149161"/>
                </a:lnTo>
                <a:lnTo>
                  <a:pt x="50790" y="130129"/>
                </a:lnTo>
                <a:lnTo>
                  <a:pt x="58293" y="87248"/>
                </a:lnTo>
                <a:lnTo>
                  <a:pt x="84391" y="54584"/>
                </a:lnTo>
                <a:lnTo>
                  <a:pt x="97741" y="48196"/>
                </a:lnTo>
                <a:lnTo>
                  <a:pt x="45148" y="48196"/>
                </a:lnTo>
                <a:lnTo>
                  <a:pt x="45148" y="6299"/>
                </a:lnTo>
                <a:close/>
              </a:path>
              <a:path w="402590" h="303529">
                <a:moveTo>
                  <a:pt x="214730" y="43433"/>
                </a:moveTo>
                <a:lnTo>
                  <a:pt x="123532" y="43433"/>
                </a:lnTo>
                <a:lnTo>
                  <a:pt x="136494" y="44487"/>
                </a:lnTo>
                <a:lnTo>
                  <a:pt x="147521" y="47639"/>
                </a:lnTo>
                <a:lnTo>
                  <a:pt x="172947" y="81122"/>
                </a:lnTo>
                <a:lnTo>
                  <a:pt x="176022" y="302907"/>
                </a:lnTo>
                <a:lnTo>
                  <a:pt x="226314" y="302907"/>
                </a:lnTo>
                <a:lnTo>
                  <a:pt x="226353" y="130129"/>
                </a:lnTo>
                <a:lnTo>
                  <a:pt x="231468" y="91276"/>
                </a:lnTo>
                <a:lnTo>
                  <a:pt x="257995" y="55130"/>
                </a:lnTo>
                <a:lnTo>
                  <a:pt x="264279" y="51828"/>
                </a:lnTo>
                <a:lnTo>
                  <a:pt x="218401" y="51828"/>
                </a:lnTo>
                <a:lnTo>
                  <a:pt x="214730" y="43433"/>
                </a:lnTo>
                <a:close/>
              </a:path>
              <a:path w="402590" h="303529">
                <a:moveTo>
                  <a:pt x="391130" y="43433"/>
                </a:moveTo>
                <a:lnTo>
                  <a:pt x="299084" y="43433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1" y="72872"/>
                </a:lnTo>
                <a:lnTo>
                  <a:pt x="351980" y="113461"/>
                </a:lnTo>
                <a:lnTo>
                  <a:pt x="352044" y="302907"/>
                </a:lnTo>
                <a:lnTo>
                  <a:pt x="402335" y="302907"/>
                </a:lnTo>
                <a:lnTo>
                  <a:pt x="402312" y="99165"/>
                </a:lnTo>
                <a:lnTo>
                  <a:pt x="400837" y="75828"/>
                </a:lnTo>
                <a:lnTo>
                  <a:pt x="396346" y="55397"/>
                </a:lnTo>
                <a:lnTo>
                  <a:pt x="391130" y="43433"/>
                </a:lnTo>
                <a:close/>
              </a:path>
              <a:path w="402590" h="303529">
                <a:moveTo>
                  <a:pt x="310324" y="0"/>
                </a:moveTo>
                <a:lnTo>
                  <a:pt x="283365" y="3235"/>
                </a:lnTo>
                <a:lnTo>
                  <a:pt x="259072" y="12946"/>
                </a:lnTo>
                <a:lnTo>
                  <a:pt x="237424" y="29141"/>
                </a:lnTo>
                <a:lnTo>
                  <a:pt x="218401" y="51828"/>
                </a:lnTo>
                <a:lnTo>
                  <a:pt x="264279" y="51828"/>
                </a:lnTo>
                <a:lnTo>
                  <a:pt x="270349" y="48639"/>
                </a:lnTo>
                <a:lnTo>
                  <a:pt x="284044" y="44737"/>
                </a:lnTo>
                <a:lnTo>
                  <a:pt x="299084" y="43433"/>
                </a:lnTo>
                <a:lnTo>
                  <a:pt x="391130" y="43433"/>
                </a:lnTo>
                <a:lnTo>
                  <a:pt x="388871" y="38252"/>
                </a:lnTo>
                <a:lnTo>
                  <a:pt x="378421" y="24396"/>
                </a:lnTo>
                <a:lnTo>
                  <a:pt x="365263" y="13710"/>
                </a:lnTo>
                <a:lnTo>
                  <a:pt x="349516" y="6088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90" h="303529">
                <a:moveTo>
                  <a:pt x="134874" y="0"/>
                </a:moveTo>
                <a:lnTo>
                  <a:pt x="94161" y="7442"/>
                </a:lnTo>
                <a:lnTo>
                  <a:pt x="61347" y="28582"/>
                </a:lnTo>
                <a:lnTo>
                  <a:pt x="45148" y="48196"/>
                </a:lnTo>
                <a:lnTo>
                  <a:pt x="97741" y="48196"/>
                </a:lnTo>
                <a:lnTo>
                  <a:pt x="103171" y="46223"/>
                </a:lnTo>
                <a:lnTo>
                  <a:pt x="113155" y="44131"/>
                </a:lnTo>
                <a:lnTo>
                  <a:pt x="123532" y="43433"/>
                </a:lnTo>
                <a:lnTo>
                  <a:pt x="214730" y="43433"/>
                </a:lnTo>
                <a:lnTo>
                  <a:pt x="213331" y="4023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72283" y="3942994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9"/>
                </a:lnTo>
                <a:lnTo>
                  <a:pt x="21372" y="247222"/>
                </a:lnTo>
                <a:lnTo>
                  <a:pt x="58679" y="286689"/>
                </a:lnTo>
                <a:lnTo>
                  <a:pt x="110114" y="306683"/>
                </a:lnTo>
                <a:lnTo>
                  <a:pt x="140868" y="309181"/>
                </a:lnTo>
                <a:lnTo>
                  <a:pt x="165501" y="307613"/>
                </a:lnTo>
                <a:lnTo>
                  <a:pt x="207833" y="295085"/>
                </a:lnTo>
                <a:lnTo>
                  <a:pt x="240814" y="270350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22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10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28" y="41147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1" y="10088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194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5" y="254012"/>
                </a:lnTo>
                <a:lnTo>
                  <a:pt x="263494" y="235141"/>
                </a:lnTo>
                <a:lnTo>
                  <a:pt x="270891" y="213753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0" y="126301"/>
                </a:lnTo>
                <a:lnTo>
                  <a:pt x="270249" y="119530"/>
                </a:lnTo>
                <a:lnTo>
                  <a:pt x="263186" y="89042"/>
                </a:lnTo>
                <a:lnTo>
                  <a:pt x="251426" y="62665"/>
                </a:lnTo>
                <a:lnTo>
                  <a:pt x="23552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70403" y="3949293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4" h="297179">
                <a:moveTo>
                  <a:pt x="52577" y="0"/>
                </a:moveTo>
                <a:lnTo>
                  <a:pt x="0" y="0"/>
                </a:lnTo>
                <a:lnTo>
                  <a:pt x="89636" y="296608"/>
                </a:lnTo>
                <a:lnTo>
                  <a:pt x="142875" y="296608"/>
                </a:lnTo>
                <a:lnTo>
                  <a:pt x="159104" y="234886"/>
                </a:lnTo>
                <a:lnTo>
                  <a:pt x="116687" y="234886"/>
                </a:lnTo>
                <a:lnTo>
                  <a:pt x="99923" y="171157"/>
                </a:lnTo>
                <a:lnTo>
                  <a:pt x="52577" y="0"/>
                </a:lnTo>
                <a:close/>
              </a:path>
              <a:path w="407034" h="297179">
                <a:moveTo>
                  <a:pt x="248249" y="68389"/>
                </a:moveTo>
                <a:lnTo>
                  <a:pt x="202882" y="68389"/>
                </a:lnTo>
                <a:lnTo>
                  <a:pt x="214795" y="119151"/>
                </a:lnTo>
                <a:lnTo>
                  <a:pt x="261848" y="296608"/>
                </a:lnTo>
                <a:lnTo>
                  <a:pt x="313855" y="296608"/>
                </a:lnTo>
                <a:lnTo>
                  <a:pt x="335163" y="228688"/>
                </a:lnTo>
                <a:lnTo>
                  <a:pt x="289763" y="228688"/>
                </a:lnTo>
                <a:lnTo>
                  <a:pt x="274913" y="171157"/>
                </a:lnTo>
                <a:lnTo>
                  <a:pt x="248249" y="68389"/>
                </a:lnTo>
                <a:close/>
              </a:path>
              <a:path w="407034" h="297179">
                <a:moveTo>
                  <a:pt x="230504" y="0"/>
                </a:moveTo>
                <a:lnTo>
                  <a:pt x="178981" y="0"/>
                </a:lnTo>
                <a:lnTo>
                  <a:pt x="132016" y="173736"/>
                </a:lnTo>
                <a:lnTo>
                  <a:pt x="121032" y="217236"/>
                </a:lnTo>
                <a:lnTo>
                  <a:pt x="118027" y="229292"/>
                </a:lnTo>
                <a:lnTo>
                  <a:pt x="116687" y="234886"/>
                </a:lnTo>
                <a:lnTo>
                  <a:pt x="159104" y="234886"/>
                </a:lnTo>
                <a:lnTo>
                  <a:pt x="202882" y="68389"/>
                </a:lnTo>
                <a:lnTo>
                  <a:pt x="248249" y="68389"/>
                </a:lnTo>
                <a:lnTo>
                  <a:pt x="230504" y="0"/>
                </a:lnTo>
                <a:close/>
              </a:path>
              <a:path w="407034" h="297179">
                <a:moveTo>
                  <a:pt x="406907" y="0"/>
                </a:moveTo>
                <a:lnTo>
                  <a:pt x="358051" y="0"/>
                </a:lnTo>
                <a:lnTo>
                  <a:pt x="306806" y="171450"/>
                </a:lnTo>
                <a:lnTo>
                  <a:pt x="289763" y="228688"/>
                </a:lnTo>
                <a:lnTo>
                  <a:pt x="335163" y="228688"/>
                </a:lnTo>
                <a:lnTo>
                  <a:pt x="40690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00572" y="3942994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29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5" y="189850"/>
                </a:lnTo>
                <a:lnTo>
                  <a:pt x="21563" y="247249"/>
                </a:lnTo>
                <a:lnTo>
                  <a:pt x="59074" y="286807"/>
                </a:lnTo>
                <a:lnTo>
                  <a:pt x="109404" y="306698"/>
                </a:lnTo>
                <a:lnTo>
                  <a:pt x="139058" y="309181"/>
                </a:lnTo>
                <a:lnTo>
                  <a:pt x="158052" y="308055"/>
                </a:lnTo>
                <a:lnTo>
                  <a:pt x="210584" y="291083"/>
                </a:lnTo>
                <a:lnTo>
                  <a:pt x="240590" y="268033"/>
                </a:lnTo>
                <a:lnTo>
                  <a:pt x="139058" y="268033"/>
                </a:lnTo>
                <a:lnTo>
                  <a:pt x="120936" y="266265"/>
                </a:lnTo>
                <a:lnTo>
                  <a:pt x="76282" y="239750"/>
                </a:lnTo>
                <a:lnTo>
                  <a:pt x="57633" y="204401"/>
                </a:lnTo>
                <a:lnTo>
                  <a:pt x="51415" y="154698"/>
                </a:lnTo>
                <a:lnTo>
                  <a:pt x="52970" y="128121"/>
                </a:lnTo>
                <a:lnTo>
                  <a:pt x="65404" y="85686"/>
                </a:lnTo>
                <a:lnTo>
                  <a:pt x="104450" y="48733"/>
                </a:lnTo>
                <a:lnTo>
                  <a:pt x="139058" y="41719"/>
                </a:lnTo>
                <a:lnTo>
                  <a:pt x="240288" y="41719"/>
                </a:lnTo>
                <a:lnTo>
                  <a:pt x="238969" y="40017"/>
                </a:lnTo>
                <a:lnTo>
                  <a:pt x="218146" y="22513"/>
                </a:lnTo>
                <a:lnTo>
                  <a:pt x="194547" y="10007"/>
                </a:lnTo>
                <a:lnTo>
                  <a:pt x="168181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288" y="41719"/>
                </a:moveTo>
                <a:lnTo>
                  <a:pt x="139058" y="41719"/>
                </a:lnTo>
                <a:lnTo>
                  <a:pt x="156873" y="43488"/>
                </a:lnTo>
                <a:lnTo>
                  <a:pt x="173183" y="48794"/>
                </a:lnTo>
                <a:lnTo>
                  <a:pt x="212194" y="85768"/>
                </a:lnTo>
                <a:lnTo>
                  <a:pt x="224735" y="127304"/>
                </a:lnTo>
                <a:lnTo>
                  <a:pt x="226214" y="154698"/>
                </a:lnTo>
                <a:lnTo>
                  <a:pt x="224752" y="180293"/>
                </a:lnTo>
                <a:lnTo>
                  <a:pt x="212317" y="223585"/>
                </a:lnTo>
                <a:lnTo>
                  <a:pt x="173315" y="260964"/>
                </a:lnTo>
                <a:lnTo>
                  <a:pt x="139058" y="268033"/>
                </a:lnTo>
                <a:lnTo>
                  <a:pt x="240590" y="268033"/>
                </a:lnTo>
                <a:lnTo>
                  <a:pt x="268096" y="222345"/>
                </a:lnTo>
                <a:lnTo>
                  <a:pt x="276659" y="177446"/>
                </a:lnTo>
                <a:lnTo>
                  <a:pt x="277729" y="150406"/>
                </a:lnTo>
                <a:lnTo>
                  <a:pt x="275302" y="117080"/>
                </a:lnTo>
                <a:lnTo>
                  <a:pt x="268026" y="87563"/>
                </a:lnTo>
                <a:lnTo>
                  <a:pt x="255912" y="61870"/>
                </a:lnTo>
                <a:lnTo>
                  <a:pt x="24028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636696" y="3942994"/>
            <a:ext cx="161290" cy="303530"/>
          </a:xfrm>
          <a:custGeom>
            <a:avLst/>
            <a:gdLst/>
            <a:ahLst/>
            <a:cxnLst/>
            <a:rect l="l" t="t" r="r" b="b"/>
            <a:pathLst>
              <a:path w="161290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2" y="302907"/>
                </a:lnTo>
                <a:lnTo>
                  <a:pt x="50292" y="147929"/>
                </a:lnTo>
                <a:lnTo>
                  <a:pt x="50810" y="132323"/>
                </a:lnTo>
                <a:lnTo>
                  <a:pt x="58674" y="89344"/>
                </a:lnTo>
                <a:lnTo>
                  <a:pt x="83959" y="57596"/>
                </a:lnTo>
                <a:lnTo>
                  <a:pt x="106680" y="52019"/>
                </a:lnTo>
                <a:lnTo>
                  <a:pt x="147222" y="52019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90" h="303529">
                <a:moveTo>
                  <a:pt x="147222" y="52019"/>
                </a:moveTo>
                <a:lnTo>
                  <a:pt x="106680" y="52019"/>
                </a:lnTo>
                <a:lnTo>
                  <a:pt x="115824" y="52660"/>
                </a:lnTo>
                <a:lnTo>
                  <a:pt x="124968" y="54584"/>
                </a:lnTo>
                <a:lnTo>
                  <a:pt x="134112" y="57794"/>
                </a:lnTo>
                <a:lnTo>
                  <a:pt x="143256" y="62293"/>
                </a:lnTo>
                <a:lnTo>
                  <a:pt x="147222" y="52019"/>
                </a:lnTo>
                <a:close/>
              </a:path>
              <a:path w="161290" h="303529">
                <a:moveTo>
                  <a:pt x="109435" y="0"/>
                </a:moveTo>
                <a:lnTo>
                  <a:pt x="69630" y="16460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3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827768" y="3836708"/>
            <a:ext cx="245745" cy="409575"/>
          </a:xfrm>
          <a:custGeom>
            <a:avLst/>
            <a:gdLst/>
            <a:ahLst/>
            <a:cxnLst/>
            <a:rect l="l" t="t" r="r" b="b"/>
            <a:pathLst>
              <a:path w="245745" h="409575">
                <a:moveTo>
                  <a:pt x="50291" y="0"/>
                </a:moveTo>
                <a:lnTo>
                  <a:pt x="0" y="0"/>
                </a:lnTo>
                <a:lnTo>
                  <a:pt x="0" y="409194"/>
                </a:lnTo>
                <a:lnTo>
                  <a:pt x="50291" y="409194"/>
                </a:lnTo>
                <a:lnTo>
                  <a:pt x="50291" y="291553"/>
                </a:lnTo>
                <a:lnTo>
                  <a:pt x="85153" y="257644"/>
                </a:lnTo>
                <a:lnTo>
                  <a:pt x="144267" y="257644"/>
                </a:lnTo>
                <a:lnTo>
                  <a:pt x="127842" y="233070"/>
                </a:lnTo>
                <a:lnTo>
                  <a:pt x="50291" y="233070"/>
                </a:lnTo>
                <a:lnTo>
                  <a:pt x="50291" y="0"/>
                </a:lnTo>
                <a:close/>
              </a:path>
              <a:path w="245745" h="409575">
                <a:moveTo>
                  <a:pt x="144267" y="257644"/>
                </a:moveTo>
                <a:lnTo>
                  <a:pt x="85153" y="257644"/>
                </a:lnTo>
                <a:lnTo>
                  <a:pt x="183641" y="409194"/>
                </a:lnTo>
                <a:lnTo>
                  <a:pt x="245554" y="409194"/>
                </a:lnTo>
                <a:lnTo>
                  <a:pt x="144267" y="257644"/>
                </a:lnTo>
                <a:close/>
              </a:path>
              <a:path w="245745" h="409575">
                <a:moveTo>
                  <a:pt x="234124" y="112585"/>
                </a:moveTo>
                <a:lnTo>
                  <a:pt x="169163" y="112585"/>
                </a:lnTo>
                <a:lnTo>
                  <a:pt x="50291" y="233070"/>
                </a:lnTo>
                <a:lnTo>
                  <a:pt x="127842" y="233070"/>
                </a:lnTo>
                <a:lnTo>
                  <a:pt x="120967" y="222783"/>
                </a:lnTo>
                <a:lnTo>
                  <a:pt x="234124" y="11258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123043" y="4188752"/>
            <a:ext cx="60960" cy="138430"/>
          </a:xfrm>
          <a:custGeom>
            <a:avLst/>
            <a:gdLst/>
            <a:ahLst/>
            <a:cxnLst/>
            <a:rect l="l" t="t" r="r" b="b"/>
            <a:pathLst>
              <a:path w="60959" h="138429">
                <a:moveTo>
                  <a:pt x="60578" y="0"/>
                </a:moveTo>
                <a:lnTo>
                  <a:pt x="3428" y="0"/>
                </a:lnTo>
                <a:lnTo>
                  <a:pt x="3428" y="57150"/>
                </a:lnTo>
                <a:lnTo>
                  <a:pt x="31902" y="57150"/>
                </a:lnTo>
                <a:lnTo>
                  <a:pt x="31046" y="69117"/>
                </a:lnTo>
                <a:lnTo>
                  <a:pt x="13858" y="107948"/>
                </a:lnTo>
                <a:lnTo>
                  <a:pt x="0" y="116585"/>
                </a:lnTo>
                <a:lnTo>
                  <a:pt x="13715" y="138302"/>
                </a:lnTo>
                <a:lnTo>
                  <a:pt x="49339" y="108203"/>
                </a:lnTo>
                <a:lnTo>
                  <a:pt x="60578" y="57150"/>
                </a:lnTo>
                <a:lnTo>
                  <a:pt x="6057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8453" y="4581461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09" y="0"/>
                </a:moveTo>
                <a:lnTo>
                  <a:pt x="82533" y="10299"/>
                </a:lnTo>
                <a:lnTo>
                  <a:pt x="38383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5" y="191143"/>
                </a:lnTo>
                <a:lnTo>
                  <a:pt x="21377" y="247215"/>
                </a:lnTo>
                <a:lnTo>
                  <a:pt x="58686" y="286678"/>
                </a:lnTo>
                <a:lnTo>
                  <a:pt x="110121" y="306681"/>
                </a:lnTo>
                <a:lnTo>
                  <a:pt x="140874" y="309181"/>
                </a:lnTo>
                <a:lnTo>
                  <a:pt x="165503" y="307611"/>
                </a:lnTo>
                <a:lnTo>
                  <a:pt x="207833" y="295079"/>
                </a:lnTo>
                <a:lnTo>
                  <a:pt x="240818" y="270349"/>
                </a:lnTo>
                <a:lnTo>
                  <a:pt x="242612" y="268033"/>
                </a:lnTo>
                <a:lnTo>
                  <a:pt x="140874" y="268033"/>
                </a:lnTo>
                <a:lnTo>
                  <a:pt x="123125" y="266410"/>
                </a:lnTo>
                <a:lnTo>
                  <a:pt x="79056" y="242125"/>
                </a:lnTo>
                <a:lnTo>
                  <a:pt x="54222" y="190399"/>
                </a:lnTo>
                <a:lnTo>
                  <a:pt x="51433" y="167449"/>
                </a:lnTo>
                <a:lnTo>
                  <a:pt x="272318" y="167449"/>
                </a:lnTo>
                <a:lnTo>
                  <a:pt x="272508" y="161544"/>
                </a:lnTo>
                <a:lnTo>
                  <a:pt x="272606" y="154114"/>
                </a:lnTo>
                <a:lnTo>
                  <a:pt x="270712" y="126301"/>
                </a:lnTo>
                <a:lnTo>
                  <a:pt x="54291" y="126301"/>
                </a:lnTo>
                <a:lnTo>
                  <a:pt x="56881" y="107853"/>
                </a:lnTo>
                <a:lnTo>
                  <a:pt x="80294" y="64300"/>
                </a:lnTo>
                <a:lnTo>
                  <a:pt x="121805" y="42595"/>
                </a:lnTo>
                <a:lnTo>
                  <a:pt x="138398" y="41148"/>
                </a:lnTo>
                <a:lnTo>
                  <a:pt x="235541" y="41148"/>
                </a:lnTo>
                <a:lnTo>
                  <a:pt x="234979" y="40386"/>
                </a:lnTo>
                <a:lnTo>
                  <a:pt x="214835" y="22706"/>
                </a:lnTo>
                <a:lnTo>
                  <a:pt x="191976" y="10086"/>
                </a:lnTo>
                <a:lnTo>
                  <a:pt x="166401" y="2520"/>
                </a:lnTo>
                <a:lnTo>
                  <a:pt x="138109" y="0"/>
                </a:lnTo>
                <a:close/>
              </a:path>
              <a:path w="273050" h="309245">
                <a:moveTo>
                  <a:pt x="218883" y="206882"/>
                </a:moveTo>
                <a:lnTo>
                  <a:pt x="197197" y="245089"/>
                </a:lnTo>
                <a:lnTo>
                  <a:pt x="154160" y="267123"/>
                </a:lnTo>
                <a:lnTo>
                  <a:pt x="140874" y="268033"/>
                </a:lnTo>
                <a:lnTo>
                  <a:pt x="242612" y="268033"/>
                </a:lnTo>
                <a:lnTo>
                  <a:pt x="253470" y="254011"/>
                </a:lnTo>
                <a:lnTo>
                  <a:pt x="263497" y="235136"/>
                </a:lnTo>
                <a:lnTo>
                  <a:pt x="270889" y="213741"/>
                </a:lnTo>
                <a:lnTo>
                  <a:pt x="218883" y="206882"/>
                </a:lnTo>
                <a:close/>
              </a:path>
              <a:path w="273050" h="309245">
                <a:moveTo>
                  <a:pt x="235541" y="41148"/>
                </a:moveTo>
                <a:lnTo>
                  <a:pt x="138398" y="41148"/>
                </a:lnTo>
                <a:lnTo>
                  <a:pt x="156593" y="42968"/>
                </a:lnTo>
                <a:lnTo>
                  <a:pt x="173020" y="48423"/>
                </a:lnTo>
                <a:lnTo>
                  <a:pt x="207535" y="80722"/>
                </a:lnTo>
                <a:lnTo>
                  <a:pt x="219456" y="126301"/>
                </a:lnTo>
                <a:lnTo>
                  <a:pt x="270712" y="126301"/>
                </a:lnTo>
                <a:lnTo>
                  <a:pt x="270250" y="119524"/>
                </a:lnTo>
                <a:lnTo>
                  <a:pt x="263187" y="89039"/>
                </a:lnTo>
                <a:lnTo>
                  <a:pt x="251427" y="62660"/>
                </a:lnTo>
                <a:lnTo>
                  <a:pt x="23554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82869" y="4581461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4" y="206311"/>
                </a:moveTo>
                <a:lnTo>
                  <a:pt x="0" y="214312"/>
                </a:lnTo>
                <a:lnTo>
                  <a:pt x="5573" y="236373"/>
                </a:lnTo>
                <a:lnTo>
                  <a:pt x="13871" y="255549"/>
                </a:lnTo>
                <a:lnTo>
                  <a:pt x="38671" y="285280"/>
                </a:lnTo>
                <a:lnTo>
                  <a:pt x="75868" y="303193"/>
                </a:lnTo>
                <a:lnTo>
                  <a:pt x="126777" y="309181"/>
                </a:lnTo>
                <a:lnTo>
                  <a:pt x="143763" y="308430"/>
                </a:lnTo>
                <a:lnTo>
                  <a:pt x="189356" y="297091"/>
                </a:lnTo>
                <a:lnTo>
                  <a:pt x="223488" y="273245"/>
                </a:lnTo>
                <a:lnTo>
                  <a:pt x="227560" y="268033"/>
                </a:lnTo>
                <a:lnTo>
                  <a:pt x="126587" y="268033"/>
                </a:lnTo>
                <a:lnTo>
                  <a:pt x="110374" y="267034"/>
                </a:lnTo>
                <a:lnTo>
                  <a:pt x="73059" y="252133"/>
                </a:lnTo>
                <a:lnTo>
                  <a:pt x="52739" y="220371"/>
                </a:lnTo>
                <a:lnTo>
                  <a:pt x="49724" y="206311"/>
                </a:lnTo>
                <a:close/>
              </a:path>
              <a:path w="246380" h="309245">
                <a:moveTo>
                  <a:pt x="117541" y="0"/>
                </a:moveTo>
                <a:lnTo>
                  <a:pt x="74199" y="6007"/>
                </a:lnTo>
                <a:lnTo>
                  <a:pt x="34915" y="26503"/>
                </a:lnTo>
                <a:lnTo>
                  <a:pt x="10849" y="66163"/>
                </a:lnTo>
                <a:lnTo>
                  <a:pt x="8613" y="85826"/>
                </a:lnTo>
                <a:lnTo>
                  <a:pt x="9270" y="95879"/>
                </a:lnTo>
                <a:lnTo>
                  <a:pt x="25767" y="133383"/>
                </a:lnTo>
                <a:lnTo>
                  <a:pt x="64721" y="158373"/>
                </a:lnTo>
                <a:lnTo>
                  <a:pt x="102945" y="170375"/>
                </a:lnTo>
                <a:lnTo>
                  <a:pt x="146936" y="182041"/>
                </a:lnTo>
                <a:lnTo>
                  <a:pt x="161688" y="186526"/>
                </a:lnTo>
                <a:lnTo>
                  <a:pt x="193937" y="212834"/>
                </a:lnTo>
                <a:lnTo>
                  <a:pt x="194882" y="220891"/>
                </a:lnTo>
                <a:lnTo>
                  <a:pt x="193830" y="230083"/>
                </a:lnTo>
                <a:lnTo>
                  <a:pt x="168579" y="260120"/>
                </a:lnTo>
                <a:lnTo>
                  <a:pt x="126587" y="268033"/>
                </a:lnTo>
                <a:lnTo>
                  <a:pt x="227560" y="268033"/>
                </a:lnTo>
                <a:lnTo>
                  <a:pt x="245407" y="227971"/>
                </a:lnTo>
                <a:lnTo>
                  <a:pt x="246320" y="215646"/>
                </a:lnTo>
                <a:lnTo>
                  <a:pt x="245568" y="203321"/>
                </a:lnTo>
                <a:lnTo>
                  <a:pt x="227648" y="164607"/>
                </a:lnTo>
                <a:lnTo>
                  <a:pt x="188501" y="141565"/>
                </a:lnTo>
                <a:lnTo>
                  <a:pt x="151353" y="129926"/>
                </a:lnTo>
                <a:lnTo>
                  <a:pt x="97310" y="114946"/>
                </a:lnTo>
                <a:lnTo>
                  <a:pt x="88081" y="112175"/>
                </a:lnTo>
                <a:lnTo>
                  <a:pt x="82487" y="110299"/>
                </a:lnTo>
                <a:lnTo>
                  <a:pt x="73724" y="106781"/>
                </a:lnTo>
                <a:lnTo>
                  <a:pt x="67341" y="102298"/>
                </a:lnTo>
                <a:lnTo>
                  <a:pt x="63248" y="96964"/>
                </a:lnTo>
                <a:lnTo>
                  <a:pt x="59151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20" y="47577"/>
                </a:lnTo>
                <a:lnTo>
                  <a:pt x="121158" y="41148"/>
                </a:lnTo>
                <a:lnTo>
                  <a:pt x="219987" y="41148"/>
                </a:lnTo>
                <a:lnTo>
                  <a:pt x="217648" y="37337"/>
                </a:lnTo>
                <a:lnTo>
                  <a:pt x="178690" y="10096"/>
                </a:lnTo>
                <a:lnTo>
                  <a:pt x="134435" y="627"/>
                </a:lnTo>
                <a:lnTo>
                  <a:pt x="117541" y="0"/>
                </a:lnTo>
                <a:close/>
              </a:path>
              <a:path w="246380" h="309245">
                <a:moveTo>
                  <a:pt x="219987" y="41148"/>
                </a:moveTo>
                <a:lnTo>
                  <a:pt x="121158" y="41148"/>
                </a:lnTo>
                <a:lnTo>
                  <a:pt x="134965" y="41954"/>
                </a:lnTo>
                <a:lnTo>
                  <a:pt x="147103" y="44376"/>
                </a:lnTo>
                <a:lnTo>
                  <a:pt x="179248" y="69665"/>
                </a:lnTo>
                <a:lnTo>
                  <a:pt x="185738" y="90297"/>
                </a:lnTo>
                <a:lnTo>
                  <a:pt x="234890" y="83438"/>
                </a:lnTo>
                <a:lnTo>
                  <a:pt x="232010" y="69665"/>
                </a:lnTo>
                <a:lnTo>
                  <a:pt x="228195" y="57497"/>
                </a:lnTo>
                <a:lnTo>
                  <a:pt x="223395" y="46700"/>
                </a:lnTo>
                <a:lnTo>
                  <a:pt x="21998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60048" y="4484217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40" y="142392"/>
                </a:moveTo>
                <a:lnTo>
                  <a:pt x="37148" y="142392"/>
                </a:lnTo>
                <a:lnTo>
                  <a:pt x="37200" y="316128"/>
                </a:lnTo>
                <a:lnTo>
                  <a:pt x="40562" y="363691"/>
                </a:lnTo>
                <a:lnTo>
                  <a:pt x="64390" y="395477"/>
                </a:lnTo>
                <a:lnTo>
                  <a:pt x="106776" y="404139"/>
                </a:lnTo>
                <a:lnTo>
                  <a:pt x="115363" y="403855"/>
                </a:lnTo>
                <a:lnTo>
                  <a:pt x="124539" y="403009"/>
                </a:lnTo>
                <a:lnTo>
                  <a:pt x="134288" y="401610"/>
                </a:lnTo>
                <a:lnTo>
                  <a:pt x="144590" y="399669"/>
                </a:lnTo>
                <a:lnTo>
                  <a:pt x="138040" y="357276"/>
                </a:lnTo>
                <a:lnTo>
                  <a:pt x="108395" y="357276"/>
                </a:lnTo>
                <a:lnTo>
                  <a:pt x="102679" y="356044"/>
                </a:lnTo>
                <a:lnTo>
                  <a:pt x="87440" y="316128"/>
                </a:lnTo>
                <a:lnTo>
                  <a:pt x="87440" y="142392"/>
                </a:lnTo>
                <a:close/>
              </a:path>
              <a:path w="144780" h="404495">
                <a:moveTo>
                  <a:pt x="137732" y="355282"/>
                </a:moveTo>
                <a:lnTo>
                  <a:pt x="128682" y="356615"/>
                </a:lnTo>
                <a:lnTo>
                  <a:pt x="121348" y="357276"/>
                </a:lnTo>
                <a:lnTo>
                  <a:pt x="138040" y="357276"/>
                </a:lnTo>
                <a:lnTo>
                  <a:pt x="137732" y="355282"/>
                </a:lnTo>
                <a:close/>
              </a:path>
              <a:path w="144780" h="404495">
                <a:moveTo>
                  <a:pt x="137732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2" y="142392"/>
                </a:lnTo>
                <a:lnTo>
                  <a:pt x="137732" y="103530"/>
                </a:lnTo>
                <a:close/>
              </a:path>
              <a:path w="144780" h="404495">
                <a:moveTo>
                  <a:pt x="87440" y="0"/>
                </a:moveTo>
                <a:lnTo>
                  <a:pt x="37148" y="30187"/>
                </a:lnTo>
                <a:lnTo>
                  <a:pt x="37148" y="103530"/>
                </a:lnTo>
                <a:lnTo>
                  <a:pt x="87440" y="103530"/>
                </a:lnTo>
                <a:lnTo>
                  <a:pt x="8744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30260" y="45814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4" y="41719"/>
                </a:moveTo>
                <a:lnTo>
                  <a:pt x="135256" y="41719"/>
                </a:lnTo>
                <a:lnTo>
                  <a:pt x="153095" y="42775"/>
                </a:lnTo>
                <a:lnTo>
                  <a:pt x="168603" y="45948"/>
                </a:lnTo>
                <a:lnTo>
                  <a:pt x="203312" y="75750"/>
                </a:lnTo>
                <a:lnTo>
                  <a:pt x="206884" y="101828"/>
                </a:lnTo>
                <a:lnTo>
                  <a:pt x="206884" y="103631"/>
                </a:lnTo>
                <a:lnTo>
                  <a:pt x="169773" y="124209"/>
                </a:lnTo>
                <a:lnTo>
                  <a:pt x="102870" y="133976"/>
                </a:lnTo>
                <a:lnTo>
                  <a:pt x="90739" y="135843"/>
                </a:lnTo>
                <a:lnTo>
                  <a:pt x="53007" y="146559"/>
                </a:lnTo>
                <a:lnTo>
                  <a:pt x="21407" y="168717"/>
                </a:lnTo>
                <a:lnTo>
                  <a:pt x="2488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10" y="285383"/>
                </a:lnTo>
                <a:lnTo>
                  <a:pt x="78416" y="307698"/>
                </a:lnTo>
                <a:lnTo>
                  <a:pt x="101436" y="309181"/>
                </a:lnTo>
                <a:lnTo>
                  <a:pt x="116046" y="308572"/>
                </a:lnTo>
                <a:lnTo>
                  <a:pt x="156973" y="299377"/>
                </a:lnTo>
                <a:lnTo>
                  <a:pt x="197008" y="276790"/>
                </a:lnTo>
                <a:lnTo>
                  <a:pt x="205857" y="269748"/>
                </a:lnTo>
                <a:lnTo>
                  <a:pt x="113539" y="269748"/>
                </a:lnTo>
                <a:lnTo>
                  <a:pt x="99766" y="268910"/>
                </a:lnTo>
                <a:lnTo>
                  <a:pt x="62284" y="249346"/>
                </a:lnTo>
                <a:lnTo>
                  <a:pt x="53722" y="223177"/>
                </a:lnTo>
                <a:lnTo>
                  <a:pt x="53722" y="214414"/>
                </a:lnTo>
                <a:lnTo>
                  <a:pt x="80582" y="183172"/>
                </a:lnTo>
                <a:lnTo>
                  <a:pt x="150305" y="169092"/>
                </a:lnTo>
                <a:lnTo>
                  <a:pt x="172594" y="164592"/>
                </a:lnTo>
                <a:lnTo>
                  <a:pt x="191453" y="159662"/>
                </a:lnTo>
                <a:lnTo>
                  <a:pt x="206884" y="154305"/>
                </a:lnTo>
                <a:lnTo>
                  <a:pt x="257747" y="154305"/>
                </a:lnTo>
                <a:lnTo>
                  <a:pt x="257642" y="101828"/>
                </a:lnTo>
                <a:lnTo>
                  <a:pt x="252573" y="55814"/>
                </a:lnTo>
                <a:lnTo>
                  <a:pt x="249054" y="46796"/>
                </a:lnTo>
                <a:lnTo>
                  <a:pt x="246344" y="41719"/>
                </a:lnTo>
                <a:close/>
              </a:path>
              <a:path w="273684" h="309245">
                <a:moveTo>
                  <a:pt x="260738" y="265747"/>
                </a:moveTo>
                <a:lnTo>
                  <a:pt x="210884" y="265747"/>
                </a:lnTo>
                <a:lnTo>
                  <a:pt x="212297" y="276055"/>
                </a:lnTo>
                <a:lnTo>
                  <a:pt x="214385" y="285683"/>
                </a:lnTo>
                <a:lnTo>
                  <a:pt x="217151" y="294629"/>
                </a:lnTo>
                <a:lnTo>
                  <a:pt x="220600" y="302894"/>
                </a:lnTo>
                <a:lnTo>
                  <a:pt x="273178" y="302894"/>
                </a:lnTo>
                <a:lnTo>
                  <a:pt x="268967" y="294232"/>
                </a:lnTo>
                <a:lnTo>
                  <a:pt x="265493" y="285369"/>
                </a:lnTo>
                <a:lnTo>
                  <a:pt x="262794" y="276336"/>
                </a:lnTo>
                <a:lnTo>
                  <a:pt x="260884" y="267081"/>
                </a:lnTo>
                <a:lnTo>
                  <a:pt x="260738" y="265747"/>
                </a:lnTo>
                <a:close/>
              </a:path>
              <a:path w="273684" h="309245">
                <a:moveTo>
                  <a:pt x="257747" y="154305"/>
                </a:moveTo>
                <a:lnTo>
                  <a:pt x="206884" y="154305"/>
                </a:lnTo>
                <a:lnTo>
                  <a:pt x="206592" y="172593"/>
                </a:lnTo>
                <a:lnTo>
                  <a:pt x="206090" y="188097"/>
                </a:lnTo>
                <a:lnTo>
                  <a:pt x="192449" y="232959"/>
                </a:lnTo>
                <a:lnTo>
                  <a:pt x="153504" y="262638"/>
                </a:lnTo>
                <a:lnTo>
                  <a:pt x="113539" y="269748"/>
                </a:lnTo>
                <a:lnTo>
                  <a:pt x="205857" y="269748"/>
                </a:lnTo>
                <a:lnTo>
                  <a:pt x="210884" y="265747"/>
                </a:lnTo>
                <a:lnTo>
                  <a:pt x="260738" y="265747"/>
                </a:lnTo>
                <a:lnTo>
                  <a:pt x="259510" y="254543"/>
                </a:lnTo>
                <a:lnTo>
                  <a:pt x="258530" y="235627"/>
                </a:lnTo>
                <a:lnTo>
                  <a:pt x="258038" y="214414"/>
                </a:lnTo>
                <a:lnTo>
                  <a:pt x="257919" y="206502"/>
                </a:lnTo>
                <a:lnTo>
                  <a:pt x="257795" y="186275"/>
                </a:lnTo>
                <a:lnTo>
                  <a:pt x="257747" y="154305"/>
                </a:lnTo>
                <a:close/>
              </a:path>
              <a:path w="273684" h="309245">
                <a:moveTo>
                  <a:pt x="142685" y="0"/>
                </a:moveTo>
                <a:lnTo>
                  <a:pt x="90350" y="5909"/>
                </a:lnTo>
                <a:lnTo>
                  <a:pt x="49531" y="23217"/>
                </a:lnTo>
                <a:lnTo>
                  <a:pt x="17443" y="62879"/>
                </a:lnTo>
                <a:lnTo>
                  <a:pt x="8571" y="91440"/>
                </a:lnTo>
                <a:lnTo>
                  <a:pt x="57722" y="98298"/>
                </a:lnTo>
                <a:lnTo>
                  <a:pt x="62330" y="83651"/>
                </a:lnTo>
                <a:lnTo>
                  <a:pt x="68030" y="71426"/>
                </a:lnTo>
                <a:lnTo>
                  <a:pt x="104334" y="44851"/>
                </a:lnTo>
                <a:lnTo>
                  <a:pt x="135256" y="41719"/>
                </a:lnTo>
                <a:lnTo>
                  <a:pt x="246344" y="41719"/>
                </a:lnTo>
                <a:lnTo>
                  <a:pt x="244716" y="38669"/>
                </a:lnTo>
                <a:lnTo>
                  <a:pt x="215685" y="13728"/>
                </a:lnTo>
                <a:lnTo>
                  <a:pt x="177175" y="2228"/>
                </a:lnTo>
                <a:lnTo>
                  <a:pt x="160810" y="556"/>
                </a:lnTo>
                <a:lnTo>
                  <a:pt x="14268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34388" y="4587747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312" y="296608"/>
                </a:lnTo>
                <a:lnTo>
                  <a:pt x="182741" y="237362"/>
                </a:lnTo>
                <a:lnTo>
                  <a:pt x="136309" y="237362"/>
                </a:lnTo>
                <a:lnTo>
                  <a:pt x="131843" y="222006"/>
                </a:lnTo>
                <a:lnTo>
                  <a:pt x="127174" y="206933"/>
                </a:lnTo>
                <a:lnTo>
                  <a:pt x="122310" y="192146"/>
                </a:lnTo>
                <a:lnTo>
                  <a:pt x="117259" y="177647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6" y="180975"/>
                </a:lnTo>
                <a:lnTo>
                  <a:pt x="149351" y="196874"/>
                </a:lnTo>
                <a:lnTo>
                  <a:pt x="144330" y="211564"/>
                </a:lnTo>
                <a:lnTo>
                  <a:pt x="139988" y="225057"/>
                </a:lnTo>
                <a:lnTo>
                  <a:pt x="136309" y="237362"/>
                </a:lnTo>
                <a:lnTo>
                  <a:pt x="18274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3854" y="45814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8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1" y="75750"/>
                </a:lnTo>
                <a:lnTo>
                  <a:pt x="206882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0" y="223177"/>
                </a:lnTo>
                <a:lnTo>
                  <a:pt x="53720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3" y="285369"/>
                </a:lnTo>
                <a:lnTo>
                  <a:pt x="262798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2" y="154305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9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85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68855" y="4581461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0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5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22"/>
                </a:lnTo>
                <a:lnTo>
                  <a:pt x="176021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7995" y="55130"/>
                </a:lnTo>
                <a:lnTo>
                  <a:pt x="264303" y="51816"/>
                </a:lnTo>
                <a:lnTo>
                  <a:pt x="218401" y="51816"/>
                </a:lnTo>
                <a:lnTo>
                  <a:pt x="214735" y="43434"/>
                </a:lnTo>
                <a:close/>
              </a:path>
              <a:path w="402589" h="302895">
                <a:moveTo>
                  <a:pt x="391133" y="43434"/>
                </a:moveTo>
                <a:lnTo>
                  <a:pt x="299084" y="43434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0" y="72872"/>
                </a:lnTo>
                <a:lnTo>
                  <a:pt x="351981" y="113457"/>
                </a:lnTo>
                <a:lnTo>
                  <a:pt x="352044" y="302894"/>
                </a:lnTo>
                <a:lnTo>
                  <a:pt x="402335" y="302894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6" y="55391"/>
                </a:lnTo>
                <a:lnTo>
                  <a:pt x="391133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4"/>
                </a:lnTo>
                <a:lnTo>
                  <a:pt x="259076" y="12944"/>
                </a:lnTo>
                <a:lnTo>
                  <a:pt x="237426" y="29135"/>
                </a:lnTo>
                <a:lnTo>
                  <a:pt x="218401" y="51816"/>
                </a:lnTo>
                <a:lnTo>
                  <a:pt x="264303" y="51816"/>
                </a:lnTo>
                <a:lnTo>
                  <a:pt x="270349" y="48639"/>
                </a:lnTo>
                <a:lnTo>
                  <a:pt x="284044" y="44737"/>
                </a:lnTo>
                <a:lnTo>
                  <a:pt x="299084" y="43434"/>
                </a:lnTo>
                <a:lnTo>
                  <a:pt x="391133" y="43434"/>
                </a:lnTo>
                <a:lnTo>
                  <a:pt x="388871" y="38245"/>
                </a:lnTo>
                <a:lnTo>
                  <a:pt x="378421" y="24384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3" y="0"/>
                </a:moveTo>
                <a:lnTo>
                  <a:pt x="94161" y="7436"/>
                </a:lnTo>
                <a:lnTo>
                  <a:pt x="61347" y="28578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006674" y="4581461"/>
            <a:ext cx="261620" cy="422909"/>
          </a:xfrm>
          <a:custGeom>
            <a:avLst/>
            <a:gdLst/>
            <a:ahLst/>
            <a:cxnLst/>
            <a:rect l="l" t="t" r="r" b="b"/>
            <a:pathLst>
              <a:path w="261620" h="422910">
                <a:moveTo>
                  <a:pt x="10274" y="327469"/>
                </a:moveTo>
                <a:lnTo>
                  <a:pt x="17578" y="369322"/>
                </a:lnTo>
                <a:lnTo>
                  <a:pt x="41808" y="399097"/>
                </a:lnTo>
                <a:lnTo>
                  <a:pt x="79465" y="416971"/>
                </a:lnTo>
                <a:lnTo>
                  <a:pt x="127342" y="422910"/>
                </a:lnTo>
                <a:lnTo>
                  <a:pt x="148755" y="421858"/>
                </a:lnTo>
                <a:lnTo>
                  <a:pt x="186327" y="413469"/>
                </a:lnTo>
                <a:lnTo>
                  <a:pt x="228892" y="386375"/>
                </a:lnTo>
                <a:lnTo>
                  <a:pt x="233208" y="381190"/>
                </a:lnTo>
                <a:lnTo>
                  <a:pt x="127050" y="381190"/>
                </a:lnTo>
                <a:lnTo>
                  <a:pt x="111694" y="380317"/>
                </a:lnTo>
                <a:lnTo>
                  <a:pt x="69587" y="361320"/>
                </a:lnTo>
                <a:lnTo>
                  <a:pt x="58864" y="334327"/>
                </a:lnTo>
                <a:lnTo>
                  <a:pt x="10274" y="327469"/>
                </a:lnTo>
                <a:close/>
              </a:path>
              <a:path w="261620" h="422910">
                <a:moveTo>
                  <a:pt x="261118" y="264032"/>
                </a:moveTo>
                <a:lnTo>
                  <a:pt x="210312" y="264032"/>
                </a:lnTo>
                <a:lnTo>
                  <a:pt x="210182" y="286431"/>
                </a:lnTo>
                <a:lnTo>
                  <a:pt x="209529" y="304612"/>
                </a:lnTo>
                <a:lnTo>
                  <a:pt x="196897" y="350594"/>
                </a:lnTo>
                <a:lnTo>
                  <a:pt x="157978" y="377704"/>
                </a:lnTo>
                <a:lnTo>
                  <a:pt x="127050" y="381190"/>
                </a:lnTo>
                <a:lnTo>
                  <a:pt x="233208" y="381190"/>
                </a:lnTo>
                <a:lnTo>
                  <a:pt x="253249" y="343576"/>
                </a:lnTo>
                <a:lnTo>
                  <a:pt x="260287" y="294530"/>
                </a:lnTo>
                <a:lnTo>
                  <a:pt x="261118" y="264032"/>
                </a:lnTo>
                <a:close/>
              </a:path>
              <a:path w="261620" h="422910">
                <a:moveTo>
                  <a:pt x="128384" y="0"/>
                </a:moveTo>
                <a:lnTo>
                  <a:pt x="75020" y="10972"/>
                </a:lnTo>
                <a:lnTo>
                  <a:pt x="34099" y="43127"/>
                </a:lnTo>
                <a:lnTo>
                  <a:pt x="8631" y="93211"/>
                </a:lnTo>
                <a:lnTo>
                  <a:pt x="961" y="132359"/>
                </a:lnTo>
                <a:lnTo>
                  <a:pt x="0" y="153162"/>
                </a:lnTo>
                <a:lnTo>
                  <a:pt x="2090" y="182864"/>
                </a:lnTo>
                <a:lnTo>
                  <a:pt x="18843" y="235691"/>
                </a:lnTo>
                <a:lnTo>
                  <a:pt x="51984" y="278104"/>
                </a:lnTo>
                <a:lnTo>
                  <a:pt x="99336" y="300143"/>
                </a:lnTo>
                <a:lnTo>
                  <a:pt x="128193" y="302894"/>
                </a:lnTo>
                <a:lnTo>
                  <a:pt x="151752" y="300466"/>
                </a:lnTo>
                <a:lnTo>
                  <a:pt x="173286" y="293179"/>
                </a:lnTo>
                <a:lnTo>
                  <a:pt x="192803" y="281035"/>
                </a:lnTo>
                <a:lnTo>
                  <a:pt x="210312" y="264032"/>
                </a:lnTo>
                <a:lnTo>
                  <a:pt x="261118" y="264032"/>
                </a:lnTo>
                <a:lnTo>
                  <a:pt x="261162" y="261175"/>
                </a:lnTo>
                <a:lnTo>
                  <a:pt x="132676" y="261175"/>
                </a:lnTo>
                <a:lnTo>
                  <a:pt x="115976" y="259498"/>
                </a:lnTo>
                <a:lnTo>
                  <a:pt x="74574" y="234416"/>
                </a:lnTo>
                <a:lnTo>
                  <a:pt x="57211" y="199837"/>
                </a:lnTo>
                <a:lnTo>
                  <a:pt x="51422" y="149542"/>
                </a:lnTo>
                <a:lnTo>
                  <a:pt x="52888" y="124416"/>
                </a:lnTo>
                <a:lnTo>
                  <a:pt x="64613" y="84089"/>
                </a:lnTo>
                <a:lnTo>
                  <a:pt x="100890" y="48509"/>
                </a:lnTo>
                <a:lnTo>
                  <a:pt x="131914" y="41719"/>
                </a:lnTo>
                <a:lnTo>
                  <a:pt x="213776" y="41719"/>
                </a:lnTo>
                <a:lnTo>
                  <a:pt x="196716" y="24110"/>
                </a:lnTo>
                <a:lnTo>
                  <a:pt x="176239" y="10715"/>
                </a:lnTo>
                <a:lnTo>
                  <a:pt x="153460" y="2678"/>
                </a:lnTo>
                <a:lnTo>
                  <a:pt x="128384" y="0"/>
                </a:lnTo>
                <a:close/>
              </a:path>
              <a:path w="261620" h="422910">
                <a:moveTo>
                  <a:pt x="213776" y="41719"/>
                </a:moveTo>
                <a:lnTo>
                  <a:pt x="131914" y="41719"/>
                </a:lnTo>
                <a:lnTo>
                  <a:pt x="148308" y="43435"/>
                </a:lnTo>
                <a:lnTo>
                  <a:pt x="163477" y="48590"/>
                </a:lnTo>
                <a:lnTo>
                  <a:pt x="200682" y="84715"/>
                </a:lnTo>
                <a:lnTo>
                  <a:pt x="212794" y="125683"/>
                </a:lnTo>
                <a:lnTo>
                  <a:pt x="214215" y="149542"/>
                </a:lnTo>
                <a:lnTo>
                  <a:pt x="214202" y="153162"/>
                </a:lnTo>
                <a:lnTo>
                  <a:pt x="208448" y="200459"/>
                </a:lnTo>
                <a:lnTo>
                  <a:pt x="190868" y="234607"/>
                </a:lnTo>
                <a:lnTo>
                  <a:pt x="149322" y="259515"/>
                </a:lnTo>
                <a:lnTo>
                  <a:pt x="132676" y="261175"/>
                </a:lnTo>
                <a:lnTo>
                  <a:pt x="261162" y="261175"/>
                </a:lnTo>
                <a:lnTo>
                  <a:pt x="261162" y="42862"/>
                </a:lnTo>
                <a:lnTo>
                  <a:pt x="214883" y="42862"/>
                </a:lnTo>
                <a:lnTo>
                  <a:pt x="213776" y="41719"/>
                </a:lnTo>
                <a:close/>
              </a:path>
              <a:path w="261620" h="422910">
                <a:moveTo>
                  <a:pt x="261162" y="6286"/>
                </a:moveTo>
                <a:lnTo>
                  <a:pt x="214883" y="6286"/>
                </a:lnTo>
                <a:lnTo>
                  <a:pt x="214883" y="42862"/>
                </a:lnTo>
                <a:lnTo>
                  <a:pt x="261162" y="42862"/>
                </a:lnTo>
                <a:lnTo>
                  <a:pt x="261162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26891" y="45814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8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9" y="169092"/>
                </a:lnTo>
                <a:lnTo>
                  <a:pt x="172597" y="164592"/>
                </a:lnTo>
                <a:lnTo>
                  <a:pt x="191454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4"/>
                </a:lnTo>
                <a:lnTo>
                  <a:pt x="273177" y="302894"/>
                </a:lnTo>
                <a:lnTo>
                  <a:pt x="268966" y="294232"/>
                </a:lnTo>
                <a:lnTo>
                  <a:pt x="265493" y="285369"/>
                </a:lnTo>
                <a:lnTo>
                  <a:pt x="262798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3" y="154305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9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85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61892" y="4581461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39" y="114909"/>
                </a:lnTo>
                <a:lnTo>
                  <a:pt x="63348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71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979735" y="4475162"/>
            <a:ext cx="240665" cy="409575"/>
          </a:xfrm>
          <a:custGeom>
            <a:avLst/>
            <a:gdLst/>
            <a:ahLst/>
            <a:cxnLst/>
            <a:rect l="l" t="t" r="r" b="b"/>
            <a:pathLst>
              <a:path w="240664" h="409575">
                <a:moveTo>
                  <a:pt x="50291" y="0"/>
                </a:moveTo>
                <a:lnTo>
                  <a:pt x="0" y="0"/>
                </a:lnTo>
                <a:lnTo>
                  <a:pt x="0" y="409194"/>
                </a:lnTo>
                <a:lnTo>
                  <a:pt x="50291" y="409194"/>
                </a:lnTo>
                <a:lnTo>
                  <a:pt x="50291" y="247269"/>
                </a:lnTo>
                <a:lnTo>
                  <a:pt x="50810" y="230785"/>
                </a:lnTo>
                <a:lnTo>
                  <a:pt x="58572" y="192697"/>
                </a:lnTo>
                <a:lnTo>
                  <a:pt x="86487" y="161264"/>
                </a:lnTo>
                <a:lnTo>
                  <a:pt x="128206" y="149733"/>
                </a:lnTo>
                <a:lnTo>
                  <a:pt x="227216" y="149733"/>
                </a:lnTo>
                <a:lnTo>
                  <a:pt x="225825" y="147256"/>
                </a:lnTo>
                <a:lnTo>
                  <a:pt x="50291" y="147256"/>
                </a:lnTo>
                <a:lnTo>
                  <a:pt x="50291" y="0"/>
                </a:lnTo>
                <a:close/>
              </a:path>
              <a:path w="240664" h="409575">
                <a:moveTo>
                  <a:pt x="227216" y="149733"/>
                </a:moveTo>
                <a:lnTo>
                  <a:pt x="128206" y="149733"/>
                </a:lnTo>
                <a:lnTo>
                  <a:pt x="142211" y="150804"/>
                </a:lnTo>
                <a:lnTo>
                  <a:pt x="154519" y="154019"/>
                </a:lnTo>
                <a:lnTo>
                  <a:pt x="186251" y="189155"/>
                </a:lnTo>
                <a:lnTo>
                  <a:pt x="190309" y="409194"/>
                </a:lnTo>
                <a:lnTo>
                  <a:pt x="240601" y="409194"/>
                </a:lnTo>
                <a:lnTo>
                  <a:pt x="240601" y="221462"/>
                </a:lnTo>
                <a:lnTo>
                  <a:pt x="239956" y="201015"/>
                </a:lnTo>
                <a:lnTo>
                  <a:pt x="238017" y="183121"/>
                </a:lnTo>
                <a:lnTo>
                  <a:pt x="234772" y="167798"/>
                </a:lnTo>
                <a:lnTo>
                  <a:pt x="230212" y="155067"/>
                </a:lnTo>
                <a:lnTo>
                  <a:pt x="227216" y="149733"/>
                </a:lnTo>
                <a:close/>
              </a:path>
              <a:path w="240664" h="409575">
                <a:moveTo>
                  <a:pt x="138684" y="106299"/>
                </a:moveTo>
                <a:lnTo>
                  <a:pt x="113126" y="108855"/>
                </a:lnTo>
                <a:lnTo>
                  <a:pt x="89882" y="116528"/>
                </a:lnTo>
                <a:lnTo>
                  <a:pt x="68941" y="129326"/>
                </a:lnTo>
                <a:lnTo>
                  <a:pt x="50291" y="147256"/>
                </a:lnTo>
                <a:lnTo>
                  <a:pt x="225825" y="147256"/>
                </a:lnTo>
                <a:lnTo>
                  <a:pt x="195643" y="119253"/>
                </a:lnTo>
                <a:lnTo>
                  <a:pt x="154511" y="107105"/>
                </a:lnTo>
                <a:lnTo>
                  <a:pt x="138684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280433" y="45814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1" y="41719"/>
                </a:moveTo>
                <a:lnTo>
                  <a:pt x="135255" y="41719"/>
                </a:lnTo>
                <a:lnTo>
                  <a:pt x="153101" y="42775"/>
                </a:lnTo>
                <a:lnTo>
                  <a:pt x="168613" y="45948"/>
                </a:lnTo>
                <a:lnTo>
                  <a:pt x="203323" y="75750"/>
                </a:lnTo>
                <a:lnTo>
                  <a:pt x="206895" y="101828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9"/>
                </a:lnTo>
                <a:lnTo>
                  <a:pt x="21416" y="168717"/>
                </a:lnTo>
                <a:lnTo>
                  <a:pt x="2492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14" y="276790"/>
                </a:lnTo>
                <a:lnTo>
                  <a:pt x="205867" y="269748"/>
                </a:lnTo>
                <a:lnTo>
                  <a:pt x="113538" y="269748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94" y="183172"/>
                </a:lnTo>
                <a:lnTo>
                  <a:pt x="150317" y="169092"/>
                </a:lnTo>
                <a:lnTo>
                  <a:pt x="172605" y="164592"/>
                </a:lnTo>
                <a:lnTo>
                  <a:pt x="191465" y="159662"/>
                </a:lnTo>
                <a:lnTo>
                  <a:pt x="206895" y="154305"/>
                </a:lnTo>
                <a:lnTo>
                  <a:pt x="257746" y="154305"/>
                </a:lnTo>
                <a:lnTo>
                  <a:pt x="257642" y="101828"/>
                </a:lnTo>
                <a:lnTo>
                  <a:pt x="252579" y="55814"/>
                </a:lnTo>
                <a:lnTo>
                  <a:pt x="249062" y="46796"/>
                </a:lnTo>
                <a:lnTo>
                  <a:pt x="246351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5"/>
                </a:lnTo>
                <a:lnTo>
                  <a:pt x="214391" y="285683"/>
                </a:lnTo>
                <a:lnTo>
                  <a:pt x="217161" y="294629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9"/>
                </a:lnTo>
                <a:lnTo>
                  <a:pt x="262799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95" y="154305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8" y="269748"/>
                </a:lnTo>
                <a:lnTo>
                  <a:pt x="205867" y="269748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97" y="0"/>
                </a:moveTo>
                <a:lnTo>
                  <a:pt x="90356" y="5909"/>
                </a:lnTo>
                <a:lnTo>
                  <a:pt x="49536" y="23217"/>
                </a:lnTo>
                <a:lnTo>
                  <a:pt x="17451" y="62879"/>
                </a:lnTo>
                <a:lnTo>
                  <a:pt x="8572" y="91440"/>
                </a:lnTo>
                <a:lnTo>
                  <a:pt x="57734" y="98298"/>
                </a:lnTo>
                <a:lnTo>
                  <a:pt x="62342" y="83651"/>
                </a:lnTo>
                <a:lnTo>
                  <a:pt x="68041" y="71426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51" y="41719"/>
                </a:lnTo>
                <a:lnTo>
                  <a:pt x="244722" y="38669"/>
                </a:lnTo>
                <a:lnTo>
                  <a:pt x="215696" y="13728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15434" y="4581461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39" y="114909"/>
                </a:lnTo>
                <a:lnTo>
                  <a:pt x="63348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71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14422" y="4475162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27" y="117111"/>
                </a:lnTo>
                <a:lnTo>
                  <a:pt x="33277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4"/>
                </a:lnTo>
                <a:lnTo>
                  <a:pt x="9162" y="323422"/>
                </a:lnTo>
                <a:lnTo>
                  <a:pt x="25325" y="358048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39" y="415480"/>
                </a:lnTo>
                <a:lnTo>
                  <a:pt x="153143" y="412731"/>
                </a:lnTo>
                <a:lnTo>
                  <a:pt x="175522" y="404491"/>
                </a:lnTo>
                <a:lnTo>
                  <a:pt x="194576" y="390770"/>
                </a:lnTo>
                <a:lnTo>
                  <a:pt x="208048" y="374332"/>
                </a:lnTo>
                <a:lnTo>
                  <a:pt x="132303" y="374332"/>
                </a:lnTo>
                <a:lnTo>
                  <a:pt x="116479" y="372580"/>
                </a:lnTo>
                <a:lnTo>
                  <a:pt x="75534" y="346240"/>
                </a:lnTo>
                <a:lnTo>
                  <a:pt x="57443" y="310935"/>
                </a:lnTo>
                <a:lnTo>
                  <a:pt x="51435" y="261175"/>
                </a:lnTo>
                <a:lnTo>
                  <a:pt x="52840" y="233878"/>
                </a:lnTo>
                <a:lnTo>
                  <a:pt x="64090" y="190871"/>
                </a:lnTo>
                <a:lnTo>
                  <a:pt x="99210" y="154819"/>
                </a:lnTo>
                <a:lnTo>
                  <a:pt x="130017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7" y="148018"/>
                </a:lnTo>
                <a:lnTo>
                  <a:pt x="146551" y="149788"/>
                </a:lnTo>
                <a:lnTo>
                  <a:pt x="161721" y="155105"/>
                </a:lnTo>
                <a:lnTo>
                  <a:pt x="198232" y="192639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6" y="291273"/>
                </a:lnTo>
                <a:lnTo>
                  <a:pt x="198473" y="332274"/>
                </a:lnTo>
                <a:lnTo>
                  <a:pt x="162814" y="367617"/>
                </a:lnTo>
                <a:lnTo>
                  <a:pt x="132303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32279" y="458146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34" y="204395"/>
                </a:lnTo>
                <a:lnTo>
                  <a:pt x="51416" y="154686"/>
                </a:lnTo>
                <a:lnTo>
                  <a:pt x="52971" y="128114"/>
                </a:lnTo>
                <a:lnTo>
                  <a:pt x="65405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5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50254" y="4581461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1" y="416623"/>
                </a:lnTo>
                <a:lnTo>
                  <a:pt x="50291" y="271945"/>
                </a:lnTo>
                <a:lnTo>
                  <a:pt x="215189" y="271945"/>
                </a:lnTo>
                <a:lnTo>
                  <a:pt x="219073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6" y="205981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6" y="86025"/>
                </a:lnTo>
                <a:lnTo>
                  <a:pt x="96827" y="46924"/>
                </a:lnTo>
                <a:lnTo>
                  <a:pt x="101184" y="45250"/>
                </a:lnTo>
                <a:lnTo>
                  <a:pt x="45720" y="45250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89" y="271945"/>
                </a:moveTo>
                <a:lnTo>
                  <a:pt x="50291" y="271945"/>
                </a:lnTo>
                <a:lnTo>
                  <a:pt x="57152" y="279659"/>
                </a:lnTo>
                <a:lnTo>
                  <a:pt x="93329" y="303239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59" y="289852"/>
                </a:lnTo>
                <a:lnTo>
                  <a:pt x="215189" y="271945"/>
                </a:lnTo>
                <a:close/>
              </a:path>
              <a:path w="257175" h="417195">
                <a:moveTo>
                  <a:pt x="220724" y="39433"/>
                </a:moveTo>
                <a:lnTo>
                  <a:pt x="126974" y="39433"/>
                </a:lnTo>
                <a:lnTo>
                  <a:pt x="142549" y="41185"/>
                </a:lnTo>
                <a:lnTo>
                  <a:pt x="156989" y="46447"/>
                </a:lnTo>
                <a:lnTo>
                  <a:pt x="192683" y="83377"/>
                </a:lnTo>
                <a:lnTo>
                  <a:pt x="204292" y="125704"/>
                </a:lnTo>
                <a:lnTo>
                  <a:pt x="205739" y="152209"/>
                </a:lnTo>
                <a:lnTo>
                  <a:pt x="204257" y="179914"/>
                </a:lnTo>
                <a:lnTo>
                  <a:pt x="192361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73" y="268033"/>
                </a:lnTo>
                <a:lnTo>
                  <a:pt x="240893" y="234124"/>
                </a:lnTo>
                <a:lnTo>
                  <a:pt x="253106" y="195481"/>
                </a:lnTo>
                <a:lnTo>
                  <a:pt x="257175" y="152400"/>
                </a:lnTo>
                <a:lnTo>
                  <a:pt x="256247" y="131630"/>
                </a:lnTo>
                <a:lnTo>
                  <a:pt x="248859" y="92690"/>
                </a:lnTo>
                <a:lnTo>
                  <a:pt x="224043" y="43008"/>
                </a:lnTo>
                <a:lnTo>
                  <a:pt x="220724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91"/>
                </a:lnTo>
                <a:lnTo>
                  <a:pt x="54063" y="34660"/>
                </a:lnTo>
                <a:lnTo>
                  <a:pt x="45720" y="45250"/>
                </a:lnTo>
                <a:lnTo>
                  <a:pt x="101184" y="45250"/>
                </a:lnTo>
                <a:lnTo>
                  <a:pt x="111436" y="41308"/>
                </a:lnTo>
                <a:lnTo>
                  <a:pt x="126974" y="39433"/>
                </a:lnTo>
                <a:lnTo>
                  <a:pt x="220724" y="39433"/>
                </a:lnTo>
                <a:lnTo>
                  <a:pt x="212210" y="30262"/>
                </a:lnTo>
                <a:lnTo>
                  <a:pt x="198602" y="19532"/>
                </a:lnTo>
                <a:lnTo>
                  <a:pt x="183541" y="10972"/>
                </a:lnTo>
                <a:lnTo>
                  <a:pt x="167366" y="4870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249256" y="458146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5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195" y="85762"/>
                </a:lnTo>
                <a:lnTo>
                  <a:pt x="224735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85953" y="4581461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45"/>
                </a:lnTo>
                <a:lnTo>
                  <a:pt x="215178" y="271945"/>
                </a:lnTo>
                <a:lnTo>
                  <a:pt x="219062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6" y="205981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20" y="46924"/>
                </a:lnTo>
                <a:lnTo>
                  <a:pt x="101176" y="45250"/>
                </a:lnTo>
                <a:lnTo>
                  <a:pt x="45720" y="45250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78" y="271945"/>
                </a:moveTo>
                <a:lnTo>
                  <a:pt x="50292" y="271945"/>
                </a:lnTo>
                <a:lnTo>
                  <a:pt x="57152" y="279659"/>
                </a:lnTo>
                <a:lnTo>
                  <a:pt x="93321" y="303239"/>
                </a:lnTo>
                <a:lnTo>
                  <a:pt x="128104" y="309181"/>
                </a:lnTo>
                <a:lnTo>
                  <a:pt x="145052" y="307968"/>
                </a:lnTo>
                <a:lnTo>
                  <a:pt x="193446" y="289852"/>
                </a:lnTo>
                <a:lnTo>
                  <a:pt x="215178" y="271945"/>
                </a:lnTo>
                <a:close/>
              </a:path>
              <a:path w="257175" h="417195">
                <a:moveTo>
                  <a:pt x="220717" y="39433"/>
                </a:moveTo>
                <a:lnTo>
                  <a:pt x="126961" y="39433"/>
                </a:lnTo>
                <a:lnTo>
                  <a:pt x="142542" y="41185"/>
                </a:lnTo>
                <a:lnTo>
                  <a:pt x="156983" y="46447"/>
                </a:lnTo>
                <a:lnTo>
                  <a:pt x="192677" y="83377"/>
                </a:lnTo>
                <a:lnTo>
                  <a:pt x="204291" y="125704"/>
                </a:lnTo>
                <a:lnTo>
                  <a:pt x="205740" y="152209"/>
                </a:lnTo>
                <a:lnTo>
                  <a:pt x="204255" y="179914"/>
                </a:lnTo>
                <a:lnTo>
                  <a:pt x="192356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62" y="268033"/>
                </a:lnTo>
                <a:lnTo>
                  <a:pt x="240893" y="234124"/>
                </a:lnTo>
                <a:lnTo>
                  <a:pt x="253101" y="195481"/>
                </a:lnTo>
                <a:lnTo>
                  <a:pt x="257175" y="152400"/>
                </a:lnTo>
                <a:lnTo>
                  <a:pt x="256247" y="131630"/>
                </a:lnTo>
                <a:lnTo>
                  <a:pt x="248854" y="92690"/>
                </a:lnTo>
                <a:lnTo>
                  <a:pt x="224035" y="43008"/>
                </a:lnTo>
                <a:lnTo>
                  <a:pt x="220717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1" y="6391"/>
                </a:lnTo>
                <a:lnTo>
                  <a:pt x="54056" y="34660"/>
                </a:lnTo>
                <a:lnTo>
                  <a:pt x="45720" y="45250"/>
                </a:lnTo>
                <a:lnTo>
                  <a:pt x="101176" y="45250"/>
                </a:lnTo>
                <a:lnTo>
                  <a:pt x="111429" y="41308"/>
                </a:lnTo>
                <a:lnTo>
                  <a:pt x="126961" y="39433"/>
                </a:lnTo>
                <a:lnTo>
                  <a:pt x="220717" y="39433"/>
                </a:lnTo>
                <a:lnTo>
                  <a:pt x="212202" y="30262"/>
                </a:lnTo>
                <a:lnTo>
                  <a:pt x="198589" y="19532"/>
                </a:lnTo>
                <a:lnTo>
                  <a:pt x="183536" y="10972"/>
                </a:lnTo>
                <a:lnTo>
                  <a:pt x="167365" y="4870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902653" y="4587747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2003"/>
                </a:lnTo>
                <a:lnTo>
                  <a:pt x="3048" y="230416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66" y="302894"/>
                </a:lnTo>
                <a:lnTo>
                  <a:pt x="129157" y="299750"/>
                </a:lnTo>
                <a:lnTo>
                  <a:pt x="154151" y="290310"/>
                </a:lnTo>
                <a:lnTo>
                  <a:pt x="176056" y="274568"/>
                </a:lnTo>
                <a:lnTo>
                  <a:pt x="188951" y="259461"/>
                </a:lnTo>
                <a:lnTo>
                  <a:pt x="111251" y="259461"/>
                </a:lnTo>
                <a:lnTo>
                  <a:pt x="100414" y="258745"/>
                </a:lnTo>
                <a:lnTo>
                  <a:pt x="60717" y="234745"/>
                </a:lnTo>
                <a:lnTo>
                  <a:pt x="51069" y="197026"/>
                </a:lnTo>
                <a:lnTo>
                  <a:pt x="50292" y="164122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8" y="0"/>
                </a:lnTo>
                <a:lnTo>
                  <a:pt x="189738" y="158597"/>
                </a:lnTo>
                <a:lnTo>
                  <a:pt x="189222" y="176415"/>
                </a:lnTo>
                <a:lnTo>
                  <a:pt x="181546" y="216407"/>
                </a:lnTo>
                <a:lnTo>
                  <a:pt x="153543" y="247942"/>
                </a:lnTo>
                <a:lnTo>
                  <a:pt x="111251" y="259461"/>
                </a:lnTo>
                <a:lnTo>
                  <a:pt x="188951" y="259461"/>
                </a:lnTo>
                <a:lnTo>
                  <a:pt x="194881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245654" y="4475162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31468" y="45814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8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8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4"/>
                </a:lnTo>
                <a:lnTo>
                  <a:pt x="273177" y="302894"/>
                </a:lnTo>
                <a:lnTo>
                  <a:pt x="268966" y="294232"/>
                </a:lnTo>
                <a:lnTo>
                  <a:pt x="265493" y="285369"/>
                </a:lnTo>
                <a:lnTo>
                  <a:pt x="262798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5"/>
                </a:moveTo>
                <a:lnTo>
                  <a:pt x="206883" y="154305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8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9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85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65897" y="4581461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7" y="52006"/>
                </a:moveTo>
                <a:lnTo>
                  <a:pt x="106679" y="52006"/>
                </a:lnTo>
                <a:lnTo>
                  <a:pt x="115822" y="52649"/>
                </a:lnTo>
                <a:lnTo>
                  <a:pt x="124963" y="54578"/>
                </a:lnTo>
                <a:lnTo>
                  <a:pt x="134106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56778" y="4475162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81925" y="458774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964885" y="4475162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27" y="117111"/>
                </a:lnTo>
                <a:lnTo>
                  <a:pt x="33277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4"/>
                </a:lnTo>
                <a:lnTo>
                  <a:pt x="9162" y="323422"/>
                </a:lnTo>
                <a:lnTo>
                  <a:pt x="25325" y="358048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39" y="415480"/>
                </a:lnTo>
                <a:lnTo>
                  <a:pt x="153143" y="412731"/>
                </a:lnTo>
                <a:lnTo>
                  <a:pt x="175522" y="404491"/>
                </a:lnTo>
                <a:lnTo>
                  <a:pt x="194576" y="390770"/>
                </a:lnTo>
                <a:lnTo>
                  <a:pt x="208048" y="374332"/>
                </a:lnTo>
                <a:lnTo>
                  <a:pt x="132303" y="374332"/>
                </a:lnTo>
                <a:lnTo>
                  <a:pt x="116479" y="372580"/>
                </a:lnTo>
                <a:lnTo>
                  <a:pt x="75534" y="346240"/>
                </a:lnTo>
                <a:lnTo>
                  <a:pt x="57443" y="310935"/>
                </a:lnTo>
                <a:lnTo>
                  <a:pt x="51435" y="261175"/>
                </a:lnTo>
                <a:lnTo>
                  <a:pt x="52840" y="233878"/>
                </a:lnTo>
                <a:lnTo>
                  <a:pt x="64090" y="190871"/>
                </a:lnTo>
                <a:lnTo>
                  <a:pt x="99210" y="154819"/>
                </a:lnTo>
                <a:lnTo>
                  <a:pt x="130017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7" y="148018"/>
                </a:lnTo>
                <a:lnTo>
                  <a:pt x="146551" y="149788"/>
                </a:lnTo>
                <a:lnTo>
                  <a:pt x="161721" y="155105"/>
                </a:lnTo>
                <a:lnTo>
                  <a:pt x="198232" y="192639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6" y="291273"/>
                </a:lnTo>
                <a:lnTo>
                  <a:pt x="198473" y="332274"/>
                </a:lnTo>
                <a:lnTo>
                  <a:pt x="162814" y="367617"/>
                </a:lnTo>
                <a:lnTo>
                  <a:pt x="132303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84450" y="45814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39" y="41719"/>
                </a:moveTo>
                <a:lnTo>
                  <a:pt x="135255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883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0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25" y="269748"/>
                </a:lnTo>
                <a:lnTo>
                  <a:pt x="99759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1" y="294232"/>
                </a:lnTo>
                <a:lnTo>
                  <a:pt x="265487" y="285369"/>
                </a:lnTo>
                <a:lnTo>
                  <a:pt x="262791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5"/>
                </a:moveTo>
                <a:lnTo>
                  <a:pt x="206883" y="154305"/>
                </a:lnTo>
                <a:lnTo>
                  <a:pt x="206590" y="172593"/>
                </a:lnTo>
                <a:lnTo>
                  <a:pt x="206089" y="188097"/>
                </a:lnTo>
                <a:lnTo>
                  <a:pt x="192437" y="232959"/>
                </a:lnTo>
                <a:lnTo>
                  <a:pt x="153503" y="262638"/>
                </a:lnTo>
                <a:lnTo>
                  <a:pt x="113525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2"/>
                </a:lnTo>
                <a:lnTo>
                  <a:pt x="257793" y="186275"/>
                </a:lnTo>
                <a:lnTo>
                  <a:pt x="257746" y="154305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9"/>
                </a:lnTo>
                <a:lnTo>
                  <a:pt x="49530" y="23217"/>
                </a:lnTo>
                <a:lnTo>
                  <a:pt x="17438" y="62879"/>
                </a:lnTo>
                <a:lnTo>
                  <a:pt x="8559" y="91440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5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600584" y="4475162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4"/>
                </a:lnTo>
                <a:lnTo>
                  <a:pt x="9157" y="323422"/>
                </a:lnTo>
                <a:lnTo>
                  <a:pt x="25319" y="358048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39" y="415480"/>
                </a:lnTo>
                <a:lnTo>
                  <a:pt x="153141" y="412731"/>
                </a:lnTo>
                <a:lnTo>
                  <a:pt x="175517" y="404491"/>
                </a:lnTo>
                <a:lnTo>
                  <a:pt x="194571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71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2" y="109145"/>
                </a:lnTo>
                <a:lnTo>
                  <a:pt x="138208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5" y="149788"/>
                </a:lnTo>
                <a:lnTo>
                  <a:pt x="161718" y="155105"/>
                </a:lnTo>
                <a:lnTo>
                  <a:pt x="198227" y="192639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4" y="291273"/>
                </a:lnTo>
                <a:lnTo>
                  <a:pt x="198468" y="332274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920708" y="4581461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43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636417" y="4581461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9" y="48520"/>
                </a:lnTo>
                <a:lnTo>
                  <a:pt x="99480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81" y="43434"/>
                </a:moveTo>
                <a:lnTo>
                  <a:pt x="128777" y="43434"/>
                </a:lnTo>
                <a:lnTo>
                  <a:pt x="138473" y="44004"/>
                </a:lnTo>
                <a:lnTo>
                  <a:pt x="147543" y="45708"/>
                </a:lnTo>
                <a:lnTo>
                  <a:pt x="180996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9" y="51928"/>
                </a:lnTo>
                <a:lnTo>
                  <a:pt x="227581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80" y="48387"/>
                </a:lnTo>
                <a:lnTo>
                  <a:pt x="113329" y="44704"/>
                </a:lnTo>
                <a:lnTo>
                  <a:pt x="128777" y="43434"/>
                </a:lnTo>
                <a:lnTo>
                  <a:pt x="227581" y="43434"/>
                </a:lnTo>
                <a:lnTo>
                  <a:pt x="227383" y="43025"/>
                </a:lnTo>
                <a:lnTo>
                  <a:pt x="199110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937115" y="458146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8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1" y="75750"/>
                </a:lnTo>
                <a:lnTo>
                  <a:pt x="206882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1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2" y="164592"/>
                </a:lnTo>
                <a:lnTo>
                  <a:pt x="191452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3" y="285369"/>
                </a:lnTo>
                <a:lnTo>
                  <a:pt x="262798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5"/>
                </a:moveTo>
                <a:lnTo>
                  <a:pt x="206882" y="154305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4" h="309245">
                <a:moveTo>
                  <a:pt x="142697" y="0"/>
                </a:moveTo>
                <a:lnTo>
                  <a:pt x="90354" y="5909"/>
                </a:lnTo>
                <a:lnTo>
                  <a:pt x="49529" y="23217"/>
                </a:lnTo>
                <a:lnTo>
                  <a:pt x="17445" y="62879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85" y="13728"/>
                </a:lnTo>
                <a:lnTo>
                  <a:pt x="177180" y="2228"/>
                </a:lnTo>
                <a:lnTo>
                  <a:pt x="160816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0166" y="5219928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67" y="0"/>
                </a:moveTo>
                <a:lnTo>
                  <a:pt x="80867" y="10120"/>
                </a:lnTo>
                <a:lnTo>
                  <a:pt x="35921" y="40406"/>
                </a:lnTo>
                <a:lnTo>
                  <a:pt x="8962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5" y="190596"/>
                </a:lnTo>
                <a:lnTo>
                  <a:pt x="20775" y="247458"/>
                </a:lnTo>
                <a:lnTo>
                  <a:pt x="56887" y="286839"/>
                </a:lnTo>
                <a:lnTo>
                  <a:pt x="105712" y="306699"/>
                </a:lnTo>
                <a:lnTo>
                  <a:pt x="134589" y="309181"/>
                </a:lnTo>
                <a:lnTo>
                  <a:pt x="157874" y="307393"/>
                </a:lnTo>
                <a:lnTo>
                  <a:pt x="179285" y="302025"/>
                </a:lnTo>
                <a:lnTo>
                  <a:pt x="198802" y="293065"/>
                </a:lnTo>
                <a:lnTo>
                  <a:pt x="216406" y="280504"/>
                </a:lnTo>
                <a:lnTo>
                  <a:pt x="228356" y="268033"/>
                </a:lnTo>
                <a:lnTo>
                  <a:pt x="134018" y="268033"/>
                </a:lnTo>
                <a:lnTo>
                  <a:pt x="116515" y="266339"/>
                </a:lnTo>
                <a:lnTo>
                  <a:pt x="74297" y="240982"/>
                </a:lnTo>
                <a:lnTo>
                  <a:pt x="57151" y="205820"/>
                </a:lnTo>
                <a:lnTo>
                  <a:pt x="51437" y="154305"/>
                </a:lnTo>
                <a:lnTo>
                  <a:pt x="52919" y="126868"/>
                </a:lnTo>
                <a:lnTo>
                  <a:pt x="64777" y="83887"/>
                </a:lnTo>
                <a:lnTo>
                  <a:pt x="102524" y="47931"/>
                </a:lnTo>
                <a:lnTo>
                  <a:pt x="136969" y="41148"/>
                </a:lnTo>
                <a:lnTo>
                  <a:pt x="230102" y="41148"/>
                </a:lnTo>
                <a:lnTo>
                  <a:pt x="227820" y="37881"/>
                </a:lnTo>
                <a:lnTo>
                  <a:pt x="213837" y="24384"/>
                </a:lnTo>
                <a:lnTo>
                  <a:pt x="197429" y="13699"/>
                </a:lnTo>
                <a:lnTo>
                  <a:pt x="178797" y="6081"/>
                </a:lnTo>
                <a:lnTo>
                  <a:pt x="157967" y="1518"/>
                </a:lnTo>
                <a:lnTo>
                  <a:pt x="134967" y="0"/>
                </a:lnTo>
                <a:close/>
              </a:path>
              <a:path w="257809" h="309245">
                <a:moveTo>
                  <a:pt x="208598" y="194310"/>
                </a:moveTo>
                <a:lnTo>
                  <a:pt x="192470" y="239703"/>
                </a:lnTo>
                <a:lnTo>
                  <a:pt x="161235" y="263518"/>
                </a:lnTo>
                <a:lnTo>
                  <a:pt x="134018" y="268033"/>
                </a:lnTo>
                <a:lnTo>
                  <a:pt x="228356" y="268033"/>
                </a:lnTo>
                <a:lnTo>
                  <a:pt x="231465" y="264788"/>
                </a:lnTo>
                <a:lnTo>
                  <a:pt x="243363" y="246337"/>
                </a:lnTo>
                <a:lnTo>
                  <a:pt x="252117" y="225135"/>
                </a:lnTo>
                <a:lnTo>
                  <a:pt x="257746" y="201168"/>
                </a:lnTo>
                <a:lnTo>
                  <a:pt x="208598" y="194310"/>
                </a:lnTo>
                <a:close/>
              </a:path>
              <a:path w="257809" h="309245">
                <a:moveTo>
                  <a:pt x="230102" y="41148"/>
                </a:moveTo>
                <a:lnTo>
                  <a:pt x="136969" y="41148"/>
                </a:lnTo>
                <a:lnTo>
                  <a:pt x="149079" y="42093"/>
                </a:lnTo>
                <a:lnTo>
                  <a:pt x="160259" y="44924"/>
                </a:lnTo>
                <a:lnTo>
                  <a:pt x="194929" y="74995"/>
                </a:lnTo>
                <a:lnTo>
                  <a:pt x="204599" y="101155"/>
                </a:lnTo>
                <a:lnTo>
                  <a:pt x="253174" y="93726"/>
                </a:lnTo>
                <a:lnTo>
                  <a:pt x="247497" y="72563"/>
                </a:lnTo>
                <a:lnTo>
                  <a:pt x="239043" y="53944"/>
                </a:lnTo>
                <a:lnTo>
                  <a:pt x="230102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51924" y="5219928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7" y="8213"/>
                </a:lnTo>
                <a:lnTo>
                  <a:pt x="45807" y="32867"/>
                </a:lnTo>
                <a:lnTo>
                  <a:pt x="11434" y="83081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44"/>
                </a:lnTo>
                <a:lnTo>
                  <a:pt x="21570" y="247244"/>
                </a:lnTo>
                <a:lnTo>
                  <a:pt x="59078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6" y="308053"/>
                </a:lnTo>
                <a:lnTo>
                  <a:pt x="210589" y="291084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40" y="266264"/>
                </a:lnTo>
                <a:lnTo>
                  <a:pt x="76288" y="239737"/>
                </a:lnTo>
                <a:lnTo>
                  <a:pt x="57642" y="204393"/>
                </a:lnTo>
                <a:lnTo>
                  <a:pt x="51426" y="154686"/>
                </a:lnTo>
                <a:lnTo>
                  <a:pt x="52980" y="128113"/>
                </a:lnTo>
                <a:lnTo>
                  <a:pt x="65411" y="85675"/>
                </a:lnTo>
                <a:lnTo>
                  <a:pt x="104457" y="48731"/>
                </a:lnTo>
                <a:lnTo>
                  <a:pt x="139058" y="41719"/>
                </a:lnTo>
                <a:lnTo>
                  <a:pt x="240304" y="41719"/>
                </a:lnTo>
                <a:lnTo>
                  <a:pt x="238975" y="40005"/>
                </a:lnTo>
                <a:lnTo>
                  <a:pt x="218152" y="22502"/>
                </a:lnTo>
                <a:lnTo>
                  <a:pt x="194552" y="10001"/>
                </a:lnTo>
                <a:lnTo>
                  <a:pt x="168185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304" y="41719"/>
                </a:moveTo>
                <a:lnTo>
                  <a:pt x="139058" y="41719"/>
                </a:lnTo>
                <a:lnTo>
                  <a:pt x="156879" y="43488"/>
                </a:lnTo>
                <a:lnTo>
                  <a:pt x="173192" y="48793"/>
                </a:lnTo>
                <a:lnTo>
                  <a:pt x="212201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3" y="180280"/>
                </a:lnTo>
                <a:lnTo>
                  <a:pt x="212322" y="223572"/>
                </a:lnTo>
                <a:lnTo>
                  <a:pt x="173325" y="260962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7" y="222339"/>
                </a:lnTo>
                <a:lnTo>
                  <a:pt x="276669" y="177439"/>
                </a:lnTo>
                <a:lnTo>
                  <a:pt x="277740" y="150393"/>
                </a:lnTo>
                <a:lnTo>
                  <a:pt x="275313" y="117075"/>
                </a:lnTo>
                <a:lnTo>
                  <a:pt x="268037" y="87560"/>
                </a:lnTo>
                <a:lnTo>
                  <a:pt x="255922" y="61864"/>
                </a:lnTo>
                <a:lnTo>
                  <a:pt x="240304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88626" y="5219928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7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1" y="130127"/>
                </a:lnTo>
                <a:lnTo>
                  <a:pt x="58290" y="87249"/>
                </a:lnTo>
                <a:lnTo>
                  <a:pt x="84390" y="54571"/>
                </a:lnTo>
                <a:lnTo>
                  <a:pt x="97721" y="48196"/>
                </a:lnTo>
                <a:lnTo>
                  <a:pt x="45147" y="48196"/>
                </a:lnTo>
                <a:lnTo>
                  <a:pt x="45147" y="6286"/>
                </a:lnTo>
                <a:close/>
              </a:path>
              <a:path w="402590" h="302895">
                <a:moveTo>
                  <a:pt x="214741" y="43434"/>
                </a:moveTo>
                <a:lnTo>
                  <a:pt x="123536" y="43434"/>
                </a:lnTo>
                <a:lnTo>
                  <a:pt x="136500" y="44487"/>
                </a:lnTo>
                <a:lnTo>
                  <a:pt x="147527" y="47639"/>
                </a:lnTo>
                <a:lnTo>
                  <a:pt x="172949" y="81118"/>
                </a:lnTo>
                <a:lnTo>
                  <a:pt x="176022" y="302895"/>
                </a:lnTo>
                <a:lnTo>
                  <a:pt x="226319" y="302895"/>
                </a:lnTo>
                <a:lnTo>
                  <a:pt x="226358" y="130127"/>
                </a:lnTo>
                <a:lnTo>
                  <a:pt x="231473" y="91270"/>
                </a:lnTo>
                <a:lnTo>
                  <a:pt x="257999" y="55124"/>
                </a:lnTo>
                <a:lnTo>
                  <a:pt x="264295" y="51816"/>
                </a:lnTo>
                <a:lnTo>
                  <a:pt x="218406" y="51816"/>
                </a:lnTo>
                <a:lnTo>
                  <a:pt x="214741" y="43434"/>
                </a:lnTo>
                <a:close/>
              </a:path>
              <a:path w="402590" h="302895">
                <a:moveTo>
                  <a:pt x="391136" y="43434"/>
                </a:moveTo>
                <a:lnTo>
                  <a:pt x="299090" y="43434"/>
                </a:lnTo>
                <a:lnTo>
                  <a:pt x="307460" y="43935"/>
                </a:lnTo>
                <a:lnTo>
                  <a:pt x="315288" y="45445"/>
                </a:lnTo>
                <a:lnTo>
                  <a:pt x="347083" y="72859"/>
                </a:lnTo>
                <a:lnTo>
                  <a:pt x="351986" y="113457"/>
                </a:lnTo>
                <a:lnTo>
                  <a:pt x="352049" y="302895"/>
                </a:lnTo>
                <a:lnTo>
                  <a:pt x="402341" y="302895"/>
                </a:lnTo>
                <a:lnTo>
                  <a:pt x="402317" y="99160"/>
                </a:lnTo>
                <a:lnTo>
                  <a:pt x="400840" y="75815"/>
                </a:lnTo>
                <a:lnTo>
                  <a:pt x="396346" y="55384"/>
                </a:lnTo>
                <a:lnTo>
                  <a:pt x="391136" y="43434"/>
                </a:lnTo>
                <a:close/>
              </a:path>
              <a:path w="402590" h="302895">
                <a:moveTo>
                  <a:pt x="310316" y="0"/>
                </a:moveTo>
                <a:lnTo>
                  <a:pt x="283365" y="3233"/>
                </a:lnTo>
                <a:lnTo>
                  <a:pt x="259075" y="12939"/>
                </a:lnTo>
                <a:lnTo>
                  <a:pt x="237429" y="29130"/>
                </a:lnTo>
                <a:lnTo>
                  <a:pt x="218406" y="51816"/>
                </a:lnTo>
                <a:lnTo>
                  <a:pt x="264295" y="51816"/>
                </a:lnTo>
                <a:lnTo>
                  <a:pt x="270349" y="48634"/>
                </a:lnTo>
                <a:lnTo>
                  <a:pt x="284043" y="44735"/>
                </a:lnTo>
                <a:lnTo>
                  <a:pt x="299090" y="43434"/>
                </a:lnTo>
                <a:lnTo>
                  <a:pt x="391136" y="43434"/>
                </a:lnTo>
                <a:lnTo>
                  <a:pt x="388871" y="38240"/>
                </a:lnTo>
                <a:lnTo>
                  <a:pt x="378426" y="24384"/>
                </a:lnTo>
                <a:lnTo>
                  <a:pt x="365266" y="13699"/>
                </a:lnTo>
                <a:lnTo>
                  <a:pt x="349515" y="6081"/>
                </a:lnTo>
                <a:lnTo>
                  <a:pt x="331192" y="1518"/>
                </a:lnTo>
                <a:lnTo>
                  <a:pt x="310316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5" y="7431"/>
                </a:lnTo>
                <a:lnTo>
                  <a:pt x="61351" y="28571"/>
                </a:lnTo>
                <a:lnTo>
                  <a:pt x="45147" y="48196"/>
                </a:lnTo>
                <a:lnTo>
                  <a:pt x="97721" y="48196"/>
                </a:lnTo>
                <a:lnTo>
                  <a:pt x="103176" y="46216"/>
                </a:lnTo>
                <a:lnTo>
                  <a:pt x="113160" y="44129"/>
                </a:lnTo>
                <a:lnTo>
                  <a:pt x="123536" y="43434"/>
                </a:lnTo>
                <a:lnTo>
                  <a:pt x="214741" y="43434"/>
                </a:lnTo>
                <a:lnTo>
                  <a:pt x="213336" y="40221"/>
                </a:lnTo>
                <a:lnTo>
                  <a:pt x="177531" y="7672"/>
                </a:lnTo>
                <a:lnTo>
                  <a:pt x="150569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63547" y="5226215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79" y="0"/>
                </a:moveTo>
                <a:lnTo>
                  <a:pt x="0" y="0"/>
                </a:lnTo>
                <a:lnTo>
                  <a:pt x="109" y="191998"/>
                </a:lnTo>
                <a:lnTo>
                  <a:pt x="3047" y="230403"/>
                </a:lnTo>
                <a:lnTo>
                  <a:pt x="18465" y="267652"/>
                </a:lnTo>
                <a:lnTo>
                  <a:pt x="52184" y="292887"/>
                </a:lnTo>
                <a:lnTo>
                  <a:pt x="101053" y="302895"/>
                </a:lnTo>
                <a:lnTo>
                  <a:pt x="129150" y="299750"/>
                </a:lnTo>
                <a:lnTo>
                  <a:pt x="154144" y="290309"/>
                </a:lnTo>
                <a:lnTo>
                  <a:pt x="176050" y="274562"/>
                </a:lnTo>
                <a:lnTo>
                  <a:pt x="188941" y="259461"/>
                </a:lnTo>
                <a:lnTo>
                  <a:pt x="111239" y="259461"/>
                </a:lnTo>
                <a:lnTo>
                  <a:pt x="100406" y="258745"/>
                </a:lnTo>
                <a:lnTo>
                  <a:pt x="60704" y="234743"/>
                </a:lnTo>
                <a:lnTo>
                  <a:pt x="51057" y="197023"/>
                </a:lnTo>
                <a:lnTo>
                  <a:pt x="50279" y="164109"/>
                </a:lnTo>
                <a:lnTo>
                  <a:pt x="50279" y="0"/>
                </a:lnTo>
                <a:close/>
              </a:path>
              <a:path w="240030" h="302895">
                <a:moveTo>
                  <a:pt x="240017" y="252501"/>
                </a:moveTo>
                <a:lnTo>
                  <a:pt x="194881" y="252501"/>
                </a:lnTo>
                <a:lnTo>
                  <a:pt x="194881" y="296608"/>
                </a:lnTo>
                <a:lnTo>
                  <a:pt x="240017" y="296608"/>
                </a:lnTo>
                <a:lnTo>
                  <a:pt x="240017" y="252501"/>
                </a:lnTo>
                <a:close/>
              </a:path>
              <a:path w="240030" h="302895">
                <a:moveTo>
                  <a:pt x="240017" y="0"/>
                </a:moveTo>
                <a:lnTo>
                  <a:pt x="189725" y="0"/>
                </a:lnTo>
                <a:lnTo>
                  <a:pt x="189725" y="158597"/>
                </a:lnTo>
                <a:lnTo>
                  <a:pt x="189209" y="176413"/>
                </a:lnTo>
                <a:lnTo>
                  <a:pt x="181546" y="216408"/>
                </a:lnTo>
                <a:lnTo>
                  <a:pt x="153530" y="247942"/>
                </a:lnTo>
                <a:lnTo>
                  <a:pt x="111239" y="259461"/>
                </a:lnTo>
                <a:lnTo>
                  <a:pt x="188941" y="259461"/>
                </a:lnTo>
                <a:lnTo>
                  <a:pt x="194881" y="252501"/>
                </a:lnTo>
                <a:lnTo>
                  <a:pt x="240017" y="252501"/>
                </a:lnTo>
                <a:lnTo>
                  <a:pt x="24001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82533" y="5219928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58"/>
                </a:lnTo>
                <a:lnTo>
                  <a:pt x="51739" y="114904"/>
                </a:lnTo>
                <a:lnTo>
                  <a:pt x="63348" y="76263"/>
                </a:lnTo>
                <a:lnTo>
                  <a:pt x="98974" y="48515"/>
                </a:lnTo>
                <a:lnTo>
                  <a:pt x="99458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74" y="43434"/>
                </a:moveTo>
                <a:lnTo>
                  <a:pt x="128778" y="43434"/>
                </a:lnTo>
                <a:lnTo>
                  <a:pt x="138471" y="44003"/>
                </a:lnTo>
                <a:lnTo>
                  <a:pt x="147539" y="45707"/>
                </a:lnTo>
                <a:lnTo>
                  <a:pt x="180996" y="69573"/>
                </a:lnTo>
                <a:lnTo>
                  <a:pt x="189950" y="108286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6" y="114904"/>
                </a:lnTo>
                <a:lnTo>
                  <a:pt x="237832" y="71920"/>
                </a:lnTo>
                <a:lnTo>
                  <a:pt x="231703" y="51923"/>
                </a:lnTo>
                <a:lnTo>
                  <a:pt x="227574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18"/>
                </a:lnTo>
                <a:lnTo>
                  <a:pt x="84997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58" y="48387"/>
                </a:lnTo>
                <a:lnTo>
                  <a:pt x="113327" y="44702"/>
                </a:lnTo>
                <a:lnTo>
                  <a:pt x="128778" y="43434"/>
                </a:lnTo>
                <a:lnTo>
                  <a:pt x="227574" y="43434"/>
                </a:lnTo>
                <a:lnTo>
                  <a:pt x="227372" y="43020"/>
                </a:lnTo>
                <a:lnTo>
                  <a:pt x="199109" y="14798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200376" y="5113629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225522" y="5226215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308495" y="5113629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8"/>
                </a:moveTo>
                <a:lnTo>
                  <a:pt x="74315" y="117105"/>
                </a:lnTo>
                <a:lnTo>
                  <a:pt x="33269" y="148947"/>
                </a:lnTo>
                <a:lnTo>
                  <a:pt x="8311" y="199362"/>
                </a:lnTo>
                <a:lnTo>
                  <a:pt x="923" y="239547"/>
                </a:lnTo>
                <a:lnTo>
                  <a:pt x="0" y="261264"/>
                </a:lnTo>
                <a:lnTo>
                  <a:pt x="1012" y="283232"/>
                </a:lnTo>
                <a:lnTo>
                  <a:pt x="9152" y="323417"/>
                </a:lnTo>
                <a:lnTo>
                  <a:pt x="25318" y="358046"/>
                </a:lnTo>
                <a:lnTo>
                  <a:pt x="62378" y="395947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36" y="412731"/>
                </a:lnTo>
                <a:lnTo>
                  <a:pt x="175513" y="404490"/>
                </a:lnTo>
                <a:lnTo>
                  <a:pt x="194570" y="390764"/>
                </a:lnTo>
                <a:lnTo>
                  <a:pt x="208038" y="374332"/>
                </a:lnTo>
                <a:lnTo>
                  <a:pt x="132291" y="374332"/>
                </a:lnTo>
                <a:lnTo>
                  <a:pt x="116472" y="372580"/>
                </a:lnTo>
                <a:lnTo>
                  <a:pt x="75522" y="346227"/>
                </a:lnTo>
                <a:lnTo>
                  <a:pt x="57442" y="310932"/>
                </a:lnTo>
                <a:lnTo>
                  <a:pt x="51435" y="261175"/>
                </a:lnTo>
                <a:lnTo>
                  <a:pt x="52839" y="233872"/>
                </a:lnTo>
                <a:lnTo>
                  <a:pt x="64086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3" y="138499"/>
                </a:lnTo>
                <a:lnTo>
                  <a:pt x="191802" y="130681"/>
                </a:lnTo>
                <a:lnTo>
                  <a:pt x="150511" y="109143"/>
                </a:lnTo>
                <a:lnTo>
                  <a:pt x="138208" y="107011"/>
                </a:lnTo>
                <a:lnTo>
                  <a:pt x="125154" y="106298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4" y="155105"/>
                </a:lnTo>
                <a:lnTo>
                  <a:pt x="198227" y="192632"/>
                </a:lnTo>
                <a:lnTo>
                  <a:pt x="209984" y="237167"/>
                </a:lnTo>
                <a:lnTo>
                  <a:pt x="211450" y="265455"/>
                </a:lnTo>
                <a:lnTo>
                  <a:pt x="210004" y="291263"/>
                </a:lnTo>
                <a:lnTo>
                  <a:pt x="198468" y="332272"/>
                </a:lnTo>
                <a:lnTo>
                  <a:pt x="162813" y="367617"/>
                </a:lnTo>
                <a:lnTo>
                  <a:pt x="132291" y="374332"/>
                </a:lnTo>
                <a:lnTo>
                  <a:pt x="208038" y="374332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628049" y="5219928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7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794" y="108013"/>
                </a:lnTo>
                <a:lnTo>
                  <a:pt x="169773" y="124202"/>
                </a:lnTo>
                <a:lnTo>
                  <a:pt x="102869" y="133964"/>
                </a:lnTo>
                <a:lnTo>
                  <a:pt x="90739" y="135832"/>
                </a:lnTo>
                <a:lnTo>
                  <a:pt x="53008" y="146553"/>
                </a:lnTo>
                <a:lnTo>
                  <a:pt x="21410" y="168709"/>
                </a:lnTo>
                <a:lnTo>
                  <a:pt x="2490" y="203812"/>
                </a:lnTo>
                <a:lnTo>
                  <a:pt x="0" y="224599"/>
                </a:lnTo>
                <a:lnTo>
                  <a:pt x="1643" y="242276"/>
                </a:lnTo>
                <a:lnTo>
                  <a:pt x="26308" y="285383"/>
                </a:lnTo>
                <a:lnTo>
                  <a:pt x="78420" y="307696"/>
                </a:lnTo>
                <a:lnTo>
                  <a:pt x="101447" y="309181"/>
                </a:lnTo>
                <a:lnTo>
                  <a:pt x="116050" y="308572"/>
                </a:lnTo>
                <a:lnTo>
                  <a:pt x="156972" y="299364"/>
                </a:lnTo>
                <a:lnTo>
                  <a:pt x="197007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66" y="268909"/>
                </a:lnTo>
                <a:lnTo>
                  <a:pt x="62282" y="249346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2" y="101815"/>
                </a:lnTo>
                <a:lnTo>
                  <a:pt x="252572" y="55806"/>
                </a:lnTo>
                <a:lnTo>
                  <a:pt x="249053" y="46786"/>
                </a:lnTo>
                <a:lnTo>
                  <a:pt x="246347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6" y="276054"/>
                </a:lnTo>
                <a:lnTo>
                  <a:pt x="214383" y="285678"/>
                </a:lnTo>
                <a:lnTo>
                  <a:pt x="217150" y="294624"/>
                </a:lnTo>
                <a:lnTo>
                  <a:pt x="220599" y="302895"/>
                </a:lnTo>
                <a:lnTo>
                  <a:pt x="273177" y="302895"/>
                </a:lnTo>
                <a:lnTo>
                  <a:pt x="268966" y="294232"/>
                </a:lnTo>
                <a:lnTo>
                  <a:pt x="265492" y="285369"/>
                </a:lnTo>
                <a:lnTo>
                  <a:pt x="262793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3" y="154305"/>
                </a:lnTo>
                <a:lnTo>
                  <a:pt x="206603" y="172593"/>
                </a:lnTo>
                <a:lnTo>
                  <a:pt x="206100" y="188097"/>
                </a:lnTo>
                <a:lnTo>
                  <a:pt x="192450" y="232958"/>
                </a:lnTo>
                <a:lnTo>
                  <a:pt x="153503" y="262638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01"/>
                </a:lnTo>
                <a:lnTo>
                  <a:pt x="257918" y="206502"/>
                </a:lnTo>
                <a:lnTo>
                  <a:pt x="257793" y="186270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4"/>
                </a:lnTo>
                <a:lnTo>
                  <a:pt x="49530" y="23217"/>
                </a:lnTo>
                <a:lnTo>
                  <a:pt x="17445" y="62874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3" y="71424"/>
                </a:lnTo>
                <a:lnTo>
                  <a:pt x="104333" y="44850"/>
                </a:lnTo>
                <a:lnTo>
                  <a:pt x="135255" y="41719"/>
                </a:lnTo>
                <a:lnTo>
                  <a:pt x="246347" y="41719"/>
                </a:lnTo>
                <a:lnTo>
                  <a:pt x="244715" y="38661"/>
                </a:lnTo>
                <a:lnTo>
                  <a:pt x="215685" y="13721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44181" y="5113629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8"/>
                </a:moveTo>
                <a:lnTo>
                  <a:pt x="74328" y="117105"/>
                </a:lnTo>
                <a:lnTo>
                  <a:pt x="33282" y="148947"/>
                </a:lnTo>
                <a:lnTo>
                  <a:pt x="8321" y="199362"/>
                </a:lnTo>
                <a:lnTo>
                  <a:pt x="924" y="239547"/>
                </a:lnTo>
                <a:lnTo>
                  <a:pt x="0" y="261264"/>
                </a:lnTo>
                <a:lnTo>
                  <a:pt x="1014" y="283232"/>
                </a:lnTo>
                <a:lnTo>
                  <a:pt x="9163" y="323417"/>
                </a:lnTo>
                <a:lnTo>
                  <a:pt x="25325" y="358046"/>
                </a:lnTo>
                <a:lnTo>
                  <a:pt x="62390" y="395947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43" y="412731"/>
                </a:lnTo>
                <a:lnTo>
                  <a:pt x="175522" y="404490"/>
                </a:lnTo>
                <a:lnTo>
                  <a:pt x="194577" y="390764"/>
                </a:lnTo>
                <a:lnTo>
                  <a:pt x="208039" y="374332"/>
                </a:lnTo>
                <a:lnTo>
                  <a:pt x="132304" y="374332"/>
                </a:lnTo>
                <a:lnTo>
                  <a:pt x="116479" y="372580"/>
                </a:lnTo>
                <a:lnTo>
                  <a:pt x="75535" y="346227"/>
                </a:lnTo>
                <a:lnTo>
                  <a:pt x="57444" y="310932"/>
                </a:lnTo>
                <a:lnTo>
                  <a:pt x="51435" y="261175"/>
                </a:lnTo>
                <a:lnTo>
                  <a:pt x="52841" y="233872"/>
                </a:lnTo>
                <a:lnTo>
                  <a:pt x="64091" y="190871"/>
                </a:lnTo>
                <a:lnTo>
                  <a:pt x="99216" y="154819"/>
                </a:lnTo>
                <a:lnTo>
                  <a:pt x="130018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5" y="138499"/>
                </a:lnTo>
                <a:lnTo>
                  <a:pt x="191808" y="130681"/>
                </a:lnTo>
                <a:lnTo>
                  <a:pt x="150517" y="109143"/>
                </a:lnTo>
                <a:lnTo>
                  <a:pt x="138210" y="107011"/>
                </a:lnTo>
                <a:lnTo>
                  <a:pt x="125154" y="106298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8" y="148018"/>
                </a:lnTo>
                <a:lnTo>
                  <a:pt x="146552" y="149788"/>
                </a:lnTo>
                <a:lnTo>
                  <a:pt x="161722" y="155105"/>
                </a:lnTo>
                <a:lnTo>
                  <a:pt x="198238" y="192632"/>
                </a:lnTo>
                <a:lnTo>
                  <a:pt x="209986" y="237167"/>
                </a:lnTo>
                <a:lnTo>
                  <a:pt x="211450" y="265455"/>
                </a:lnTo>
                <a:lnTo>
                  <a:pt x="210006" y="291263"/>
                </a:lnTo>
                <a:lnTo>
                  <a:pt x="198474" y="332272"/>
                </a:lnTo>
                <a:lnTo>
                  <a:pt x="162814" y="367617"/>
                </a:lnTo>
                <a:lnTo>
                  <a:pt x="132304" y="374332"/>
                </a:lnTo>
                <a:lnTo>
                  <a:pt x="208039" y="374332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64318" y="5219928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4" y="191138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7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3" y="10082"/>
                </a:lnTo>
                <a:lnTo>
                  <a:pt x="166398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78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9"/>
                </a:lnTo>
                <a:lnTo>
                  <a:pt x="263186" y="89034"/>
                </a:lnTo>
                <a:lnTo>
                  <a:pt x="251426" y="62658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21227" y="5226215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5" h="297179">
                <a:moveTo>
                  <a:pt x="52577" y="0"/>
                </a:moveTo>
                <a:lnTo>
                  <a:pt x="0" y="0"/>
                </a:lnTo>
                <a:lnTo>
                  <a:pt x="89636" y="296608"/>
                </a:lnTo>
                <a:lnTo>
                  <a:pt x="142875" y="296608"/>
                </a:lnTo>
                <a:lnTo>
                  <a:pt x="159104" y="234886"/>
                </a:lnTo>
                <a:lnTo>
                  <a:pt x="116687" y="234886"/>
                </a:lnTo>
                <a:lnTo>
                  <a:pt x="99923" y="171157"/>
                </a:lnTo>
                <a:lnTo>
                  <a:pt x="52577" y="0"/>
                </a:lnTo>
                <a:close/>
              </a:path>
              <a:path w="407035" h="297179">
                <a:moveTo>
                  <a:pt x="248247" y="68389"/>
                </a:moveTo>
                <a:lnTo>
                  <a:pt x="202882" y="68389"/>
                </a:lnTo>
                <a:lnTo>
                  <a:pt x="214795" y="119151"/>
                </a:lnTo>
                <a:lnTo>
                  <a:pt x="261848" y="296608"/>
                </a:lnTo>
                <a:lnTo>
                  <a:pt x="313855" y="296608"/>
                </a:lnTo>
                <a:lnTo>
                  <a:pt x="335163" y="228688"/>
                </a:lnTo>
                <a:lnTo>
                  <a:pt x="289750" y="228688"/>
                </a:lnTo>
                <a:lnTo>
                  <a:pt x="274910" y="171157"/>
                </a:lnTo>
                <a:lnTo>
                  <a:pt x="248247" y="68389"/>
                </a:lnTo>
                <a:close/>
              </a:path>
              <a:path w="407035" h="297179">
                <a:moveTo>
                  <a:pt x="230505" y="0"/>
                </a:moveTo>
                <a:lnTo>
                  <a:pt x="178981" y="0"/>
                </a:lnTo>
                <a:lnTo>
                  <a:pt x="132016" y="173736"/>
                </a:lnTo>
                <a:lnTo>
                  <a:pt x="121027" y="217246"/>
                </a:lnTo>
                <a:lnTo>
                  <a:pt x="118021" y="229300"/>
                </a:lnTo>
                <a:lnTo>
                  <a:pt x="116687" y="234886"/>
                </a:lnTo>
                <a:lnTo>
                  <a:pt x="159104" y="234886"/>
                </a:lnTo>
                <a:lnTo>
                  <a:pt x="202882" y="68389"/>
                </a:lnTo>
                <a:lnTo>
                  <a:pt x="248247" y="68389"/>
                </a:lnTo>
                <a:lnTo>
                  <a:pt x="230505" y="0"/>
                </a:lnTo>
                <a:close/>
              </a:path>
              <a:path w="407035" h="297179">
                <a:moveTo>
                  <a:pt x="406908" y="0"/>
                </a:moveTo>
                <a:lnTo>
                  <a:pt x="358051" y="0"/>
                </a:lnTo>
                <a:lnTo>
                  <a:pt x="306806" y="171450"/>
                </a:lnTo>
                <a:lnTo>
                  <a:pt x="289750" y="228688"/>
                </a:lnTo>
                <a:lnTo>
                  <a:pt x="335163" y="228688"/>
                </a:lnTo>
                <a:lnTo>
                  <a:pt x="40690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53661" y="5219928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42"/>
                </a:lnTo>
                <a:lnTo>
                  <a:pt x="242609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7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78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09" y="268033"/>
                </a:lnTo>
                <a:lnTo>
                  <a:pt x="253474" y="254004"/>
                </a:lnTo>
                <a:lnTo>
                  <a:pt x="263501" y="235130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9"/>
                </a:lnTo>
                <a:lnTo>
                  <a:pt x="263188" y="89034"/>
                </a:lnTo>
                <a:lnTo>
                  <a:pt x="251431" y="62658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487519" y="5113629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88" y="371855"/>
                </a:moveTo>
                <a:lnTo>
                  <a:pt x="46850" y="371855"/>
                </a:lnTo>
                <a:lnTo>
                  <a:pt x="63195" y="390925"/>
                </a:lnTo>
                <a:lnTo>
                  <a:pt x="82359" y="404560"/>
                </a:lnTo>
                <a:lnTo>
                  <a:pt x="104343" y="412748"/>
                </a:lnTo>
                <a:lnTo>
                  <a:pt x="129146" y="415480"/>
                </a:lnTo>
                <a:lnTo>
                  <a:pt x="154565" y="412890"/>
                </a:lnTo>
                <a:lnTo>
                  <a:pt x="178098" y="405112"/>
                </a:lnTo>
                <a:lnTo>
                  <a:pt x="199755" y="392136"/>
                </a:lnTo>
                <a:lnTo>
                  <a:pt x="219130" y="374332"/>
                </a:lnTo>
                <a:lnTo>
                  <a:pt x="124866" y="374332"/>
                </a:lnTo>
                <a:lnTo>
                  <a:pt x="105703" y="371905"/>
                </a:lnTo>
                <a:close/>
              </a:path>
              <a:path w="257175" h="415925">
                <a:moveTo>
                  <a:pt x="50291" y="0"/>
                </a:moveTo>
                <a:lnTo>
                  <a:pt x="0" y="0"/>
                </a:lnTo>
                <a:lnTo>
                  <a:pt x="0" y="409194"/>
                </a:lnTo>
                <a:lnTo>
                  <a:pt x="46850" y="409194"/>
                </a:lnTo>
                <a:lnTo>
                  <a:pt x="46850" y="371855"/>
                </a:lnTo>
                <a:lnTo>
                  <a:pt x="105588" y="371855"/>
                </a:lnTo>
                <a:lnTo>
                  <a:pt x="60756" y="335572"/>
                </a:lnTo>
                <a:lnTo>
                  <a:pt x="47199" y="283433"/>
                </a:lnTo>
                <a:lnTo>
                  <a:pt x="46291" y="258698"/>
                </a:lnTo>
                <a:lnTo>
                  <a:pt x="47791" y="233227"/>
                </a:lnTo>
                <a:lnTo>
                  <a:pt x="59793" y="191899"/>
                </a:lnTo>
                <a:lnTo>
                  <a:pt x="96437" y="154590"/>
                </a:lnTo>
                <a:lnTo>
                  <a:pt x="127152" y="147446"/>
                </a:lnTo>
                <a:lnTo>
                  <a:pt x="222860" y="147446"/>
                </a:lnTo>
                <a:lnTo>
                  <a:pt x="221580" y="146024"/>
                </a:lnTo>
                <a:lnTo>
                  <a:pt x="50291" y="146024"/>
                </a:lnTo>
                <a:lnTo>
                  <a:pt x="50291" y="0"/>
                </a:lnTo>
                <a:close/>
              </a:path>
              <a:path w="257175" h="415925">
                <a:moveTo>
                  <a:pt x="222860" y="147446"/>
                </a:moveTo>
                <a:lnTo>
                  <a:pt x="127152" y="147446"/>
                </a:lnTo>
                <a:lnTo>
                  <a:pt x="142850" y="149176"/>
                </a:lnTo>
                <a:lnTo>
                  <a:pt x="157360" y="154362"/>
                </a:lnTo>
                <a:lnTo>
                  <a:pt x="192838" y="190754"/>
                </a:lnTo>
                <a:lnTo>
                  <a:pt x="204309" y="233510"/>
                </a:lnTo>
                <a:lnTo>
                  <a:pt x="205739" y="260603"/>
                </a:lnTo>
                <a:lnTo>
                  <a:pt x="204237" y="287143"/>
                </a:lnTo>
                <a:lnTo>
                  <a:pt x="192227" y="329719"/>
                </a:lnTo>
                <a:lnTo>
                  <a:pt x="155586" y="367188"/>
                </a:lnTo>
                <a:lnTo>
                  <a:pt x="124866" y="374332"/>
                </a:lnTo>
                <a:lnTo>
                  <a:pt x="219130" y="374332"/>
                </a:lnTo>
                <a:lnTo>
                  <a:pt x="247750" y="323826"/>
                </a:lnTo>
                <a:lnTo>
                  <a:pt x="257162" y="256412"/>
                </a:lnTo>
                <a:lnTo>
                  <a:pt x="256608" y="240645"/>
                </a:lnTo>
                <a:lnTo>
                  <a:pt x="248208" y="196316"/>
                </a:lnTo>
                <a:lnTo>
                  <a:pt x="230990" y="158711"/>
                </a:lnTo>
                <a:lnTo>
                  <a:pt x="223545" y="148208"/>
                </a:lnTo>
                <a:lnTo>
                  <a:pt x="222860" y="147446"/>
                </a:lnTo>
                <a:close/>
              </a:path>
              <a:path w="257175" h="415925">
                <a:moveTo>
                  <a:pt x="131533" y="106298"/>
                </a:moveTo>
                <a:lnTo>
                  <a:pt x="107922" y="108780"/>
                </a:lnTo>
                <a:lnTo>
                  <a:pt x="86517" y="116227"/>
                </a:lnTo>
                <a:lnTo>
                  <a:pt x="67309" y="128641"/>
                </a:lnTo>
                <a:lnTo>
                  <a:pt x="50291" y="146024"/>
                </a:lnTo>
                <a:lnTo>
                  <a:pt x="221580" y="146024"/>
                </a:lnTo>
                <a:lnTo>
                  <a:pt x="183349" y="117246"/>
                </a:lnTo>
                <a:lnTo>
                  <a:pt x="145012" y="106979"/>
                </a:lnTo>
                <a:lnTo>
                  <a:pt x="131533" y="10629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45853" y="5113629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8"/>
                </a:moveTo>
                <a:lnTo>
                  <a:pt x="74328" y="117105"/>
                </a:lnTo>
                <a:lnTo>
                  <a:pt x="33282" y="148947"/>
                </a:lnTo>
                <a:lnTo>
                  <a:pt x="8321" y="199362"/>
                </a:lnTo>
                <a:lnTo>
                  <a:pt x="924" y="239547"/>
                </a:lnTo>
                <a:lnTo>
                  <a:pt x="0" y="261264"/>
                </a:lnTo>
                <a:lnTo>
                  <a:pt x="1014" y="283232"/>
                </a:lnTo>
                <a:lnTo>
                  <a:pt x="9163" y="323417"/>
                </a:lnTo>
                <a:lnTo>
                  <a:pt x="25325" y="358046"/>
                </a:lnTo>
                <a:lnTo>
                  <a:pt x="62390" y="395947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43" y="412731"/>
                </a:lnTo>
                <a:lnTo>
                  <a:pt x="175522" y="404490"/>
                </a:lnTo>
                <a:lnTo>
                  <a:pt x="194577" y="390764"/>
                </a:lnTo>
                <a:lnTo>
                  <a:pt x="208039" y="374332"/>
                </a:lnTo>
                <a:lnTo>
                  <a:pt x="132304" y="374332"/>
                </a:lnTo>
                <a:lnTo>
                  <a:pt x="116479" y="372580"/>
                </a:lnTo>
                <a:lnTo>
                  <a:pt x="75535" y="346227"/>
                </a:lnTo>
                <a:lnTo>
                  <a:pt x="57444" y="310932"/>
                </a:lnTo>
                <a:lnTo>
                  <a:pt x="51435" y="261175"/>
                </a:lnTo>
                <a:lnTo>
                  <a:pt x="52841" y="233872"/>
                </a:lnTo>
                <a:lnTo>
                  <a:pt x="64091" y="190871"/>
                </a:lnTo>
                <a:lnTo>
                  <a:pt x="99211" y="154819"/>
                </a:lnTo>
                <a:lnTo>
                  <a:pt x="130018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5" y="138499"/>
                </a:lnTo>
                <a:lnTo>
                  <a:pt x="191808" y="130681"/>
                </a:lnTo>
                <a:lnTo>
                  <a:pt x="150517" y="109143"/>
                </a:lnTo>
                <a:lnTo>
                  <a:pt x="138210" y="107011"/>
                </a:lnTo>
                <a:lnTo>
                  <a:pt x="125154" y="106298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8" y="148018"/>
                </a:lnTo>
                <a:lnTo>
                  <a:pt x="146552" y="149788"/>
                </a:lnTo>
                <a:lnTo>
                  <a:pt x="161722" y="155105"/>
                </a:lnTo>
                <a:lnTo>
                  <a:pt x="198233" y="192632"/>
                </a:lnTo>
                <a:lnTo>
                  <a:pt x="209985" y="237167"/>
                </a:lnTo>
                <a:lnTo>
                  <a:pt x="211450" y="265455"/>
                </a:lnTo>
                <a:lnTo>
                  <a:pt x="210006" y="291263"/>
                </a:lnTo>
                <a:lnTo>
                  <a:pt x="198474" y="332272"/>
                </a:lnTo>
                <a:lnTo>
                  <a:pt x="162814" y="367617"/>
                </a:lnTo>
                <a:lnTo>
                  <a:pt x="132304" y="374332"/>
                </a:lnTo>
                <a:lnTo>
                  <a:pt x="208039" y="374332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5991" y="5219928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4" y="191138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7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3" y="10082"/>
                </a:lnTo>
                <a:lnTo>
                  <a:pt x="166398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78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9"/>
                </a:lnTo>
                <a:lnTo>
                  <a:pt x="263186" y="89034"/>
                </a:lnTo>
                <a:lnTo>
                  <a:pt x="251426" y="62658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69546" y="5226215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312" y="296608"/>
                </a:lnTo>
                <a:lnTo>
                  <a:pt x="182741" y="237363"/>
                </a:lnTo>
                <a:lnTo>
                  <a:pt x="136309" y="237363"/>
                </a:lnTo>
                <a:lnTo>
                  <a:pt x="131843" y="222001"/>
                </a:lnTo>
                <a:lnTo>
                  <a:pt x="127174" y="206929"/>
                </a:lnTo>
                <a:lnTo>
                  <a:pt x="122310" y="192144"/>
                </a:lnTo>
                <a:lnTo>
                  <a:pt x="117259" y="177647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6" y="180975"/>
                </a:lnTo>
                <a:lnTo>
                  <a:pt x="149351" y="196868"/>
                </a:lnTo>
                <a:lnTo>
                  <a:pt x="144330" y="211559"/>
                </a:lnTo>
                <a:lnTo>
                  <a:pt x="139988" y="225055"/>
                </a:lnTo>
                <a:lnTo>
                  <a:pt x="136309" y="237363"/>
                </a:lnTo>
                <a:lnTo>
                  <a:pt x="182741" y="237363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69584" y="5219928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42"/>
                </a:lnTo>
                <a:lnTo>
                  <a:pt x="242609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7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78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09" y="268033"/>
                </a:lnTo>
                <a:lnTo>
                  <a:pt x="253474" y="254004"/>
                </a:lnTo>
                <a:lnTo>
                  <a:pt x="263501" y="235130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9"/>
                </a:lnTo>
                <a:lnTo>
                  <a:pt x="263188" y="89034"/>
                </a:lnTo>
                <a:lnTo>
                  <a:pt x="251431" y="62658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228016" y="5113629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312122" y="5219928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3"/>
                </a:lnTo>
                <a:lnTo>
                  <a:pt x="45802" y="32867"/>
                </a:lnTo>
                <a:lnTo>
                  <a:pt x="11434" y="83081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97" y="291084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94" y="239737"/>
                </a:lnTo>
                <a:lnTo>
                  <a:pt x="57641" y="204393"/>
                </a:lnTo>
                <a:lnTo>
                  <a:pt x="51428" y="154686"/>
                </a:lnTo>
                <a:lnTo>
                  <a:pt x="52981" y="128113"/>
                </a:lnTo>
                <a:lnTo>
                  <a:pt x="65411" y="85675"/>
                </a:lnTo>
                <a:lnTo>
                  <a:pt x="104456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62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9"/>
                </a:lnTo>
                <a:lnTo>
                  <a:pt x="276670" y="177439"/>
                </a:lnTo>
                <a:lnTo>
                  <a:pt x="277742" y="150393"/>
                </a:lnTo>
                <a:lnTo>
                  <a:pt x="275314" y="117075"/>
                </a:lnTo>
                <a:lnTo>
                  <a:pt x="268039" y="87560"/>
                </a:lnTo>
                <a:lnTo>
                  <a:pt x="255925" y="61864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648831" y="5219928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32"/>
                </a:lnTo>
                <a:lnTo>
                  <a:pt x="215186" y="271932"/>
                </a:lnTo>
                <a:lnTo>
                  <a:pt x="219058" y="268033"/>
                </a:lnTo>
                <a:lnTo>
                  <a:pt x="124764" y="268033"/>
                </a:lnTo>
                <a:lnTo>
                  <a:pt x="108946" y="266320"/>
                </a:lnTo>
                <a:lnTo>
                  <a:pt x="68757" y="240703"/>
                </a:lnTo>
                <a:lnTo>
                  <a:pt x="51490" y="205976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15" y="46920"/>
                </a:lnTo>
                <a:lnTo>
                  <a:pt x="101194" y="45237"/>
                </a:lnTo>
                <a:lnTo>
                  <a:pt x="45720" y="45237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86" y="271932"/>
                </a:moveTo>
                <a:lnTo>
                  <a:pt x="50292" y="271932"/>
                </a:lnTo>
                <a:lnTo>
                  <a:pt x="57145" y="279651"/>
                </a:lnTo>
                <a:lnTo>
                  <a:pt x="93316" y="303228"/>
                </a:lnTo>
                <a:lnTo>
                  <a:pt x="128104" y="309181"/>
                </a:lnTo>
                <a:lnTo>
                  <a:pt x="145051" y="307968"/>
                </a:lnTo>
                <a:lnTo>
                  <a:pt x="193446" y="289839"/>
                </a:lnTo>
                <a:lnTo>
                  <a:pt x="215186" y="271932"/>
                </a:lnTo>
                <a:close/>
              </a:path>
              <a:path w="257175" h="417195">
                <a:moveTo>
                  <a:pt x="220714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6" y="46445"/>
                </a:lnTo>
                <a:lnTo>
                  <a:pt x="192672" y="83372"/>
                </a:lnTo>
                <a:lnTo>
                  <a:pt x="204290" y="125704"/>
                </a:lnTo>
                <a:lnTo>
                  <a:pt x="205740" y="152209"/>
                </a:lnTo>
                <a:lnTo>
                  <a:pt x="204255" y="179907"/>
                </a:lnTo>
                <a:lnTo>
                  <a:pt x="192350" y="223663"/>
                </a:lnTo>
                <a:lnTo>
                  <a:pt x="155773" y="260962"/>
                </a:lnTo>
                <a:lnTo>
                  <a:pt x="124764" y="268033"/>
                </a:lnTo>
                <a:lnTo>
                  <a:pt x="219058" y="268033"/>
                </a:lnTo>
                <a:lnTo>
                  <a:pt x="240880" y="234124"/>
                </a:lnTo>
                <a:lnTo>
                  <a:pt x="253093" y="195472"/>
                </a:lnTo>
                <a:lnTo>
                  <a:pt x="257162" y="152400"/>
                </a:lnTo>
                <a:lnTo>
                  <a:pt x="256235" y="131622"/>
                </a:lnTo>
                <a:lnTo>
                  <a:pt x="248846" y="92683"/>
                </a:lnTo>
                <a:lnTo>
                  <a:pt x="224031" y="43006"/>
                </a:lnTo>
                <a:lnTo>
                  <a:pt x="220714" y="39433"/>
                </a:lnTo>
                <a:close/>
              </a:path>
              <a:path w="257175" h="417195">
                <a:moveTo>
                  <a:pt x="131622" y="0"/>
                </a:moveTo>
                <a:lnTo>
                  <a:pt x="92991" y="6386"/>
                </a:lnTo>
                <a:lnTo>
                  <a:pt x="54056" y="34649"/>
                </a:lnTo>
                <a:lnTo>
                  <a:pt x="45720" y="45237"/>
                </a:lnTo>
                <a:lnTo>
                  <a:pt x="101194" y="45237"/>
                </a:lnTo>
                <a:lnTo>
                  <a:pt x="111424" y="41306"/>
                </a:lnTo>
                <a:lnTo>
                  <a:pt x="126961" y="39433"/>
                </a:lnTo>
                <a:lnTo>
                  <a:pt x="220714" y="39433"/>
                </a:lnTo>
                <a:lnTo>
                  <a:pt x="212197" y="30256"/>
                </a:lnTo>
                <a:lnTo>
                  <a:pt x="198589" y="19519"/>
                </a:lnTo>
                <a:lnTo>
                  <a:pt x="183531" y="10967"/>
                </a:lnTo>
                <a:lnTo>
                  <a:pt x="167359" y="4868"/>
                </a:lnTo>
                <a:lnTo>
                  <a:pt x="150060" y="1215"/>
                </a:lnTo>
                <a:lnTo>
                  <a:pt x="1316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66673" y="5219928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6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18"/>
                </a:lnTo>
                <a:lnTo>
                  <a:pt x="176022" y="302895"/>
                </a:lnTo>
                <a:lnTo>
                  <a:pt x="226313" y="302895"/>
                </a:lnTo>
                <a:lnTo>
                  <a:pt x="226352" y="130127"/>
                </a:lnTo>
                <a:lnTo>
                  <a:pt x="231468" y="91270"/>
                </a:lnTo>
                <a:lnTo>
                  <a:pt x="258001" y="55124"/>
                </a:lnTo>
                <a:lnTo>
                  <a:pt x="264299" y="51816"/>
                </a:lnTo>
                <a:lnTo>
                  <a:pt x="218401" y="51816"/>
                </a:lnTo>
                <a:lnTo>
                  <a:pt x="214736" y="43434"/>
                </a:lnTo>
                <a:close/>
              </a:path>
              <a:path w="402590" h="302895">
                <a:moveTo>
                  <a:pt x="391136" y="43434"/>
                </a:moveTo>
                <a:lnTo>
                  <a:pt x="299084" y="43434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0" y="72859"/>
                </a:lnTo>
                <a:lnTo>
                  <a:pt x="351981" y="113457"/>
                </a:lnTo>
                <a:lnTo>
                  <a:pt x="352044" y="302895"/>
                </a:lnTo>
                <a:lnTo>
                  <a:pt x="402335" y="302895"/>
                </a:lnTo>
                <a:lnTo>
                  <a:pt x="402312" y="99160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4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299" y="51816"/>
                </a:lnTo>
                <a:lnTo>
                  <a:pt x="270354" y="48634"/>
                </a:lnTo>
                <a:lnTo>
                  <a:pt x="284045" y="44735"/>
                </a:lnTo>
                <a:lnTo>
                  <a:pt x="299084" y="43434"/>
                </a:lnTo>
                <a:lnTo>
                  <a:pt x="391136" y="43434"/>
                </a:lnTo>
                <a:lnTo>
                  <a:pt x="388871" y="38240"/>
                </a:lnTo>
                <a:lnTo>
                  <a:pt x="378421" y="24384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4"/>
                </a:lnTo>
                <a:lnTo>
                  <a:pt x="214736" y="43434"/>
                </a:lnTo>
                <a:lnTo>
                  <a:pt x="213331" y="40221"/>
                </a:lnTo>
                <a:lnTo>
                  <a:pt x="177532" y="7672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426159" y="5219928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6" y="191138"/>
                </a:lnTo>
                <a:lnTo>
                  <a:pt x="21377" y="247215"/>
                </a:lnTo>
                <a:lnTo>
                  <a:pt x="58684" y="286678"/>
                </a:lnTo>
                <a:lnTo>
                  <a:pt x="110116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7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1"/>
                </a:lnTo>
                <a:lnTo>
                  <a:pt x="191977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78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9"/>
                </a:lnTo>
                <a:lnTo>
                  <a:pt x="263186" y="89034"/>
                </a:lnTo>
                <a:lnTo>
                  <a:pt x="251426" y="62658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760575" y="5219928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58"/>
                </a:lnTo>
                <a:lnTo>
                  <a:pt x="51740" y="114904"/>
                </a:lnTo>
                <a:lnTo>
                  <a:pt x="63354" y="76263"/>
                </a:lnTo>
                <a:lnTo>
                  <a:pt x="98979" y="48515"/>
                </a:lnTo>
                <a:lnTo>
                  <a:pt x="99462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84" y="43434"/>
                </a:moveTo>
                <a:lnTo>
                  <a:pt x="128777" y="43434"/>
                </a:lnTo>
                <a:lnTo>
                  <a:pt x="138473" y="44003"/>
                </a:lnTo>
                <a:lnTo>
                  <a:pt x="147545" y="45707"/>
                </a:lnTo>
                <a:lnTo>
                  <a:pt x="181003" y="69573"/>
                </a:lnTo>
                <a:lnTo>
                  <a:pt x="189950" y="108286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7" y="114904"/>
                </a:lnTo>
                <a:lnTo>
                  <a:pt x="237845" y="71920"/>
                </a:lnTo>
                <a:lnTo>
                  <a:pt x="231711" y="51923"/>
                </a:lnTo>
                <a:lnTo>
                  <a:pt x="227584" y="43434"/>
                </a:lnTo>
                <a:close/>
              </a:path>
              <a:path w="240665" h="302895">
                <a:moveTo>
                  <a:pt x="139357" y="0"/>
                </a:moveTo>
                <a:lnTo>
                  <a:pt x="110369" y="3018"/>
                </a:lnTo>
                <a:lnTo>
                  <a:pt x="84999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62" y="48387"/>
                </a:lnTo>
                <a:lnTo>
                  <a:pt x="113329" y="44702"/>
                </a:lnTo>
                <a:lnTo>
                  <a:pt x="128777" y="43434"/>
                </a:lnTo>
                <a:lnTo>
                  <a:pt x="227584" y="43434"/>
                </a:lnTo>
                <a:lnTo>
                  <a:pt x="227383" y="43020"/>
                </a:lnTo>
                <a:lnTo>
                  <a:pt x="199116" y="14798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049856" y="5122684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0" y="363689"/>
                </a:lnTo>
                <a:lnTo>
                  <a:pt x="64389" y="395477"/>
                </a:lnTo>
                <a:lnTo>
                  <a:pt x="106768" y="404139"/>
                </a:lnTo>
                <a:lnTo>
                  <a:pt x="115357" y="403855"/>
                </a:lnTo>
                <a:lnTo>
                  <a:pt x="124536" y="403009"/>
                </a:lnTo>
                <a:lnTo>
                  <a:pt x="134286" y="401610"/>
                </a:lnTo>
                <a:lnTo>
                  <a:pt x="144589" y="399668"/>
                </a:lnTo>
                <a:lnTo>
                  <a:pt x="138041" y="357276"/>
                </a:lnTo>
                <a:lnTo>
                  <a:pt x="108394" y="357276"/>
                </a:lnTo>
                <a:lnTo>
                  <a:pt x="102679" y="356031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69"/>
                </a:moveTo>
                <a:lnTo>
                  <a:pt x="128676" y="356615"/>
                </a:lnTo>
                <a:lnTo>
                  <a:pt x="121348" y="357276"/>
                </a:lnTo>
                <a:lnTo>
                  <a:pt x="138041" y="357276"/>
                </a:lnTo>
                <a:lnTo>
                  <a:pt x="137731" y="355269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51494" y="54656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04743" y="6137605"/>
            <a:ext cx="0" cy="185420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0"/>
                </a:moveTo>
                <a:lnTo>
                  <a:pt x="0" y="185419"/>
                </a:lnTo>
              </a:path>
            </a:pathLst>
          </a:custGeom>
          <a:ln w="54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7597" y="611347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15" y="0"/>
                </a:lnTo>
              </a:path>
            </a:pathLst>
          </a:custGeom>
          <a:ln w="4826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04743" y="5962345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4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77597" y="5938215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6033" y="0"/>
                </a:lnTo>
              </a:path>
            </a:pathLst>
          </a:custGeom>
          <a:ln w="4825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8691" y="6020155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8" y="8218"/>
                </a:lnTo>
                <a:lnTo>
                  <a:pt x="45807" y="32867"/>
                </a:lnTo>
                <a:lnTo>
                  <a:pt x="11435" y="83092"/>
                </a:lnTo>
                <a:lnTo>
                  <a:pt x="0" y="154685"/>
                </a:lnTo>
                <a:lnTo>
                  <a:pt x="2388" y="189849"/>
                </a:lnTo>
                <a:lnTo>
                  <a:pt x="21570" y="247244"/>
                </a:lnTo>
                <a:lnTo>
                  <a:pt x="59078" y="286803"/>
                </a:lnTo>
                <a:lnTo>
                  <a:pt x="109410" y="306702"/>
                </a:lnTo>
                <a:lnTo>
                  <a:pt x="139058" y="309186"/>
                </a:lnTo>
                <a:lnTo>
                  <a:pt x="158057" y="308059"/>
                </a:lnTo>
                <a:lnTo>
                  <a:pt x="210590" y="291089"/>
                </a:lnTo>
                <a:lnTo>
                  <a:pt x="240595" y="268033"/>
                </a:lnTo>
                <a:lnTo>
                  <a:pt x="139058" y="268033"/>
                </a:lnTo>
                <a:lnTo>
                  <a:pt x="120941" y="266265"/>
                </a:lnTo>
                <a:lnTo>
                  <a:pt x="76289" y="239750"/>
                </a:lnTo>
                <a:lnTo>
                  <a:pt x="57642" y="204395"/>
                </a:lnTo>
                <a:lnTo>
                  <a:pt x="51427" y="154685"/>
                </a:lnTo>
                <a:lnTo>
                  <a:pt x="52981" y="128114"/>
                </a:lnTo>
                <a:lnTo>
                  <a:pt x="65412" y="85680"/>
                </a:lnTo>
                <a:lnTo>
                  <a:pt x="104457" y="48733"/>
                </a:lnTo>
                <a:lnTo>
                  <a:pt x="139058" y="41719"/>
                </a:lnTo>
                <a:lnTo>
                  <a:pt x="240305" y="41719"/>
                </a:lnTo>
                <a:lnTo>
                  <a:pt x="238976" y="40004"/>
                </a:lnTo>
                <a:lnTo>
                  <a:pt x="218153" y="22502"/>
                </a:lnTo>
                <a:lnTo>
                  <a:pt x="194553" y="10001"/>
                </a:lnTo>
                <a:lnTo>
                  <a:pt x="168185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305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3" y="48794"/>
                </a:lnTo>
                <a:lnTo>
                  <a:pt x="212201" y="85762"/>
                </a:lnTo>
                <a:lnTo>
                  <a:pt x="224737" y="127302"/>
                </a:lnTo>
                <a:lnTo>
                  <a:pt x="226215" y="154685"/>
                </a:lnTo>
                <a:lnTo>
                  <a:pt x="224754" y="180288"/>
                </a:lnTo>
                <a:lnTo>
                  <a:pt x="212323" y="223583"/>
                </a:lnTo>
                <a:lnTo>
                  <a:pt x="173325" y="260964"/>
                </a:lnTo>
                <a:lnTo>
                  <a:pt x="139058" y="268033"/>
                </a:lnTo>
                <a:lnTo>
                  <a:pt x="240595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1" y="150406"/>
                </a:lnTo>
                <a:lnTo>
                  <a:pt x="275314" y="117080"/>
                </a:lnTo>
                <a:lnTo>
                  <a:pt x="268038" y="87561"/>
                </a:lnTo>
                <a:lnTo>
                  <a:pt x="255923" y="61864"/>
                </a:lnTo>
                <a:lnTo>
                  <a:pt x="240305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35392" y="5913856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60538" y="602645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0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97494" y="6020155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07" y="6299"/>
                </a:moveTo>
                <a:lnTo>
                  <a:pt x="0" y="6299"/>
                </a:lnTo>
                <a:lnTo>
                  <a:pt x="0" y="416628"/>
                </a:lnTo>
                <a:lnTo>
                  <a:pt x="50292" y="416628"/>
                </a:lnTo>
                <a:lnTo>
                  <a:pt x="50292" y="271943"/>
                </a:lnTo>
                <a:lnTo>
                  <a:pt x="215178" y="271943"/>
                </a:lnTo>
                <a:lnTo>
                  <a:pt x="219060" y="268033"/>
                </a:lnTo>
                <a:lnTo>
                  <a:pt x="124764" y="268033"/>
                </a:lnTo>
                <a:lnTo>
                  <a:pt x="108946" y="266320"/>
                </a:lnTo>
                <a:lnTo>
                  <a:pt x="68757" y="240703"/>
                </a:lnTo>
                <a:lnTo>
                  <a:pt x="51484" y="205981"/>
                </a:lnTo>
                <a:lnTo>
                  <a:pt x="45707" y="156400"/>
                </a:lnTo>
                <a:lnTo>
                  <a:pt x="47244" y="129537"/>
                </a:lnTo>
                <a:lnTo>
                  <a:pt x="59573" y="86025"/>
                </a:lnTo>
                <a:lnTo>
                  <a:pt x="96815" y="46924"/>
                </a:lnTo>
                <a:lnTo>
                  <a:pt x="101171" y="45250"/>
                </a:lnTo>
                <a:lnTo>
                  <a:pt x="45707" y="45250"/>
                </a:lnTo>
                <a:lnTo>
                  <a:pt x="45707" y="6299"/>
                </a:lnTo>
                <a:close/>
              </a:path>
              <a:path w="257175" h="417195">
                <a:moveTo>
                  <a:pt x="215178" y="271943"/>
                </a:moveTo>
                <a:lnTo>
                  <a:pt x="50292" y="271943"/>
                </a:lnTo>
                <a:lnTo>
                  <a:pt x="57145" y="279660"/>
                </a:lnTo>
                <a:lnTo>
                  <a:pt x="93316" y="303238"/>
                </a:lnTo>
                <a:lnTo>
                  <a:pt x="128104" y="309186"/>
                </a:lnTo>
                <a:lnTo>
                  <a:pt x="145051" y="307973"/>
                </a:lnTo>
                <a:lnTo>
                  <a:pt x="193446" y="289850"/>
                </a:lnTo>
                <a:lnTo>
                  <a:pt x="215178" y="271943"/>
                </a:lnTo>
                <a:close/>
              </a:path>
              <a:path w="257175" h="417195">
                <a:moveTo>
                  <a:pt x="220712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6" y="46447"/>
                </a:lnTo>
                <a:lnTo>
                  <a:pt x="192672" y="83377"/>
                </a:lnTo>
                <a:lnTo>
                  <a:pt x="204290" y="125704"/>
                </a:lnTo>
                <a:lnTo>
                  <a:pt x="205740" y="152209"/>
                </a:lnTo>
                <a:lnTo>
                  <a:pt x="204255" y="179914"/>
                </a:lnTo>
                <a:lnTo>
                  <a:pt x="192350" y="223675"/>
                </a:lnTo>
                <a:lnTo>
                  <a:pt x="155768" y="260964"/>
                </a:lnTo>
                <a:lnTo>
                  <a:pt x="124764" y="268033"/>
                </a:lnTo>
                <a:lnTo>
                  <a:pt x="219060" y="268033"/>
                </a:lnTo>
                <a:lnTo>
                  <a:pt x="240880" y="234124"/>
                </a:lnTo>
                <a:lnTo>
                  <a:pt x="253093" y="195481"/>
                </a:lnTo>
                <a:lnTo>
                  <a:pt x="257162" y="152399"/>
                </a:lnTo>
                <a:lnTo>
                  <a:pt x="256235" y="131630"/>
                </a:lnTo>
                <a:lnTo>
                  <a:pt x="248846" y="92690"/>
                </a:lnTo>
                <a:lnTo>
                  <a:pt x="224031" y="43008"/>
                </a:lnTo>
                <a:lnTo>
                  <a:pt x="220712" y="39433"/>
                </a:lnTo>
                <a:close/>
              </a:path>
              <a:path w="257175" h="417195">
                <a:moveTo>
                  <a:pt x="131622" y="0"/>
                </a:moveTo>
                <a:lnTo>
                  <a:pt x="92985" y="6391"/>
                </a:lnTo>
                <a:lnTo>
                  <a:pt x="54051" y="34660"/>
                </a:lnTo>
                <a:lnTo>
                  <a:pt x="45707" y="45250"/>
                </a:lnTo>
                <a:lnTo>
                  <a:pt x="101171" y="45250"/>
                </a:lnTo>
                <a:lnTo>
                  <a:pt x="111424" y="41308"/>
                </a:lnTo>
                <a:lnTo>
                  <a:pt x="126961" y="39433"/>
                </a:lnTo>
                <a:lnTo>
                  <a:pt x="220712" y="39433"/>
                </a:lnTo>
                <a:lnTo>
                  <a:pt x="212197" y="30262"/>
                </a:lnTo>
                <a:lnTo>
                  <a:pt x="198589" y="19532"/>
                </a:lnTo>
                <a:lnTo>
                  <a:pt x="183529" y="10972"/>
                </a:lnTo>
                <a:lnTo>
                  <a:pt x="167354" y="4870"/>
                </a:lnTo>
                <a:lnTo>
                  <a:pt x="150055" y="1216"/>
                </a:lnTo>
                <a:lnTo>
                  <a:pt x="1316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14194" y="6026454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92" y="0"/>
                </a:moveTo>
                <a:lnTo>
                  <a:pt x="0" y="0"/>
                </a:lnTo>
                <a:lnTo>
                  <a:pt x="109" y="191990"/>
                </a:lnTo>
                <a:lnTo>
                  <a:pt x="3048" y="230403"/>
                </a:lnTo>
                <a:lnTo>
                  <a:pt x="18478" y="267646"/>
                </a:lnTo>
                <a:lnTo>
                  <a:pt x="52196" y="292886"/>
                </a:lnTo>
                <a:lnTo>
                  <a:pt x="101053" y="302887"/>
                </a:lnTo>
                <a:lnTo>
                  <a:pt x="129151" y="299742"/>
                </a:lnTo>
                <a:lnTo>
                  <a:pt x="154149" y="290303"/>
                </a:lnTo>
                <a:lnTo>
                  <a:pt x="176056" y="274559"/>
                </a:lnTo>
                <a:lnTo>
                  <a:pt x="188952" y="259448"/>
                </a:lnTo>
                <a:lnTo>
                  <a:pt x="111251" y="259448"/>
                </a:lnTo>
                <a:lnTo>
                  <a:pt x="100413" y="258732"/>
                </a:lnTo>
                <a:lnTo>
                  <a:pt x="60704" y="234732"/>
                </a:lnTo>
                <a:lnTo>
                  <a:pt x="51063" y="197018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30" h="302895">
                <a:moveTo>
                  <a:pt x="240030" y="252501"/>
                </a:moveTo>
                <a:lnTo>
                  <a:pt x="194881" y="252501"/>
                </a:lnTo>
                <a:lnTo>
                  <a:pt x="194881" y="296600"/>
                </a:lnTo>
                <a:lnTo>
                  <a:pt x="240030" y="296600"/>
                </a:lnTo>
                <a:lnTo>
                  <a:pt x="240030" y="252501"/>
                </a:lnTo>
                <a:close/>
              </a:path>
              <a:path w="240030" h="302895">
                <a:moveTo>
                  <a:pt x="240030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0" y="176402"/>
                </a:lnTo>
                <a:lnTo>
                  <a:pt x="181546" y="216395"/>
                </a:lnTo>
                <a:lnTo>
                  <a:pt x="153543" y="247929"/>
                </a:lnTo>
                <a:lnTo>
                  <a:pt x="111251" y="259448"/>
                </a:lnTo>
                <a:lnTo>
                  <a:pt x="188952" y="259448"/>
                </a:lnTo>
                <a:lnTo>
                  <a:pt x="194881" y="252501"/>
                </a:lnTo>
                <a:lnTo>
                  <a:pt x="240030" y="252501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532608" y="5913856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95" y="371856"/>
                </a:moveTo>
                <a:lnTo>
                  <a:pt x="46862" y="371856"/>
                </a:lnTo>
                <a:lnTo>
                  <a:pt x="63207" y="390931"/>
                </a:lnTo>
                <a:lnTo>
                  <a:pt x="82372" y="404566"/>
                </a:lnTo>
                <a:lnTo>
                  <a:pt x="104355" y="412754"/>
                </a:lnTo>
                <a:lnTo>
                  <a:pt x="129158" y="415485"/>
                </a:lnTo>
                <a:lnTo>
                  <a:pt x="154570" y="412894"/>
                </a:lnTo>
                <a:lnTo>
                  <a:pt x="178100" y="405115"/>
                </a:lnTo>
                <a:lnTo>
                  <a:pt x="199755" y="392137"/>
                </a:lnTo>
                <a:lnTo>
                  <a:pt x="219130" y="374332"/>
                </a:lnTo>
                <a:lnTo>
                  <a:pt x="124879" y="374332"/>
                </a:lnTo>
                <a:lnTo>
                  <a:pt x="105710" y="371905"/>
                </a:lnTo>
                <a:close/>
              </a:path>
              <a:path w="257175" h="415925">
                <a:moveTo>
                  <a:pt x="50291" y="0"/>
                </a:moveTo>
                <a:lnTo>
                  <a:pt x="0" y="0"/>
                </a:lnTo>
                <a:lnTo>
                  <a:pt x="0" y="409199"/>
                </a:lnTo>
                <a:lnTo>
                  <a:pt x="46862" y="409199"/>
                </a:lnTo>
                <a:lnTo>
                  <a:pt x="46862" y="371856"/>
                </a:lnTo>
                <a:lnTo>
                  <a:pt x="105595" y="371856"/>
                </a:lnTo>
                <a:lnTo>
                  <a:pt x="60769" y="335572"/>
                </a:lnTo>
                <a:lnTo>
                  <a:pt x="47201" y="283435"/>
                </a:lnTo>
                <a:lnTo>
                  <a:pt x="46291" y="258698"/>
                </a:lnTo>
                <a:lnTo>
                  <a:pt x="47791" y="233232"/>
                </a:lnTo>
                <a:lnTo>
                  <a:pt x="59793" y="191901"/>
                </a:lnTo>
                <a:lnTo>
                  <a:pt x="96443" y="154590"/>
                </a:lnTo>
                <a:lnTo>
                  <a:pt x="127165" y="147447"/>
                </a:lnTo>
                <a:lnTo>
                  <a:pt x="222859" y="147447"/>
                </a:lnTo>
                <a:lnTo>
                  <a:pt x="221580" y="146024"/>
                </a:lnTo>
                <a:lnTo>
                  <a:pt x="50291" y="146024"/>
                </a:lnTo>
                <a:lnTo>
                  <a:pt x="50291" y="0"/>
                </a:lnTo>
                <a:close/>
              </a:path>
              <a:path w="257175" h="415925">
                <a:moveTo>
                  <a:pt x="222859" y="147447"/>
                </a:moveTo>
                <a:lnTo>
                  <a:pt x="127165" y="147447"/>
                </a:lnTo>
                <a:lnTo>
                  <a:pt x="142860" y="149178"/>
                </a:lnTo>
                <a:lnTo>
                  <a:pt x="157367" y="154366"/>
                </a:lnTo>
                <a:lnTo>
                  <a:pt x="192838" y="190754"/>
                </a:lnTo>
                <a:lnTo>
                  <a:pt x="204309" y="233510"/>
                </a:lnTo>
                <a:lnTo>
                  <a:pt x="205739" y="260603"/>
                </a:lnTo>
                <a:lnTo>
                  <a:pt x="204239" y="287143"/>
                </a:lnTo>
                <a:lnTo>
                  <a:pt x="192238" y="329719"/>
                </a:lnTo>
                <a:lnTo>
                  <a:pt x="155594" y="367188"/>
                </a:lnTo>
                <a:lnTo>
                  <a:pt x="124879" y="374332"/>
                </a:lnTo>
                <a:lnTo>
                  <a:pt x="219130" y="374332"/>
                </a:lnTo>
                <a:lnTo>
                  <a:pt x="247756" y="323826"/>
                </a:lnTo>
                <a:lnTo>
                  <a:pt x="257175" y="256412"/>
                </a:lnTo>
                <a:lnTo>
                  <a:pt x="256620" y="240647"/>
                </a:lnTo>
                <a:lnTo>
                  <a:pt x="248221" y="196316"/>
                </a:lnTo>
                <a:lnTo>
                  <a:pt x="230996" y="158711"/>
                </a:lnTo>
                <a:lnTo>
                  <a:pt x="223545" y="148209"/>
                </a:lnTo>
                <a:lnTo>
                  <a:pt x="222859" y="147447"/>
                </a:lnTo>
                <a:close/>
              </a:path>
              <a:path w="257175" h="415925">
                <a:moveTo>
                  <a:pt x="131546" y="106298"/>
                </a:moveTo>
                <a:lnTo>
                  <a:pt x="107934" y="108782"/>
                </a:lnTo>
                <a:lnTo>
                  <a:pt x="86528" y="116231"/>
                </a:lnTo>
                <a:lnTo>
                  <a:pt x="67317" y="128646"/>
                </a:lnTo>
                <a:lnTo>
                  <a:pt x="50291" y="146024"/>
                </a:lnTo>
                <a:lnTo>
                  <a:pt x="221580" y="146024"/>
                </a:lnTo>
                <a:lnTo>
                  <a:pt x="183362" y="117259"/>
                </a:lnTo>
                <a:lnTo>
                  <a:pt x="145023" y="106979"/>
                </a:lnTo>
                <a:lnTo>
                  <a:pt x="131546" y="10629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875026" y="5913856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9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977997" y="5913856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003143" y="602645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0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090100" y="6020155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75" y="0"/>
                </a:moveTo>
                <a:lnTo>
                  <a:pt x="80872" y="10131"/>
                </a:lnTo>
                <a:lnTo>
                  <a:pt x="35925" y="40412"/>
                </a:lnTo>
                <a:lnTo>
                  <a:pt x="8968" y="90562"/>
                </a:lnTo>
                <a:lnTo>
                  <a:pt x="1000" y="132502"/>
                </a:lnTo>
                <a:lnTo>
                  <a:pt x="0" y="155740"/>
                </a:lnTo>
                <a:lnTo>
                  <a:pt x="2306" y="190601"/>
                </a:lnTo>
                <a:lnTo>
                  <a:pt x="20777" y="247465"/>
                </a:lnTo>
                <a:lnTo>
                  <a:pt x="56886" y="286846"/>
                </a:lnTo>
                <a:lnTo>
                  <a:pt x="105713" y="306704"/>
                </a:lnTo>
                <a:lnTo>
                  <a:pt x="134594" y="309186"/>
                </a:lnTo>
                <a:lnTo>
                  <a:pt x="157877" y="307398"/>
                </a:lnTo>
                <a:lnTo>
                  <a:pt x="179287" y="302030"/>
                </a:lnTo>
                <a:lnTo>
                  <a:pt x="198804" y="293071"/>
                </a:lnTo>
                <a:lnTo>
                  <a:pt x="216408" y="280515"/>
                </a:lnTo>
                <a:lnTo>
                  <a:pt x="228366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307" y="240982"/>
                </a:lnTo>
                <a:lnTo>
                  <a:pt x="57157" y="205825"/>
                </a:lnTo>
                <a:lnTo>
                  <a:pt x="51447" y="154304"/>
                </a:lnTo>
                <a:lnTo>
                  <a:pt x="52929" y="126868"/>
                </a:lnTo>
                <a:lnTo>
                  <a:pt x="64783" y="83892"/>
                </a:lnTo>
                <a:lnTo>
                  <a:pt x="102525" y="47937"/>
                </a:lnTo>
                <a:lnTo>
                  <a:pt x="136969" y="41147"/>
                </a:lnTo>
                <a:lnTo>
                  <a:pt x="230107" y="41147"/>
                </a:lnTo>
                <a:lnTo>
                  <a:pt x="227828" y="37886"/>
                </a:lnTo>
                <a:lnTo>
                  <a:pt x="213842" y="24383"/>
                </a:lnTo>
                <a:lnTo>
                  <a:pt x="197433" y="13705"/>
                </a:lnTo>
                <a:lnTo>
                  <a:pt x="178800" y="6086"/>
                </a:lnTo>
                <a:lnTo>
                  <a:pt x="157971" y="1520"/>
                </a:lnTo>
                <a:lnTo>
                  <a:pt x="134975" y="0"/>
                </a:lnTo>
                <a:close/>
              </a:path>
              <a:path w="257810" h="309245">
                <a:moveTo>
                  <a:pt x="208610" y="194309"/>
                </a:moveTo>
                <a:lnTo>
                  <a:pt x="192479" y="239704"/>
                </a:lnTo>
                <a:lnTo>
                  <a:pt x="161243" y="263523"/>
                </a:lnTo>
                <a:lnTo>
                  <a:pt x="134023" y="268033"/>
                </a:lnTo>
                <a:lnTo>
                  <a:pt x="228366" y="268033"/>
                </a:lnTo>
                <a:lnTo>
                  <a:pt x="231470" y="264794"/>
                </a:lnTo>
                <a:lnTo>
                  <a:pt x="243368" y="246343"/>
                </a:lnTo>
                <a:lnTo>
                  <a:pt x="252121" y="225140"/>
                </a:lnTo>
                <a:lnTo>
                  <a:pt x="257746" y="201167"/>
                </a:lnTo>
                <a:lnTo>
                  <a:pt x="208610" y="194309"/>
                </a:lnTo>
                <a:close/>
              </a:path>
              <a:path w="257810" h="309245">
                <a:moveTo>
                  <a:pt x="230107" y="41147"/>
                </a:moveTo>
                <a:lnTo>
                  <a:pt x="136969" y="41147"/>
                </a:lnTo>
                <a:lnTo>
                  <a:pt x="149085" y="42093"/>
                </a:lnTo>
                <a:lnTo>
                  <a:pt x="160267" y="44924"/>
                </a:lnTo>
                <a:lnTo>
                  <a:pt x="194935" y="74999"/>
                </a:lnTo>
                <a:lnTo>
                  <a:pt x="204609" y="101155"/>
                </a:lnTo>
                <a:lnTo>
                  <a:pt x="253174" y="93725"/>
                </a:lnTo>
                <a:lnTo>
                  <a:pt x="247503" y="72565"/>
                </a:lnTo>
                <a:lnTo>
                  <a:pt x="239052" y="53949"/>
                </a:lnTo>
                <a:lnTo>
                  <a:pt x="230107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373564" y="602015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9" y="41719"/>
                </a:moveTo>
                <a:lnTo>
                  <a:pt x="135255" y="41719"/>
                </a:lnTo>
                <a:lnTo>
                  <a:pt x="153101" y="42775"/>
                </a:lnTo>
                <a:lnTo>
                  <a:pt x="168613" y="45950"/>
                </a:lnTo>
                <a:lnTo>
                  <a:pt x="203323" y="75752"/>
                </a:lnTo>
                <a:lnTo>
                  <a:pt x="206895" y="101828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9"/>
                </a:lnTo>
                <a:lnTo>
                  <a:pt x="21416" y="168717"/>
                </a:lnTo>
                <a:lnTo>
                  <a:pt x="2492" y="203814"/>
                </a:lnTo>
                <a:lnTo>
                  <a:pt x="0" y="224599"/>
                </a:lnTo>
                <a:lnTo>
                  <a:pt x="1643" y="242283"/>
                </a:lnTo>
                <a:lnTo>
                  <a:pt x="26316" y="285385"/>
                </a:lnTo>
                <a:lnTo>
                  <a:pt x="78426" y="307702"/>
                </a:lnTo>
                <a:lnTo>
                  <a:pt x="101447" y="309186"/>
                </a:lnTo>
                <a:lnTo>
                  <a:pt x="116057" y="308578"/>
                </a:lnTo>
                <a:lnTo>
                  <a:pt x="156972" y="299375"/>
                </a:lnTo>
                <a:lnTo>
                  <a:pt x="197014" y="276790"/>
                </a:lnTo>
                <a:lnTo>
                  <a:pt x="205867" y="269747"/>
                </a:lnTo>
                <a:lnTo>
                  <a:pt x="113537" y="269747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94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9" y="55814"/>
                </a:lnTo>
                <a:lnTo>
                  <a:pt x="249062" y="46797"/>
                </a:lnTo>
                <a:lnTo>
                  <a:pt x="246349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6"/>
                </a:lnTo>
                <a:lnTo>
                  <a:pt x="214391" y="285683"/>
                </a:lnTo>
                <a:lnTo>
                  <a:pt x="217161" y="294631"/>
                </a:lnTo>
                <a:lnTo>
                  <a:pt x="220611" y="302900"/>
                </a:lnTo>
                <a:lnTo>
                  <a:pt x="273189" y="302900"/>
                </a:lnTo>
                <a:lnTo>
                  <a:pt x="268972" y="294236"/>
                </a:lnTo>
                <a:lnTo>
                  <a:pt x="265496" y="285375"/>
                </a:lnTo>
                <a:lnTo>
                  <a:pt x="262799" y="276337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7"/>
                </a:lnTo>
                <a:lnTo>
                  <a:pt x="205867" y="269747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97" y="0"/>
                </a:moveTo>
                <a:lnTo>
                  <a:pt x="90356" y="5909"/>
                </a:lnTo>
                <a:lnTo>
                  <a:pt x="49536" y="23217"/>
                </a:lnTo>
                <a:lnTo>
                  <a:pt x="17446" y="62879"/>
                </a:lnTo>
                <a:lnTo>
                  <a:pt x="8572" y="91439"/>
                </a:lnTo>
                <a:lnTo>
                  <a:pt x="57734" y="98297"/>
                </a:lnTo>
                <a:lnTo>
                  <a:pt x="62342" y="83657"/>
                </a:lnTo>
                <a:lnTo>
                  <a:pt x="68041" y="71431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9" y="41719"/>
                </a:lnTo>
                <a:lnTo>
                  <a:pt x="244722" y="38674"/>
                </a:lnTo>
                <a:lnTo>
                  <a:pt x="215696" y="13728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08565" y="6020155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99"/>
                </a:moveTo>
                <a:lnTo>
                  <a:pt x="0" y="6299"/>
                </a:lnTo>
                <a:lnTo>
                  <a:pt x="0" y="302900"/>
                </a:lnTo>
                <a:lnTo>
                  <a:pt x="50292" y="302900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8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99"/>
                </a:lnTo>
                <a:close/>
              </a:path>
              <a:path w="402589" h="302895">
                <a:moveTo>
                  <a:pt x="214735" y="43433"/>
                </a:moveTo>
                <a:lnTo>
                  <a:pt x="123532" y="43433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22"/>
                </a:lnTo>
                <a:lnTo>
                  <a:pt x="176022" y="302900"/>
                </a:lnTo>
                <a:lnTo>
                  <a:pt x="226314" y="302900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5"/>
                </a:lnTo>
                <a:lnTo>
                  <a:pt x="218401" y="51815"/>
                </a:lnTo>
                <a:lnTo>
                  <a:pt x="214735" y="43433"/>
                </a:lnTo>
                <a:close/>
              </a:path>
              <a:path w="402589" h="302895">
                <a:moveTo>
                  <a:pt x="391133" y="43433"/>
                </a:moveTo>
                <a:lnTo>
                  <a:pt x="299085" y="43433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900"/>
                </a:lnTo>
                <a:lnTo>
                  <a:pt x="402336" y="302900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6" y="55391"/>
                </a:lnTo>
                <a:lnTo>
                  <a:pt x="391133" y="43433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4"/>
                </a:lnTo>
                <a:lnTo>
                  <a:pt x="259076" y="12944"/>
                </a:lnTo>
                <a:lnTo>
                  <a:pt x="237426" y="29135"/>
                </a:lnTo>
                <a:lnTo>
                  <a:pt x="218401" y="51815"/>
                </a:lnTo>
                <a:lnTo>
                  <a:pt x="264308" y="51815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5" y="43433"/>
                </a:lnTo>
                <a:lnTo>
                  <a:pt x="391133" y="43433"/>
                </a:lnTo>
                <a:lnTo>
                  <a:pt x="388871" y="38245"/>
                </a:lnTo>
                <a:lnTo>
                  <a:pt x="378421" y="24383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1" y="7436"/>
                </a:lnTo>
                <a:lnTo>
                  <a:pt x="61347" y="28578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3"/>
                </a:lnTo>
                <a:lnTo>
                  <a:pt x="214735" y="43433"/>
                </a:lnTo>
                <a:lnTo>
                  <a:pt x="213331" y="4022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68051" y="602015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20"/>
                </a:lnTo>
                <a:lnTo>
                  <a:pt x="58686" y="286686"/>
                </a:lnTo>
                <a:lnTo>
                  <a:pt x="110121" y="306686"/>
                </a:lnTo>
                <a:lnTo>
                  <a:pt x="140868" y="309186"/>
                </a:lnTo>
                <a:lnTo>
                  <a:pt x="165501" y="307616"/>
                </a:lnTo>
                <a:lnTo>
                  <a:pt x="207833" y="295082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8" y="41147"/>
                </a:lnTo>
                <a:lnTo>
                  <a:pt x="234975" y="40385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89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1" y="48423"/>
                </a:lnTo>
                <a:lnTo>
                  <a:pt x="207536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02467" y="602015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99"/>
                </a:moveTo>
                <a:lnTo>
                  <a:pt x="0" y="6299"/>
                </a:lnTo>
                <a:lnTo>
                  <a:pt x="0" y="302900"/>
                </a:lnTo>
                <a:lnTo>
                  <a:pt x="50292" y="302900"/>
                </a:lnTo>
                <a:lnTo>
                  <a:pt x="50292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9" y="48520"/>
                </a:lnTo>
                <a:lnTo>
                  <a:pt x="99480" y="48386"/>
                </a:lnTo>
                <a:lnTo>
                  <a:pt x="45148" y="48386"/>
                </a:lnTo>
                <a:lnTo>
                  <a:pt x="45148" y="6299"/>
                </a:lnTo>
                <a:close/>
              </a:path>
              <a:path w="240664" h="302895">
                <a:moveTo>
                  <a:pt x="227582" y="43433"/>
                </a:moveTo>
                <a:lnTo>
                  <a:pt x="128778" y="43433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1003" y="69575"/>
                </a:lnTo>
                <a:lnTo>
                  <a:pt x="189950" y="108296"/>
                </a:lnTo>
                <a:lnTo>
                  <a:pt x="190309" y="302900"/>
                </a:lnTo>
                <a:lnTo>
                  <a:pt x="240601" y="302900"/>
                </a:lnTo>
                <a:lnTo>
                  <a:pt x="240537" y="114909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3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20"/>
                </a:lnTo>
                <a:lnTo>
                  <a:pt x="84999" y="12087"/>
                </a:lnTo>
                <a:lnTo>
                  <a:pt x="63256" y="27206"/>
                </a:lnTo>
                <a:lnTo>
                  <a:pt x="45148" y="48386"/>
                </a:lnTo>
                <a:lnTo>
                  <a:pt x="99480" y="48386"/>
                </a:lnTo>
                <a:lnTo>
                  <a:pt x="113329" y="44704"/>
                </a:lnTo>
                <a:lnTo>
                  <a:pt x="128778" y="43433"/>
                </a:lnTo>
                <a:lnTo>
                  <a:pt x="227582" y="43433"/>
                </a:lnTo>
                <a:lnTo>
                  <a:pt x="227383" y="43025"/>
                </a:lnTo>
                <a:lnTo>
                  <a:pt x="199116" y="14800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91748" y="5922911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41"/>
                </a:lnTo>
                <a:lnTo>
                  <a:pt x="40560" y="363693"/>
                </a:lnTo>
                <a:lnTo>
                  <a:pt x="64388" y="395479"/>
                </a:lnTo>
                <a:lnTo>
                  <a:pt x="106768" y="404144"/>
                </a:lnTo>
                <a:lnTo>
                  <a:pt x="115357" y="403860"/>
                </a:lnTo>
                <a:lnTo>
                  <a:pt x="124536" y="403013"/>
                </a:lnTo>
                <a:lnTo>
                  <a:pt x="134286" y="401613"/>
                </a:lnTo>
                <a:lnTo>
                  <a:pt x="144589" y="399668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5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962525" y="602015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20"/>
                </a:lnTo>
                <a:lnTo>
                  <a:pt x="58692" y="286686"/>
                </a:lnTo>
                <a:lnTo>
                  <a:pt x="110127" y="306686"/>
                </a:lnTo>
                <a:lnTo>
                  <a:pt x="140881" y="309186"/>
                </a:lnTo>
                <a:lnTo>
                  <a:pt x="165506" y="307616"/>
                </a:lnTo>
                <a:lnTo>
                  <a:pt x="207834" y="295082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9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7"/>
                </a:lnTo>
                <a:lnTo>
                  <a:pt x="235550" y="41147"/>
                </a:lnTo>
                <a:lnTo>
                  <a:pt x="234988" y="40385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7"/>
                </a:moveTo>
                <a:lnTo>
                  <a:pt x="138404" y="41147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914923" y="602015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9" y="41719"/>
                </a:moveTo>
                <a:lnTo>
                  <a:pt x="135254" y="41719"/>
                </a:lnTo>
                <a:lnTo>
                  <a:pt x="153101" y="42775"/>
                </a:lnTo>
                <a:lnTo>
                  <a:pt x="168613" y="45950"/>
                </a:lnTo>
                <a:lnTo>
                  <a:pt x="203323" y="75752"/>
                </a:lnTo>
                <a:lnTo>
                  <a:pt x="206895" y="101828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9"/>
                </a:lnTo>
                <a:lnTo>
                  <a:pt x="21416" y="168717"/>
                </a:lnTo>
                <a:lnTo>
                  <a:pt x="2492" y="203814"/>
                </a:lnTo>
                <a:lnTo>
                  <a:pt x="0" y="224599"/>
                </a:lnTo>
                <a:lnTo>
                  <a:pt x="1643" y="242283"/>
                </a:lnTo>
                <a:lnTo>
                  <a:pt x="26316" y="285385"/>
                </a:lnTo>
                <a:lnTo>
                  <a:pt x="78427" y="307702"/>
                </a:lnTo>
                <a:lnTo>
                  <a:pt x="101447" y="309186"/>
                </a:lnTo>
                <a:lnTo>
                  <a:pt x="116057" y="308578"/>
                </a:lnTo>
                <a:lnTo>
                  <a:pt x="156971" y="299375"/>
                </a:lnTo>
                <a:lnTo>
                  <a:pt x="197014" y="276790"/>
                </a:lnTo>
                <a:lnTo>
                  <a:pt x="205867" y="269747"/>
                </a:lnTo>
                <a:lnTo>
                  <a:pt x="113537" y="269747"/>
                </a:lnTo>
                <a:lnTo>
                  <a:pt x="99772" y="268910"/>
                </a:lnTo>
                <a:lnTo>
                  <a:pt x="62290" y="249346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94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9" y="55814"/>
                </a:lnTo>
                <a:lnTo>
                  <a:pt x="249062" y="46797"/>
                </a:lnTo>
                <a:lnTo>
                  <a:pt x="246349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6"/>
                </a:lnTo>
                <a:lnTo>
                  <a:pt x="214391" y="285683"/>
                </a:lnTo>
                <a:lnTo>
                  <a:pt x="217161" y="294631"/>
                </a:lnTo>
                <a:lnTo>
                  <a:pt x="220611" y="302900"/>
                </a:lnTo>
                <a:lnTo>
                  <a:pt x="273189" y="302900"/>
                </a:lnTo>
                <a:lnTo>
                  <a:pt x="268972" y="294236"/>
                </a:lnTo>
                <a:lnTo>
                  <a:pt x="265496" y="285375"/>
                </a:lnTo>
                <a:lnTo>
                  <a:pt x="262799" y="276337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7"/>
                </a:lnTo>
                <a:lnTo>
                  <a:pt x="205867" y="269747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97" y="0"/>
                </a:moveTo>
                <a:lnTo>
                  <a:pt x="90362" y="5909"/>
                </a:lnTo>
                <a:lnTo>
                  <a:pt x="49537" y="23217"/>
                </a:lnTo>
                <a:lnTo>
                  <a:pt x="17446" y="62879"/>
                </a:lnTo>
                <a:lnTo>
                  <a:pt x="8572" y="91439"/>
                </a:lnTo>
                <a:lnTo>
                  <a:pt x="57734" y="98297"/>
                </a:lnTo>
                <a:lnTo>
                  <a:pt x="62342" y="83657"/>
                </a:lnTo>
                <a:lnTo>
                  <a:pt x="68041" y="71431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9" y="41719"/>
                </a:lnTo>
                <a:lnTo>
                  <a:pt x="244722" y="38674"/>
                </a:lnTo>
                <a:lnTo>
                  <a:pt x="215696" y="13728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249923" y="602015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99"/>
                </a:moveTo>
                <a:lnTo>
                  <a:pt x="0" y="6299"/>
                </a:lnTo>
                <a:lnTo>
                  <a:pt x="0" y="302900"/>
                </a:lnTo>
                <a:lnTo>
                  <a:pt x="50291" y="302900"/>
                </a:lnTo>
                <a:lnTo>
                  <a:pt x="50291" y="141071"/>
                </a:lnTo>
                <a:lnTo>
                  <a:pt x="51739" y="114909"/>
                </a:lnTo>
                <a:lnTo>
                  <a:pt x="63348" y="76263"/>
                </a:lnTo>
                <a:lnTo>
                  <a:pt x="98974" y="48520"/>
                </a:lnTo>
                <a:lnTo>
                  <a:pt x="99475" y="48386"/>
                </a:lnTo>
                <a:lnTo>
                  <a:pt x="45148" y="48386"/>
                </a:lnTo>
                <a:lnTo>
                  <a:pt x="45148" y="6299"/>
                </a:lnTo>
                <a:close/>
              </a:path>
              <a:path w="240664" h="302895">
                <a:moveTo>
                  <a:pt x="227576" y="43433"/>
                </a:moveTo>
                <a:lnTo>
                  <a:pt x="128777" y="43433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5"/>
                </a:lnTo>
                <a:lnTo>
                  <a:pt x="189950" y="108296"/>
                </a:lnTo>
                <a:lnTo>
                  <a:pt x="190309" y="302900"/>
                </a:lnTo>
                <a:lnTo>
                  <a:pt x="240601" y="302900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8" y="51928"/>
                </a:lnTo>
                <a:lnTo>
                  <a:pt x="227576" y="43433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6"/>
                </a:lnTo>
                <a:lnTo>
                  <a:pt x="99475" y="48386"/>
                </a:lnTo>
                <a:lnTo>
                  <a:pt x="113327" y="44704"/>
                </a:lnTo>
                <a:lnTo>
                  <a:pt x="128777" y="43433"/>
                </a:lnTo>
                <a:lnTo>
                  <a:pt x="227576" y="43433"/>
                </a:lnTo>
                <a:lnTo>
                  <a:pt x="227378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566623" y="6026454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1990"/>
                </a:lnTo>
                <a:lnTo>
                  <a:pt x="3048" y="230403"/>
                </a:lnTo>
                <a:lnTo>
                  <a:pt x="18478" y="267646"/>
                </a:lnTo>
                <a:lnTo>
                  <a:pt x="52197" y="292886"/>
                </a:lnTo>
                <a:lnTo>
                  <a:pt x="101066" y="302887"/>
                </a:lnTo>
                <a:lnTo>
                  <a:pt x="129157" y="299742"/>
                </a:lnTo>
                <a:lnTo>
                  <a:pt x="154151" y="290303"/>
                </a:lnTo>
                <a:lnTo>
                  <a:pt x="176056" y="274559"/>
                </a:lnTo>
                <a:lnTo>
                  <a:pt x="188952" y="259448"/>
                </a:lnTo>
                <a:lnTo>
                  <a:pt x="111251" y="259448"/>
                </a:lnTo>
                <a:lnTo>
                  <a:pt x="100414" y="258732"/>
                </a:lnTo>
                <a:lnTo>
                  <a:pt x="60715" y="234732"/>
                </a:lnTo>
                <a:lnTo>
                  <a:pt x="51068" y="197018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29" y="252501"/>
                </a:moveTo>
                <a:lnTo>
                  <a:pt x="194881" y="252501"/>
                </a:lnTo>
                <a:lnTo>
                  <a:pt x="194881" y="296600"/>
                </a:lnTo>
                <a:lnTo>
                  <a:pt x="240029" y="296600"/>
                </a:lnTo>
                <a:lnTo>
                  <a:pt x="240029" y="252501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2" y="176402"/>
                </a:lnTo>
                <a:lnTo>
                  <a:pt x="181546" y="216395"/>
                </a:lnTo>
                <a:lnTo>
                  <a:pt x="153543" y="247929"/>
                </a:lnTo>
                <a:lnTo>
                  <a:pt x="111251" y="259448"/>
                </a:lnTo>
                <a:lnTo>
                  <a:pt x="188952" y="259448"/>
                </a:lnTo>
                <a:lnTo>
                  <a:pt x="194881" y="252501"/>
                </a:lnTo>
                <a:lnTo>
                  <a:pt x="240029" y="252501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885622" y="602015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99"/>
                </a:moveTo>
                <a:lnTo>
                  <a:pt x="0" y="6299"/>
                </a:lnTo>
                <a:lnTo>
                  <a:pt x="0" y="302900"/>
                </a:lnTo>
                <a:lnTo>
                  <a:pt x="50292" y="302900"/>
                </a:lnTo>
                <a:lnTo>
                  <a:pt x="50292" y="141071"/>
                </a:lnTo>
                <a:lnTo>
                  <a:pt x="51739" y="114909"/>
                </a:lnTo>
                <a:lnTo>
                  <a:pt x="63343" y="76263"/>
                </a:lnTo>
                <a:lnTo>
                  <a:pt x="98972" y="48520"/>
                </a:lnTo>
                <a:lnTo>
                  <a:pt x="99474" y="48386"/>
                </a:lnTo>
                <a:lnTo>
                  <a:pt x="45148" y="48386"/>
                </a:lnTo>
                <a:lnTo>
                  <a:pt x="45148" y="6299"/>
                </a:lnTo>
                <a:close/>
              </a:path>
              <a:path w="240665" h="302895">
                <a:moveTo>
                  <a:pt x="227571" y="43433"/>
                </a:moveTo>
                <a:lnTo>
                  <a:pt x="128778" y="43433"/>
                </a:lnTo>
                <a:lnTo>
                  <a:pt x="138466" y="44004"/>
                </a:lnTo>
                <a:lnTo>
                  <a:pt x="147534" y="45708"/>
                </a:lnTo>
                <a:lnTo>
                  <a:pt x="180996" y="69575"/>
                </a:lnTo>
                <a:lnTo>
                  <a:pt x="189940" y="108296"/>
                </a:lnTo>
                <a:lnTo>
                  <a:pt x="190296" y="302900"/>
                </a:lnTo>
                <a:lnTo>
                  <a:pt x="240601" y="302900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3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2" y="3020"/>
                </a:lnTo>
                <a:lnTo>
                  <a:pt x="84993" y="12087"/>
                </a:lnTo>
                <a:lnTo>
                  <a:pt x="63250" y="27206"/>
                </a:lnTo>
                <a:lnTo>
                  <a:pt x="45148" y="48386"/>
                </a:lnTo>
                <a:lnTo>
                  <a:pt x="99474" y="48386"/>
                </a:lnTo>
                <a:lnTo>
                  <a:pt x="113327" y="44704"/>
                </a:lnTo>
                <a:lnTo>
                  <a:pt x="128778" y="43433"/>
                </a:lnTo>
                <a:lnTo>
                  <a:pt x="227571" y="43433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188606" y="6020155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62" y="0"/>
                </a:moveTo>
                <a:lnTo>
                  <a:pt x="80866" y="10131"/>
                </a:lnTo>
                <a:lnTo>
                  <a:pt x="35918" y="40412"/>
                </a:lnTo>
                <a:lnTo>
                  <a:pt x="8963" y="90562"/>
                </a:lnTo>
                <a:lnTo>
                  <a:pt x="998" y="132502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86" y="286846"/>
                </a:lnTo>
                <a:lnTo>
                  <a:pt x="105713" y="306704"/>
                </a:lnTo>
                <a:lnTo>
                  <a:pt x="134594" y="309186"/>
                </a:lnTo>
                <a:lnTo>
                  <a:pt x="157877" y="307398"/>
                </a:lnTo>
                <a:lnTo>
                  <a:pt x="179287" y="302030"/>
                </a:lnTo>
                <a:lnTo>
                  <a:pt x="198804" y="293071"/>
                </a:lnTo>
                <a:lnTo>
                  <a:pt x="216407" y="280515"/>
                </a:lnTo>
                <a:lnTo>
                  <a:pt x="228361" y="268033"/>
                </a:lnTo>
                <a:lnTo>
                  <a:pt x="134023" y="268033"/>
                </a:lnTo>
                <a:lnTo>
                  <a:pt x="116516" y="266339"/>
                </a:lnTo>
                <a:lnTo>
                  <a:pt x="74294" y="240982"/>
                </a:lnTo>
                <a:lnTo>
                  <a:pt x="57149" y="205825"/>
                </a:lnTo>
                <a:lnTo>
                  <a:pt x="51434" y="154304"/>
                </a:lnTo>
                <a:lnTo>
                  <a:pt x="52918" y="126868"/>
                </a:lnTo>
                <a:lnTo>
                  <a:pt x="64781" y="83892"/>
                </a:lnTo>
                <a:lnTo>
                  <a:pt x="102525" y="47937"/>
                </a:lnTo>
                <a:lnTo>
                  <a:pt x="136969" y="41147"/>
                </a:lnTo>
                <a:lnTo>
                  <a:pt x="230094" y="41147"/>
                </a:lnTo>
                <a:lnTo>
                  <a:pt x="227815" y="37886"/>
                </a:lnTo>
                <a:lnTo>
                  <a:pt x="213829" y="24383"/>
                </a:lnTo>
                <a:lnTo>
                  <a:pt x="197422" y="13705"/>
                </a:lnTo>
                <a:lnTo>
                  <a:pt x="178792" y="6086"/>
                </a:lnTo>
                <a:lnTo>
                  <a:pt x="157963" y="1520"/>
                </a:lnTo>
                <a:lnTo>
                  <a:pt x="134962" y="0"/>
                </a:lnTo>
                <a:close/>
              </a:path>
              <a:path w="257809" h="309245">
                <a:moveTo>
                  <a:pt x="208597" y="194309"/>
                </a:moveTo>
                <a:lnTo>
                  <a:pt x="192468" y="239704"/>
                </a:lnTo>
                <a:lnTo>
                  <a:pt x="161232" y="263523"/>
                </a:lnTo>
                <a:lnTo>
                  <a:pt x="134023" y="268033"/>
                </a:lnTo>
                <a:lnTo>
                  <a:pt x="228361" y="268033"/>
                </a:lnTo>
                <a:lnTo>
                  <a:pt x="231462" y="264794"/>
                </a:lnTo>
                <a:lnTo>
                  <a:pt x="243358" y="246343"/>
                </a:lnTo>
                <a:lnTo>
                  <a:pt x="252114" y="225140"/>
                </a:lnTo>
                <a:lnTo>
                  <a:pt x="257746" y="201167"/>
                </a:lnTo>
                <a:lnTo>
                  <a:pt x="208597" y="194309"/>
                </a:lnTo>
                <a:close/>
              </a:path>
              <a:path w="257809" h="309245">
                <a:moveTo>
                  <a:pt x="230094" y="41147"/>
                </a:moveTo>
                <a:lnTo>
                  <a:pt x="136969" y="41147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33" y="74999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0" y="53949"/>
                </a:lnTo>
                <a:lnTo>
                  <a:pt x="230094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489215" y="5913856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514361" y="602645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0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599032" y="602015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9" y="41719"/>
                </a:moveTo>
                <a:lnTo>
                  <a:pt x="135254" y="41719"/>
                </a:lnTo>
                <a:lnTo>
                  <a:pt x="153101" y="42775"/>
                </a:lnTo>
                <a:lnTo>
                  <a:pt x="168613" y="45950"/>
                </a:lnTo>
                <a:lnTo>
                  <a:pt x="203323" y="75752"/>
                </a:lnTo>
                <a:lnTo>
                  <a:pt x="206895" y="101828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9"/>
                </a:lnTo>
                <a:lnTo>
                  <a:pt x="21416" y="168717"/>
                </a:lnTo>
                <a:lnTo>
                  <a:pt x="2492" y="203814"/>
                </a:lnTo>
                <a:lnTo>
                  <a:pt x="0" y="224599"/>
                </a:lnTo>
                <a:lnTo>
                  <a:pt x="1643" y="242283"/>
                </a:lnTo>
                <a:lnTo>
                  <a:pt x="26316" y="285385"/>
                </a:lnTo>
                <a:lnTo>
                  <a:pt x="78427" y="307702"/>
                </a:lnTo>
                <a:lnTo>
                  <a:pt x="101447" y="309186"/>
                </a:lnTo>
                <a:lnTo>
                  <a:pt x="116057" y="308578"/>
                </a:lnTo>
                <a:lnTo>
                  <a:pt x="156971" y="299375"/>
                </a:lnTo>
                <a:lnTo>
                  <a:pt x="197019" y="276790"/>
                </a:lnTo>
                <a:lnTo>
                  <a:pt x="205869" y="269747"/>
                </a:lnTo>
                <a:lnTo>
                  <a:pt x="113537" y="269747"/>
                </a:lnTo>
                <a:lnTo>
                  <a:pt x="99772" y="268910"/>
                </a:lnTo>
                <a:lnTo>
                  <a:pt x="62290" y="249346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94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9" y="55814"/>
                </a:lnTo>
                <a:lnTo>
                  <a:pt x="249062" y="46797"/>
                </a:lnTo>
                <a:lnTo>
                  <a:pt x="246349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6"/>
                </a:lnTo>
                <a:lnTo>
                  <a:pt x="214391" y="285683"/>
                </a:lnTo>
                <a:lnTo>
                  <a:pt x="217161" y="294631"/>
                </a:lnTo>
                <a:lnTo>
                  <a:pt x="220611" y="302900"/>
                </a:lnTo>
                <a:lnTo>
                  <a:pt x="273189" y="302900"/>
                </a:lnTo>
                <a:lnTo>
                  <a:pt x="268972" y="294236"/>
                </a:lnTo>
                <a:lnTo>
                  <a:pt x="265496" y="285375"/>
                </a:lnTo>
                <a:lnTo>
                  <a:pt x="262799" y="276337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7"/>
                </a:lnTo>
                <a:lnTo>
                  <a:pt x="205869" y="269747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97" y="0"/>
                </a:moveTo>
                <a:lnTo>
                  <a:pt x="90362" y="5909"/>
                </a:lnTo>
                <a:lnTo>
                  <a:pt x="49542" y="23217"/>
                </a:lnTo>
                <a:lnTo>
                  <a:pt x="17446" y="62879"/>
                </a:lnTo>
                <a:lnTo>
                  <a:pt x="8572" y="91439"/>
                </a:lnTo>
                <a:lnTo>
                  <a:pt x="57734" y="98297"/>
                </a:lnTo>
                <a:lnTo>
                  <a:pt x="62342" y="83657"/>
                </a:lnTo>
                <a:lnTo>
                  <a:pt x="68041" y="71431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9" y="41719"/>
                </a:lnTo>
                <a:lnTo>
                  <a:pt x="244722" y="38674"/>
                </a:lnTo>
                <a:lnTo>
                  <a:pt x="215696" y="13728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915178" y="5913856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8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4"/>
                </a:lnTo>
                <a:lnTo>
                  <a:pt x="922" y="239552"/>
                </a:lnTo>
                <a:lnTo>
                  <a:pt x="0" y="261277"/>
                </a:lnTo>
                <a:lnTo>
                  <a:pt x="1012" y="283234"/>
                </a:lnTo>
                <a:lnTo>
                  <a:pt x="9151" y="323422"/>
                </a:lnTo>
                <a:lnTo>
                  <a:pt x="25319" y="358048"/>
                </a:lnTo>
                <a:lnTo>
                  <a:pt x="62377" y="395958"/>
                </a:lnTo>
                <a:lnTo>
                  <a:pt x="110081" y="414269"/>
                </a:lnTo>
                <a:lnTo>
                  <a:pt x="127439" y="415485"/>
                </a:lnTo>
                <a:lnTo>
                  <a:pt x="153135" y="412736"/>
                </a:lnTo>
                <a:lnTo>
                  <a:pt x="175512" y="404496"/>
                </a:lnTo>
                <a:lnTo>
                  <a:pt x="194569" y="390773"/>
                </a:lnTo>
                <a:lnTo>
                  <a:pt x="208048" y="374332"/>
                </a:lnTo>
                <a:lnTo>
                  <a:pt x="132291" y="374332"/>
                </a:lnTo>
                <a:lnTo>
                  <a:pt x="116471" y="372580"/>
                </a:lnTo>
                <a:lnTo>
                  <a:pt x="75522" y="346240"/>
                </a:lnTo>
                <a:lnTo>
                  <a:pt x="57442" y="310940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2" y="138505"/>
                </a:lnTo>
                <a:lnTo>
                  <a:pt x="191801" y="130684"/>
                </a:lnTo>
                <a:lnTo>
                  <a:pt x="150510" y="109145"/>
                </a:lnTo>
                <a:lnTo>
                  <a:pt x="138208" y="107011"/>
                </a:lnTo>
                <a:lnTo>
                  <a:pt x="125153" y="106298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9"/>
                </a:lnTo>
                <a:lnTo>
                  <a:pt x="257170" y="409199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7" y="192639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4" y="291273"/>
                </a:lnTo>
                <a:lnTo>
                  <a:pt x="198468" y="332274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233022" y="6020155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2" y="8218"/>
                </a:lnTo>
                <a:lnTo>
                  <a:pt x="45815" y="32867"/>
                </a:lnTo>
                <a:lnTo>
                  <a:pt x="11436" y="83092"/>
                </a:lnTo>
                <a:lnTo>
                  <a:pt x="0" y="154685"/>
                </a:lnTo>
                <a:lnTo>
                  <a:pt x="2388" y="189849"/>
                </a:lnTo>
                <a:lnTo>
                  <a:pt x="21575" y="247244"/>
                </a:lnTo>
                <a:lnTo>
                  <a:pt x="59082" y="286803"/>
                </a:lnTo>
                <a:lnTo>
                  <a:pt x="109411" y="306702"/>
                </a:lnTo>
                <a:lnTo>
                  <a:pt x="139058" y="309186"/>
                </a:lnTo>
                <a:lnTo>
                  <a:pt x="158061" y="308059"/>
                </a:lnTo>
                <a:lnTo>
                  <a:pt x="210598" y="291089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45" y="266265"/>
                </a:lnTo>
                <a:lnTo>
                  <a:pt x="76295" y="239750"/>
                </a:lnTo>
                <a:lnTo>
                  <a:pt x="57647" y="204395"/>
                </a:lnTo>
                <a:lnTo>
                  <a:pt x="51428" y="154685"/>
                </a:lnTo>
                <a:lnTo>
                  <a:pt x="52983" y="128114"/>
                </a:lnTo>
                <a:lnTo>
                  <a:pt x="65418" y="85680"/>
                </a:lnTo>
                <a:lnTo>
                  <a:pt x="104462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9" y="22502"/>
                </a:lnTo>
                <a:lnTo>
                  <a:pt x="194559" y="10001"/>
                </a:lnTo>
                <a:lnTo>
                  <a:pt x="168189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4" y="48794"/>
                </a:lnTo>
                <a:lnTo>
                  <a:pt x="212206" y="85762"/>
                </a:lnTo>
                <a:lnTo>
                  <a:pt x="224737" y="127302"/>
                </a:lnTo>
                <a:lnTo>
                  <a:pt x="226215" y="154685"/>
                </a:lnTo>
                <a:lnTo>
                  <a:pt x="224755" y="180288"/>
                </a:lnTo>
                <a:lnTo>
                  <a:pt x="212329" y="223583"/>
                </a:lnTo>
                <a:lnTo>
                  <a:pt x="173327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204858" y="6020155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99"/>
                </a:moveTo>
                <a:lnTo>
                  <a:pt x="0" y="6299"/>
                </a:lnTo>
                <a:lnTo>
                  <a:pt x="0" y="416628"/>
                </a:lnTo>
                <a:lnTo>
                  <a:pt x="50291" y="416628"/>
                </a:lnTo>
                <a:lnTo>
                  <a:pt x="50291" y="271943"/>
                </a:lnTo>
                <a:lnTo>
                  <a:pt x="215178" y="271943"/>
                </a:lnTo>
                <a:lnTo>
                  <a:pt x="219060" y="268033"/>
                </a:lnTo>
                <a:lnTo>
                  <a:pt x="124777" y="268033"/>
                </a:lnTo>
                <a:lnTo>
                  <a:pt x="108953" y="266320"/>
                </a:lnTo>
                <a:lnTo>
                  <a:pt x="68757" y="240703"/>
                </a:lnTo>
                <a:lnTo>
                  <a:pt x="51490" y="205981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15" y="46924"/>
                </a:lnTo>
                <a:lnTo>
                  <a:pt x="101171" y="45250"/>
                </a:lnTo>
                <a:lnTo>
                  <a:pt x="45720" y="45250"/>
                </a:lnTo>
                <a:lnTo>
                  <a:pt x="45720" y="6299"/>
                </a:lnTo>
                <a:close/>
              </a:path>
              <a:path w="257175" h="417195">
                <a:moveTo>
                  <a:pt x="215178" y="271943"/>
                </a:moveTo>
                <a:lnTo>
                  <a:pt x="50291" y="271943"/>
                </a:lnTo>
                <a:lnTo>
                  <a:pt x="57152" y="279660"/>
                </a:lnTo>
                <a:lnTo>
                  <a:pt x="93316" y="303238"/>
                </a:lnTo>
                <a:lnTo>
                  <a:pt x="128104" y="309186"/>
                </a:lnTo>
                <a:lnTo>
                  <a:pt x="145052" y="307973"/>
                </a:lnTo>
                <a:lnTo>
                  <a:pt x="193446" y="289850"/>
                </a:lnTo>
                <a:lnTo>
                  <a:pt x="215178" y="271943"/>
                </a:lnTo>
                <a:close/>
              </a:path>
              <a:path w="257175" h="417195">
                <a:moveTo>
                  <a:pt x="220712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7"/>
                </a:lnTo>
                <a:lnTo>
                  <a:pt x="192677" y="83377"/>
                </a:lnTo>
                <a:lnTo>
                  <a:pt x="204291" y="125704"/>
                </a:lnTo>
                <a:lnTo>
                  <a:pt x="205739" y="152209"/>
                </a:lnTo>
                <a:lnTo>
                  <a:pt x="204255" y="179914"/>
                </a:lnTo>
                <a:lnTo>
                  <a:pt x="192356" y="223675"/>
                </a:lnTo>
                <a:lnTo>
                  <a:pt x="155776" y="260964"/>
                </a:lnTo>
                <a:lnTo>
                  <a:pt x="124777" y="268033"/>
                </a:lnTo>
                <a:lnTo>
                  <a:pt x="219060" y="268033"/>
                </a:lnTo>
                <a:lnTo>
                  <a:pt x="240880" y="234124"/>
                </a:lnTo>
                <a:lnTo>
                  <a:pt x="253093" y="195481"/>
                </a:lnTo>
                <a:lnTo>
                  <a:pt x="257162" y="152399"/>
                </a:lnTo>
                <a:lnTo>
                  <a:pt x="256235" y="131630"/>
                </a:lnTo>
                <a:lnTo>
                  <a:pt x="248846" y="92690"/>
                </a:lnTo>
                <a:lnTo>
                  <a:pt x="224031" y="43008"/>
                </a:lnTo>
                <a:lnTo>
                  <a:pt x="220712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1" y="6391"/>
                </a:lnTo>
                <a:lnTo>
                  <a:pt x="54056" y="34660"/>
                </a:lnTo>
                <a:lnTo>
                  <a:pt x="45720" y="45250"/>
                </a:lnTo>
                <a:lnTo>
                  <a:pt x="101171" y="45250"/>
                </a:lnTo>
                <a:lnTo>
                  <a:pt x="111424" y="41308"/>
                </a:lnTo>
                <a:lnTo>
                  <a:pt x="126961" y="39433"/>
                </a:lnTo>
                <a:lnTo>
                  <a:pt x="220712" y="39433"/>
                </a:lnTo>
                <a:lnTo>
                  <a:pt x="212197" y="30262"/>
                </a:lnTo>
                <a:lnTo>
                  <a:pt x="198589" y="19532"/>
                </a:lnTo>
                <a:lnTo>
                  <a:pt x="183531" y="10972"/>
                </a:lnTo>
                <a:lnTo>
                  <a:pt x="167360" y="4870"/>
                </a:lnTo>
                <a:lnTo>
                  <a:pt x="150065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506127" y="602015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20"/>
                </a:lnTo>
                <a:lnTo>
                  <a:pt x="58679" y="286686"/>
                </a:lnTo>
                <a:lnTo>
                  <a:pt x="110114" y="306686"/>
                </a:lnTo>
                <a:lnTo>
                  <a:pt x="140868" y="309186"/>
                </a:lnTo>
                <a:lnTo>
                  <a:pt x="165501" y="307616"/>
                </a:lnTo>
                <a:lnTo>
                  <a:pt x="207833" y="295082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8" y="41147"/>
                </a:lnTo>
                <a:lnTo>
                  <a:pt x="234975" y="40385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89"/>
                </a:lnTo>
                <a:lnTo>
                  <a:pt x="154158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864547" y="5913856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9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50374" y="602015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37" y="41719"/>
                </a:moveTo>
                <a:lnTo>
                  <a:pt x="135254" y="41719"/>
                </a:lnTo>
                <a:lnTo>
                  <a:pt x="153094" y="42775"/>
                </a:lnTo>
                <a:lnTo>
                  <a:pt x="168602" y="45950"/>
                </a:lnTo>
                <a:lnTo>
                  <a:pt x="203311" y="75752"/>
                </a:lnTo>
                <a:lnTo>
                  <a:pt x="206882" y="101828"/>
                </a:lnTo>
                <a:lnTo>
                  <a:pt x="206882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3"/>
                </a:lnTo>
                <a:lnTo>
                  <a:pt x="26303" y="285385"/>
                </a:lnTo>
                <a:lnTo>
                  <a:pt x="78415" y="307702"/>
                </a:lnTo>
                <a:lnTo>
                  <a:pt x="101434" y="309186"/>
                </a:lnTo>
                <a:lnTo>
                  <a:pt x="116045" y="308578"/>
                </a:lnTo>
                <a:lnTo>
                  <a:pt x="156972" y="299375"/>
                </a:lnTo>
                <a:lnTo>
                  <a:pt x="197007" y="276790"/>
                </a:lnTo>
                <a:lnTo>
                  <a:pt x="205856" y="269747"/>
                </a:lnTo>
                <a:lnTo>
                  <a:pt x="113537" y="269747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2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7"/>
                </a:lnTo>
                <a:lnTo>
                  <a:pt x="246337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6"/>
                </a:lnTo>
                <a:lnTo>
                  <a:pt x="214379" y="285683"/>
                </a:lnTo>
                <a:lnTo>
                  <a:pt x="217148" y="294631"/>
                </a:lnTo>
                <a:lnTo>
                  <a:pt x="220599" y="302900"/>
                </a:lnTo>
                <a:lnTo>
                  <a:pt x="273176" y="302900"/>
                </a:lnTo>
                <a:lnTo>
                  <a:pt x="268966" y="294236"/>
                </a:lnTo>
                <a:lnTo>
                  <a:pt x="265493" y="285375"/>
                </a:lnTo>
                <a:lnTo>
                  <a:pt x="262793" y="276337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2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7" y="269747"/>
                </a:lnTo>
                <a:lnTo>
                  <a:pt x="205856" y="269747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9"/>
                </a:lnTo>
                <a:lnTo>
                  <a:pt x="49529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7"/>
                </a:lnTo>
                <a:lnTo>
                  <a:pt x="62329" y="83657"/>
                </a:lnTo>
                <a:lnTo>
                  <a:pt x="68029" y="71431"/>
                </a:lnTo>
                <a:lnTo>
                  <a:pt x="104328" y="44851"/>
                </a:lnTo>
                <a:lnTo>
                  <a:pt x="135254" y="41719"/>
                </a:lnTo>
                <a:lnTo>
                  <a:pt x="246337" y="41719"/>
                </a:lnTo>
                <a:lnTo>
                  <a:pt x="244709" y="38674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8453" y="6658623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9"/>
                </a:moveTo>
                <a:lnTo>
                  <a:pt x="0" y="6289"/>
                </a:lnTo>
                <a:lnTo>
                  <a:pt x="0" y="416624"/>
                </a:lnTo>
                <a:lnTo>
                  <a:pt x="50292" y="416624"/>
                </a:lnTo>
                <a:lnTo>
                  <a:pt x="50292" y="271940"/>
                </a:lnTo>
                <a:lnTo>
                  <a:pt x="215183" y="271940"/>
                </a:lnTo>
                <a:lnTo>
                  <a:pt x="219061" y="268034"/>
                </a:lnTo>
                <a:lnTo>
                  <a:pt x="124776" y="268034"/>
                </a:lnTo>
                <a:lnTo>
                  <a:pt x="108953" y="266321"/>
                </a:lnTo>
                <a:lnTo>
                  <a:pt x="68767" y="240699"/>
                </a:lnTo>
                <a:lnTo>
                  <a:pt x="51494" y="205980"/>
                </a:lnTo>
                <a:lnTo>
                  <a:pt x="45720" y="156401"/>
                </a:lnTo>
                <a:lnTo>
                  <a:pt x="47257" y="129538"/>
                </a:lnTo>
                <a:lnTo>
                  <a:pt x="59581" y="86026"/>
                </a:lnTo>
                <a:lnTo>
                  <a:pt x="96819" y="46923"/>
                </a:lnTo>
                <a:lnTo>
                  <a:pt x="101186" y="45245"/>
                </a:lnTo>
                <a:lnTo>
                  <a:pt x="45720" y="45245"/>
                </a:lnTo>
                <a:lnTo>
                  <a:pt x="45720" y="6289"/>
                </a:lnTo>
                <a:close/>
              </a:path>
              <a:path w="257175" h="417195">
                <a:moveTo>
                  <a:pt x="215183" y="271940"/>
                </a:moveTo>
                <a:lnTo>
                  <a:pt x="50292" y="271940"/>
                </a:lnTo>
                <a:lnTo>
                  <a:pt x="57152" y="279657"/>
                </a:lnTo>
                <a:lnTo>
                  <a:pt x="93323" y="303235"/>
                </a:lnTo>
                <a:lnTo>
                  <a:pt x="128109" y="309182"/>
                </a:lnTo>
                <a:lnTo>
                  <a:pt x="145057" y="307969"/>
                </a:lnTo>
                <a:lnTo>
                  <a:pt x="193450" y="289847"/>
                </a:lnTo>
                <a:lnTo>
                  <a:pt x="215183" y="271940"/>
                </a:lnTo>
                <a:close/>
              </a:path>
              <a:path w="257175" h="417195">
                <a:moveTo>
                  <a:pt x="220721" y="39434"/>
                </a:moveTo>
                <a:lnTo>
                  <a:pt x="126964" y="39434"/>
                </a:lnTo>
                <a:lnTo>
                  <a:pt x="142540" y="41186"/>
                </a:lnTo>
                <a:lnTo>
                  <a:pt x="156982" y="46447"/>
                </a:lnTo>
                <a:lnTo>
                  <a:pt x="192679" y="83376"/>
                </a:lnTo>
                <a:lnTo>
                  <a:pt x="204291" y="125706"/>
                </a:lnTo>
                <a:lnTo>
                  <a:pt x="205740" y="152212"/>
                </a:lnTo>
                <a:lnTo>
                  <a:pt x="204255" y="179912"/>
                </a:lnTo>
                <a:lnTo>
                  <a:pt x="192356" y="223670"/>
                </a:lnTo>
                <a:lnTo>
                  <a:pt x="155779" y="260962"/>
                </a:lnTo>
                <a:lnTo>
                  <a:pt x="124776" y="268034"/>
                </a:lnTo>
                <a:lnTo>
                  <a:pt x="219061" y="268034"/>
                </a:lnTo>
                <a:lnTo>
                  <a:pt x="240887" y="234125"/>
                </a:lnTo>
                <a:lnTo>
                  <a:pt x="253101" y="195478"/>
                </a:lnTo>
                <a:lnTo>
                  <a:pt x="257173" y="152402"/>
                </a:lnTo>
                <a:lnTo>
                  <a:pt x="256246" y="131628"/>
                </a:lnTo>
                <a:lnTo>
                  <a:pt x="248855" y="92689"/>
                </a:lnTo>
                <a:lnTo>
                  <a:pt x="224037" y="43007"/>
                </a:lnTo>
                <a:lnTo>
                  <a:pt x="220721" y="39434"/>
                </a:lnTo>
                <a:close/>
              </a:path>
              <a:path w="257175" h="417195">
                <a:moveTo>
                  <a:pt x="131634" y="0"/>
                </a:moveTo>
                <a:lnTo>
                  <a:pt x="92992" y="6390"/>
                </a:lnTo>
                <a:lnTo>
                  <a:pt x="54059" y="34656"/>
                </a:lnTo>
                <a:lnTo>
                  <a:pt x="45720" y="45245"/>
                </a:lnTo>
                <a:lnTo>
                  <a:pt x="101186" y="45245"/>
                </a:lnTo>
                <a:lnTo>
                  <a:pt x="111428" y="41308"/>
                </a:lnTo>
                <a:lnTo>
                  <a:pt x="126964" y="39434"/>
                </a:lnTo>
                <a:lnTo>
                  <a:pt x="220721" y="39434"/>
                </a:lnTo>
                <a:lnTo>
                  <a:pt x="212204" y="30258"/>
                </a:lnTo>
                <a:lnTo>
                  <a:pt x="198593" y="19526"/>
                </a:lnTo>
                <a:lnTo>
                  <a:pt x="183536" y="10971"/>
                </a:lnTo>
                <a:lnTo>
                  <a:pt x="167364" y="4870"/>
                </a:lnTo>
                <a:lnTo>
                  <a:pt x="150066" y="1216"/>
                </a:lnTo>
                <a:lnTo>
                  <a:pt x="13163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85728" y="6658623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7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2" y="302896"/>
                </a:lnTo>
                <a:lnTo>
                  <a:pt x="50292" y="147924"/>
                </a:lnTo>
                <a:lnTo>
                  <a:pt x="50811" y="132315"/>
                </a:lnTo>
                <a:lnTo>
                  <a:pt x="58672" y="89344"/>
                </a:lnTo>
                <a:lnTo>
                  <a:pt x="83960" y="57593"/>
                </a:lnTo>
                <a:lnTo>
                  <a:pt x="106678" y="52009"/>
                </a:lnTo>
                <a:lnTo>
                  <a:pt x="147225" y="52009"/>
                </a:lnTo>
                <a:lnTo>
                  <a:pt x="147336" y="51720"/>
                </a:lnTo>
                <a:lnTo>
                  <a:pt x="45147" y="51720"/>
                </a:lnTo>
                <a:lnTo>
                  <a:pt x="45147" y="6289"/>
                </a:lnTo>
                <a:close/>
              </a:path>
              <a:path w="161290" h="302895">
                <a:moveTo>
                  <a:pt x="147225" y="52009"/>
                </a:moveTo>
                <a:lnTo>
                  <a:pt x="106678" y="52009"/>
                </a:lnTo>
                <a:lnTo>
                  <a:pt x="115823" y="52651"/>
                </a:lnTo>
                <a:lnTo>
                  <a:pt x="124966" y="54580"/>
                </a:lnTo>
                <a:lnTo>
                  <a:pt x="134110" y="57794"/>
                </a:lnTo>
                <a:lnTo>
                  <a:pt x="143254" y="62294"/>
                </a:lnTo>
                <a:lnTo>
                  <a:pt x="147225" y="52009"/>
                </a:lnTo>
                <a:close/>
              </a:path>
              <a:path w="161290" h="302895">
                <a:moveTo>
                  <a:pt x="109439" y="0"/>
                </a:moveTo>
                <a:lnTo>
                  <a:pt x="69632" y="16454"/>
                </a:lnTo>
                <a:lnTo>
                  <a:pt x="45147" y="51720"/>
                </a:lnTo>
                <a:lnTo>
                  <a:pt x="147336" y="51720"/>
                </a:lnTo>
                <a:lnTo>
                  <a:pt x="161161" y="15908"/>
                </a:lnTo>
                <a:lnTo>
                  <a:pt x="148071" y="8962"/>
                </a:lnTo>
                <a:lnTo>
                  <a:pt x="135087" y="3989"/>
                </a:lnTo>
                <a:lnTo>
                  <a:pt x="122210" y="998"/>
                </a:lnTo>
                <a:lnTo>
                  <a:pt x="109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76612" y="655232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01758" y="666491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7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03580" y="6658623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7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9162"/>
                </a:lnTo>
                <a:lnTo>
                  <a:pt x="50791" y="130127"/>
                </a:lnTo>
                <a:lnTo>
                  <a:pt x="58290" y="87250"/>
                </a:lnTo>
                <a:lnTo>
                  <a:pt x="84390" y="54579"/>
                </a:lnTo>
                <a:lnTo>
                  <a:pt x="97735" y="48196"/>
                </a:lnTo>
                <a:lnTo>
                  <a:pt x="45147" y="48196"/>
                </a:lnTo>
                <a:lnTo>
                  <a:pt x="45147" y="6289"/>
                </a:lnTo>
                <a:close/>
              </a:path>
              <a:path w="402590" h="302895">
                <a:moveTo>
                  <a:pt x="214733" y="43434"/>
                </a:moveTo>
                <a:lnTo>
                  <a:pt x="123536" y="43434"/>
                </a:lnTo>
                <a:lnTo>
                  <a:pt x="136500" y="44486"/>
                </a:lnTo>
                <a:lnTo>
                  <a:pt x="147527" y="47638"/>
                </a:lnTo>
                <a:lnTo>
                  <a:pt x="172950" y="81118"/>
                </a:lnTo>
                <a:lnTo>
                  <a:pt x="176020" y="302896"/>
                </a:lnTo>
                <a:lnTo>
                  <a:pt x="226312" y="302896"/>
                </a:lnTo>
                <a:lnTo>
                  <a:pt x="226352" y="130127"/>
                </a:lnTo>
                <a:lnTo>
                  <a:pt x="231467" y="91274"/>
                </a:lnTo>
                <a:lnTo>
                  <a:pt x="258000" y="55128"/>
                </a:lnTo>
                <a:lnTo>
                  <a:pt x="264299" y="51818"/>
                </a:lnTo>
                <a:lnTo>
                  <a:pt x="218400" y="51818"/>
                </a:lnTo>
                <a:lnTo>
                  <a:pt x="214733" y="43434"/>
                </a:lnTo>
                <a:close/>
              </a:path>
              <a:path w="402590" h="302895">
                <a:moveTo>
                  <a:pt x="391132" y="43434"/>
                </a:moveTo>
                <a:lnTo>
                  <a:pt x="299083" y="43434"/>
                </a:lnTo>
                <a:lnTo>
                  <a:pt x="307456" y="43935"/>
                </a:lnTo>
                <a:lnTo>
                  <a:pt x="315287" y="45446"/>
                </a:lnTo>
                <a:lnTo>
                  <a:pt x="347089" y="72867"/>
                </a:lnTo>
                <a:lnTo>
                  <a:pt x="351980" y="113456"/>
                </a:lnTo>
                <a:lnTo>
                  <a:pt x="352042" y="302896"/>
                </a:lnTo>
                <a:lnTo>
                  <a:pt x="402334" y="302896"/>
                </a:lnTo>
                <a:lnTo>
                  <a:pt x="402311" y="99161"/>
                </a:lnTo>
                <a:lnTo>
                  <a:pt x="400835" y="75820"/>
                </a:lnTo>
                <a:lnTo>
                  <a:pt x="396345" y="55389"/>
                </a:lnTo>
                <a:lnTo>
                  <a:pt x="391132" y="43434"/>
                </a:lnTo>
                <a:close/>
              </a:path>
              <a:path w="402590" h="302895">
                <a:moveTo>
                  <a:pt x="310323" y="0"/>
                </a:moveTo>
                <a:lnTo>
                  <a:pt x="283369" y="3234"/>
                </a:lnTo>
                <a:lnTo>
                  <a:pt x="259075" y="12942"/>
                </a:lnTo>
                <a:lnTo>
                  <a:pt x="237424" y="29134"/>
                </a:lnTo>
                <a:lnTo>
                  <a:pt x="218400" y="51818"/>
                </a:lnTo>
                <a:lnTo>
                  <a:pt x="264299" y="51818"/>
                </a:lnTo>
                <a:lnTo>
                  <a:pt x="270353" y="48637"/>
                </a:lnTo>
                <a:lnTo>
                  <a:pt x="284044" y="44736"/>
                </a:lnTo>
                <a:lnTo>
                  <a:pt x="299083" y="43434"/>
                </a:lnTo>
                <a:lnTo>
                  <a:pt x="391132" y="43434"/>
                </a:lnTo>
                <a:lnTo>
                  <a:pt x="388870" y="38244"/>
                </a:lnTo>
                <a:lnTo>
                  <a:pt x="378420" y="24386"/>
                </a:lnTo>
                <a:lnTo>
                  <a:pt x="365262" y="13703"/>
                </a:lnTo>
                <a:lnTo>
                  <a:pt x="349515" y="6084"/>
                </a:lnTo>
                <a:lnTo>
                  <a:pt x="331196" y="1519"/>
                </a:lnTo>
                <a:lnTo>
                  <a:pt x="310323" y="0"/>
                </a:lnTo>
                <a:close/>
              </a:path>
              <a:path w="402590" h="302895">
                <a:moveTo>
                  <a:pt x="134873" y="0"/>
                </a:moveTo>
                <a:lnTo>
                  <a:pt x="94165" y="7436"/>
                </a:lnTo>
                <a:lnTo>
                  <a:pt x="61351" y="28576"/>
                </a:lnTo>
                <a:lnTo>
                  <a:pt x="45147" y="48196"/>
                </a:lnTo>
                <a:lnTo>
                  <a:pt x="97735" y="48196"/>
                </a:lnTo>
                <a:lnTo>
                  <a:pt x="103176" y="46220"/>
                </a:lnTo>
                <a:lnTo>
                  <a:pt x="113160" y="44130"/>
                </a:lnTo>
                <a:lnTo>
                  <a:pt x="123536" y="43434"/>
                </a:lnTo>
                <a:lnTo>
                  <a:pt x="214733" y="43434"/>
                </a:lnTo>
                <a:lnTo>
                  <a:pt x="213330" y="40224"/>
                </a:lnTo>
                <a:lnTo>
                  <a:pt x="177536" y="7675"/>
                </a:lnTo>
                <a:lnTo>
                  <a:pt x="150570" y="855"/>
                </a:lnTo>
                <a:lnTo>
                  <a:pt x="13487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563065" y="665862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5"/>
                </a:lnTo>
                <a:lnTo>
                  <a:pt x="9583" y="90798"/>
                </a:lnTo>
                <a:lnTo>
                  <a:pt x="0" y="157068"/>
                </a:lnTo>
                <a:lnTo>
                  <a:pt x="2376" y="191141"/>
                </a:lnTo>
                <a:lnTo>
                  <a:pt x="21383" y="247214"/>
                </a:lnTo>
                <a:lnTo>
                  <a:pt x="58692" y="286680"/>
                </a:lnTo>
                <a:lnTo>
                  <a:pt x="110127" y="306682"/>
                </a:lnTo>
                <a:lnTo>
                  <a:pt x="140881" y="309182"/>
                </a:lnTo>
                <a:lnTo>
                  <a:pt x="165506" y="307612"/>
                </a:lnTo>
                <a:lnTo>
                  <a:pt x="207834" y="295079"/>
                </a:lnTo>
                <a:lnTo>
                  <a:pt x="240819" y="270347"/>
                </a:lnTo>
                <a:lnTo>
                  <a:pt x="242610" y="268034"/>
                </a:lnTo>
                <a:lnTo>
                  <a:pt x="140881" y="268034"/>
                </a:lnTo>
                <a:lnTo>
                  <a:pt x="123127" y="266411"/>
                </a:lnTo>
                <a:lnTo>
                  <a:pt x="79057" y="242129"/>
                </a:lnTo>
                <a:lnTo>
                  <a:pt x="54224" y="190398"/>
                </a:lnTo>
                <a:lnTo>
                  <a:pt x="51435" y="167450"/>
                </a:lnTo>
                <a:lnTo>
                  <a:pt x="272326" y="167450"/>
                </a:lnTo>
                <a:lnTo>
                  <a:pt x="272503" y="161546"/>
                </a:lnTo>
                <a:lnTo>
                  <a:pt x="272605" y="154115"/>
                </a:lnTo>
                <a:lnTo>
                  <a:pt x="270711" y="126302"/>
                </a:lnTo>
                <a:lnTo>
                  <a:pt x="54292" y="126302"/>
                </a:lnTo>
                <a:lnTo>
                  <a:pt x="56883" y="107855"/>
                </a:lnTo>
                <a:lnTo>
                  <a:pt x="80302" y="64296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36" y="41148"/>
                </a:lnTo>
                <a:lnTo>
                  <a:pt x="234975" y="40388"/>
                </a:lnTo>
                <a:lnTo>
                  <a:pt x="214834" y="22705"/>
                </a:lnTo>
                <a:lnTo>
                  <a:pt x="191977" y="10085"/>
                </a:lnTo>
                <a:lnTo>
                  <a:pt x="166404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64" y="267124"/>
                </a:lnTo>
                <a:lnTo>
                  <a:pt x="140881" y="268034"/>
                </a:lnTo>
                <a:lnTo>
                  <a:pt x="242610" y="268034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1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6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6" y="80721"/>
                </a:lnTo>
                <a:lnTo>
                  <a:pt x="219456" y="126302"/>
                </a:lnTo>
                <a:lnTo>
                  <a:pt x="270711" y="126302"/>
                </a:lnTo>
                <a:lnTo>
                  <a:pt x="270249" y="119523"/>
                </a:lnTo>
                <a:lnTo>
                  <a:pt x="263186" y="89037"/>
                </a:lnTo>
                <a:lnTo>
                  <a:pt x="251426" y="62659"/>
                </a:lnTo>
                <a:lnTo>
                  <a:pt x="235536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97494" y="655232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922640" y="666491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7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023884" y="6658623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2" y="302896"/>
                </a:lnTo>
                <a:lnTo>
                  <a:pt x="50292" y="147924"/>
                </a:lnTo>
                <a:lnTo>
                  <a:pt x="50810" y="132315"/>
                </a:lnTo>
                <a:lnTo>
                  <a:pt x="58674" y="89344"/>
                </a:lnTo>
                <a:lnTo>
                  <a:pt x="83959" y="57593"/>
                </a:lnTo>
                <a:lnTo>
                  <a:pt x="106680" y="52009"/>
                </a:lnTo>
                <a:lnTo>
                  <a:pt x="147226" y="52009"/>
                </a:lnTo>
                <a:lnTo>
                  <a:pt x="147337" y="51720"/>
                </a:lnTo>
                <a:lnTo>
                  <a:pt x="45148" y="51720"/>
                </a:lnTo>
                <a:lnTo>
                  <a:pt x="45148" y="6289"/>
                </a:lnTo>
                <a:close/>
              </a:path>
              <a:path w="161289" h="302895">
                <a:moveTo>
                  <a:pt x="147226" y="52009"/>
                </a:moveTo>
                <a:lnTo>
                  <a:pt x="106680" y="52009"/>
                </a:lnTo>
                <a:lnTo>
                  <a:pt x="115824" y="52651"/>
                </a:lnTo>
                <a:lnTo>
                  <a:pt x="124968" y="54580"/>
                </a:lnTo>
                <a:lnTo>
                  <a:pt x="134112" y="57794"/>
                </a:lnTo>
                <a:lnTo>
                  <a:pt x="143256" y="62294"/>
                </a:lnTo>
                <a:lnTo>
                  <a:pt x="147226" y="52009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0" y="16454"/>
                </a:lnTo>
                <a:lnTo>
                  <a:pt x="45148" y="51720"/>
                </a:lnTo>
                <a:lnTo>
                  <a:pt x="147337" y="51720"/>
                </a:lnTo>
                <a:lnTo>
                  <a:pt x="161162" y="15908"/>
                </a:lnTo>
                <a:lnTo>
                  <a:pt x="148071" y="8962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197620" y="665862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1" y="41720"/>
                </a:moveTo>
                <a:lnTo>
                  <a:pt x="135255" y="41720"/>
                </a:lnTo>
                <a:lnTo>
                  <a:pt x="153094" y="42775"/>
                </a:lnTo>
                <a:lnTo>
                  <a:pt x="168602" y="45947"/>
                </a:lnTo>
                <a:lnTo>
                  <a:pt x="203311" y="75748"/>
                </a:lnTo>
                <a:lnTo>
                  <a:pt x="206882" y="101822"/>
                </a:lnTo>
                <a:lnTo>
                  <a:pt x="206882" y="103633"/>
                </a:lnTo>
                <a:lnTo>
                  <a:pt x="169772" y="124207"/>
                </a:lnTo>
                <a:lnTo>
                  <a:pt x="102869" y="133971"/>
                </a:lnTo>
                <a:lnTo>
                  <a:pt x="90738" y="135839"/>
                </a:lnTo>
                <a:lnTo>
                  <a:pt x="53006" y="146555"/>
                </a:lnTo>
                <a:lnTo>
                  <a:pt x="21405" y="168713"/>
                </a:lnTo>
                <a:lnTo>
                  <a:pt x="2486" y="203813"/>
                </a:lnTo>
                <a:lnTo>
                  <a:pt x="0" y="224600"/>
                </a:lnTo>
                <a:lnTo>
                  <a:pt x="1643" y="242280"/>
                </a:lnTo>
                <a:lnTo>
                  <a:pt x="26304" y="285382"/>
                </a:lnTo>
                <a:lnTo>
                  <a:pt x="78415" y="307698"/>
                </a:lnTo>
                <a:lnTo>
                  <a:pt x="101434" y="309182"/>
                </a:lnTo>
                <a:lnTo>
                  <a:pt x="116045" y="308574"/>
                </a:lnTo>
                <a:lnTo>
                  <a:pt x="156972" y="299372"/>
                </a:lnTo>
                <a:lnTo>
                  <a:pt x="197007" y="276789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64" y="268910"/>
                </a:lnTo>
                <a:lnTo>
                  <a:pt x="62277" y="249345"/>
                </a:lnTo>
                <a:lnTo>
                  <a:pt x="53720" y="223170"/>
                </a:lnTo>
                <a:lnTo>
                  <a:pt x="53720" y="214409"/>
                </a:lnTo>
                <a:lnTo>
                  <a:pt x="80581" y="183168"/>
                </a:lnTo>
                <a:lnTo>
                  <a:pt x="150304" y="169094"/>
                </a:lnTo>
                <a:lnTo>
                  <a:pt x="172593" y="164593"/>
                </a:lnTo>
                <a:lnTo>
                  <a:pt x="191452" y="159664"/>
                </a:lnTo>
                <a:lnTo>
                  <a:pt x="206882" y="154306"/>
                </a:lnTo>
                <a:lnTo>
                  <a:pt x="257746" y="154306"/>
                </a:lnTo>
                <a:lnTo>
                  <a:pt x="257641" y="101822"/>
                </a:lnTo>
                <a:lnTo>
                  <a:pt x="252572" y="55812"/>
                </a:lnTo>
                <a:lnTo>
                  <a:pt x="249051" y="46793"/>
                </a:lnTo>
                <a:lnTo>
                  <a:pt x="246341" y="41720"/>
                </a:lnTo>
                <a:close/>
              </a:path>
              <a:path w="273685" h="309245">
                <a:moveTo>
                  <a:pt x="260737" y="265748"/>
                </a:moveTo>
                <a:lnTo>
                  <a:pt x="210883" y="265748"/>
                </a:lnTo>
                <a:lnTo>
                  <a:pt x="212296" y="276054"/>
                </a:lnTo>
                <a:lnTo>
                  <a:pt x="214383" y="285680"/>
                </a:lnTo>
                <a:lnTo>
                  <a:pt x="217150" y="294627"/>
                </a:lnTo>
                <a:lnTo>
                  <a:pt x="220599" y="302896"/>
                </a:lnTo>
                <a:lnTo>
                  <a:pt x="273176" y="302896"/>
                </a:lnTo>
                <a:lnTo>
                  <a:pt x="268966" y="294233"/>
                </a:lnTo>
                <a:lnTo>
                  <a:pt x="265493" y="285371"/>
                </a:lnTo>
                <a:lnTo>
                  <a:pt x="262793" y="276335"/>
                </a:lnTo>
                <a:lnTo>
                  <a:pt x="260883" y="267083"/>
                </a:lnTo>
                <a:lnTo>
                  <a:pt x="260737" y="265748"/>
                </a:lnTo>
                <a:close/>
              </a:path>
              <a:path w="273685" h="309245">
                <a:moveTo>
                  <a:pt x="257746" y="154306"/>
                </a:moveTo>
                <a:lnTo>
                  <a:pt x="206882" y="154306"/>
                </a:lnTo>
                <a:lnTo>
                  <a:pt x="206590" y="172594"/>
                </a:lnTo>
                <a:lnTo>
                  <a:pt x="206089" y="188096"/>
                </a:lnTo>
                <a:lnTo>
                  <a:pt x="192450" y="232959"/>
                </a:lnTo>
                <a:lnTo>
                  <a:pt x="153503" y="262637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8"/>
                </a:lnTo>
                <a:lnTo>
                  <a:pt x="260737" y="265748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09"/>
                </a:lnTo>
                <a:lnTo>
                  <a:pt x="257918" y="206503"/>
                </a:lnTo>
                <a:lnTo>
                  <a:pt x="257793" y="186274"/>
                </a:lnTo>
                <a:lnTo>
                  <a:pt x="257746" y="154306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8"/>
                </a:lnTo>
                <a:lnTo>
                  <a:pt x="49530" y="23218"/>
                </a:lnTo>
                <a:lnTo>
                  <a:pt x="17445" y="62878"/>
                </a:lnTo>
                <a:lnTo>
                  <a:pt x="8572" y="91440"/>
                </a:lnTo>
                <a:lnTo>
                  <a:pt x="57721" y="98298"/>
                </a:lnTo>
                <a:lnTo>
                  <a:pt x="62329" y="83653"/>
                </a:lnTo>
                <a:lnTo>
                  <a:pt x="68029" y="71427"/>
                </a:lnTo>
                <a:lnTo>
                  <a:pt x="104333" y="44851"/>
                </a:lnTo>
                <a:lnTo>
                  <a:pt x="135255" y="41720"/>
                </a:lnTo>
                <a:lnTo>
                  <a:pt x="246341" y="41720"/>
                </a:lnTo>
                <a:lnTo>
                  <a:pt x="244709" y="38667"/>
                </a:lnTo>
                <a:lnTo>
                  <a:pt x="215683" y="13726"/>
                </a:lnTo>
                <a:lnTo>
                  <a:pt x="177179" y="2227"/>
                </a:lnTo>
                <a:lnTo>
                  <a:pt x="160811" y="555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60535" y="6664911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09" y="0"/>
                </a:moveTo>
                <a:lnTo>
                  <a:pt x="0" y="0"/>
                </a:lnTo>
                <a:lnTo>
                  <a:pt x="111912" y="296607"/>
                </a:lnTo>
                <a:lnTo>
                  <a:pt x="160299" y="296607"/>
                </a:lnTo>
                <a:lnTo>
                  <a:pt x="182731" y="237362"/>
                </a:lnTo>
                <a:lnTo>
                  <a:pt x="136296" y="237362"/>
                </a:lnTo>
                <a:lnTo>
                  <a:pt x="131835" y="222002"/>
                </a:lnTo>
                <a:lnTo>
                  <a:pt x="127166" y="206929"/>
                </a:lnTo>
                <a:lnTo>
                  <a:pt x="122300" y="192143"/>
                </a:lnTo>
                <a:lnTo>
                  <a:pt x="117246" y="177642"/>
                </a:lnTo>
                <a:lnTo>
                  <a:pt x="53809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6" y="180976"/>
                </a:lnTo>
                <a:lnTo>
                  <a:pt x="149346" y="196870"/>
                </a:lnTo>
                <a:lnTo>
                  <a:pt x="144324" y="211561"/>
                </a:lnTo>
                <a:lnTo>
                  <a:pt x="139981" y="225056"/>
                </a:lnTo>
                <a:lnTo>
                  <a:pt x="136296" y="237362"/>
                </a:lnTo>
                <a:lnTo>
                  <a:pt x="18273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60573" y="665862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5"/>
                </a:lnTo>
                <a:lnTo>
                  <a:pt x="9583" y="90798"/>
                </a:lnTo>
                <a:lnTo>
                  <a:pt x="0" y="157068"/>
                </a:lnTo>
                <a:lnTo>
                  <a:pt x="2374" y="191141"/>
                </a:lnTo>
                <a:lnTo>
                  <a:pt x="21372" y="247214"/>
                </a:lnTo>
                <a:lnTo>
                  <a:pt x="58679" y="286680"/>
                </a:lnTo>
                <a:lnTo>
                  <a:pt x="110114" y="306682"/>
                </a:lnTo>
                <a:lnTo>
                  <a:pt x="140868" y="309182"/>
                </a:lnTo>
                <a:lnTo>
                  <a:pt x="165501" y="307612"/>
                </a:lnTo>
                <a:lnTo>
                  <a:pt x="207833" y="295079"/>
                </a:lnTo>
                <a:lnTo>
                  <a:pt x="240819" y="270347"/>
                </a:lnTo>
                <a:lnTo>
                  <a:pt x="242610" y="268034"/>
                </a:lnTo>
                <a:lnTo>
                  <a:pt x="140868" y="268034"/>
                </a:lnTo>
                <a:lnTo>
                  <a:pt x="123121" y="266411"/>
                </a:lnTo>
                <a:lnTo>
                  <a:pt x="79057" y="242129"/>
                </a:lnTo>
                <a:lnTo>
                  <a:pt x="54224" y="190398"/>
                </a:lnTo>
                <a:lnTo>
                  <a:pt x="51434" y="167450"/>
                </a:lnTo>
                <a:lnTo>
                  <a:pt x="272313" y="167450"/>
                </a:lnTo>
                <a:lnTo>
                  <a:pt x="272503" y="161546"/>
                </a:lnTo>
                <a:lnTo>
                  <a:pt x="272605" y="154115"/>
                </a:lnTo>
                <a:lnTo>
                  <a:pt x="270711" y="126302"/>
                </a:lnTo>
                <a:lnTo>
                  <a:pt x="54292" y="126302"/>
                </a:lnTo>
                <a:lnTo>
                  <a:pt x="56881" y="107855"/>
                </a:lnTo>
                <a:lnTo>
                  <a:pt x="80289" y="64296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6" y="41148"/>
                </a:lnTo>
                <a:lnTo>
                  <a:pt x="234975" y="40388"/>
                </a:lnTo>
                <a:lnTo>
                  <a:pt x="214832" y="22705"/>
                </a:lnTo>
                <a:lnTo>
                  <a:pt x="191973" y="10085"/>
                </a:lnTo>
                <a:lnTo>
                  <a:pt x="166398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56" y="267124"/>
                </a:lnTo>
                <a:lnTo>
                  <a:pt x="140868" y="268034"/>
                </a:lnTo>
                <a:lnTo>
                  <a:pt x="242610" y="268034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0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6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1"/>
                </a:lnTo>
                <a:lnTo>
                  <a:pt x="219455" y="126302"/>
                </a:lnTo>
                <a:lnTo>
                  <a:pt x="270711" y="126302"/>
                </a:lnTo>
                <a:lnTo>
                  <a:pt x="270249" y="119523"/>
                </a:lnTo>
                <a:lnTo>
                  <a:pt x="263186" y="89037"/>
                </a:lnTo>
                <a:lnTo>
                  <a:pt x="251426" y="62659"/>
                </a:lnTo>
                <a:lnTo>
                  <a:pt x="235536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268421" y="6664911"/>
            <a:ext cx="262890" cy="297180"/>
          </a:xfrm>
          <a:custGeom>
            <a:avLst/>
            <a:gdLst/>
            <a:ahLst/>
            <a:cxnLst/>
            <a:rect l="l" t="t" r="r" b="b"/>
            <a:pathLst>
              <a:path w="262889" h="297179">
                <a:moveTo>
                  <a:pt x="248206" y="38861"/>
                </a:moveTo>
                <a:lnTo>
                  <a:pt x="187820" y="38861"/>
                </a:lnTo>
                <a:lnTo>
                  <a:pt x="0" y="255650"/>
                </a:lnTo>
                <a:lnTo>
                  <a:pt x="0" y="296607"/>
                </a:lnTo>
                <a:lnTo>
                  <a:pt x="262318" y="296607"/>
                </a:lnTo>
                <a:lnTo>
                  <a:pt x="262318" y="256031"/>
                </a:lnTo>
                <a:lnTo>
                  <a:pt x="61620" y="256031"/>
                </a:lnTo>
                <a:lnTo>
                  <a:pt x="92392" y="221076"/>
                </a:lnTo>
                <a:lnTo>
                  <a:pt x="248206" y="38861"/>
                </a:lnTo>
                <a:close/>
              </a:path>
              <a:path w="262889" h="297179">
                <a:moveTo>
                  <a:pt x="262318" y="253173"/>
                </a:moveTo>
                <a:lnTo>
                  <a:pt x="125056" y="253173"/>
                </a:lnTo>
                <a:lnTo>
                  <a:pt x="110005" y="253352"/>
                </a:lnTo>
                <a:lnTo>
                  <a:pt x="94414" y="253888"/>
                </a:lnTo>
                <a:lnTo>
                  <a:pt x="78286" y="254782"/>
                </a:lnTo>
                <a:lnTo>
                  <a:pt x="61620" y="256031"/>
                </a:lnTo>
                <a:lnTo>
                  <a:pt x="262318" y="256031"/>
                </a:lnTo>
                <a:lnTo>
                  <a:pt x="262318" y="253173"/>
                </a:lnTo>
                <a:close/>
              </a:path>
              <a:path w="262889" h="297179">
                <a:moveTo>
                  <a:pt x="253174" y="0"/>
                </a:moveTo>
                <a:lnTo>
                  <a:pt x="11429" y="0"/>
                </a:lnTo>
                <a:lnTo>
                  <a:pt x="11429" y="40575"/>
                </a:lnTo>
                <a:lnTo>
                  <a:pt x="131533" y="40575"/>
                </a:lnTo>
                <a:lnTo>
                  <a:pt x="144161" y="40468"/>
                </a:lnTo>
                <a:lnTo>
                  <a:pt x="157753" y="40146"/>
                </a:lnTo>
                <a:lnTo>
                  <a:pt x="172306" y="39611"/>
                </a:lnTo>
                <a:lnTo>
                  <a:pt x="187820" y="38861"/>
                </a:lnTo>
                <a:lnTo>
                  <a:pt x="248206" y="38861"/>
                </a:lnTo>
                <a:lnTo>
                  <a:pt x="253174" y="33051"/>
                </a:lnTo>
                <a:lnTo>
                  <a:pt x="253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739527" y="6658623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1066"/>
                </a:lnTo>
                <a:lnTo>
                  <a:pt x="51739" y="114906"/>
                </a:lnTo>
                <a:lnTo>
                  <a:pt x="63348" y="76265"/>
                </a:lnTo>
                <a:lnTo>
                  <a:pt x="98974" y="48518"/>
                </a:lnTo>
                <a:lnTo>
                  <a:pt x="99465" y="48388"/>
                </a:lnTo>
                <a:lnTo>
                  <a:pt x="45148" y="48388"/>
                </a:lnTo>
                <a:lnTo>
                  <a:pt x="45148" y="6289"/>
                </a:lnTo>
                <a:close/>
              </a:path>
              <a:path w="240664" h="302895">
                <a:moveTo>
                  <a:pt x="227572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5"/>
                </a:lnTo>
                <a:lnTo>
                  <a:pt x="189950" y="108290"/>
                </a:lnTo>
                <a:lnTo>
                  <a:pt x="190309" y="302896"/>
                </a:lnTo>
                <a:lnTo>
                  <a:pt x="240601" y="302896"/>
                </a:lnTo>
                <a:lnTo>
                  <a:pt x="240536" y="114906"/>
                </a:lnTo>
                <a:lnTo>
                  <a:pt x="237832" y="71917"/>
                </a:lnTo>
                <a:lnTo>
                  <a:pt x="231703" y="51925"/>
                </a:lnTo>
                <a:lnTo>
                  <a:pt x="227572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20"/>
                </a:lnTo>
                <a:lnTo>
                  <a:pt x="84997" y="12085"/>
                </a:lnTo>
                <a:lnTo>
                  <a:pt x="63256" y="27205"/>
                </a:lnTo>
                <a:lnTo>
                  <a:pt x="45148" y="48388"/>
                </a:lnTo>
                <a:lnTo>
                  <a:pt x="99465" y="48388"/>
                </a:lnTo>
                <a:lnTo>
                  <a:pt x="113327" y="44703"/>
                </a:lnTo>
                <a:lnTo>
                  <a:pt x="128777" y="43434"/>
                </a:lnTo>
                <a:lnTo>
                  <a:pt x="227572" y="43434"/>
                </a:lnTo>
                <a:lnTo>
                  <a:pt x="227372" y="43023"/>
                </a:lnTo>
                <a:lnTo>
                  <a:pt x="199109" y="14797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040225" y="665862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5" y="41720"/>
                </a:moveTo>
                <a:lnTo>
                  <a:pt x="135255" y="41720"/>
                </a:lnTo>
                <a:lnTo>
                  <a:pt x="153095" y="42775"/>
                </a:lnTo>
                <a:lnTo>
                  <a:pt x="168606" y="45947"/>
                </a:lnTo>
                <a:lnTo>
                  <a:pt x="203311" y="75748"/>
                </a:lnTo>
                <a:lnTo>
                  <a:pt x="206883" y="101822"/>
                </a:lnTo>
                <a:lnTo>
                  <a:pt x="206883" y="103633"/>
                </a:lnTo>
                <a:lnTo>
                  <a:pt x="169772" y="124207"/>
                </a:lnTo>
                <a:lnTo>
                  <a:pt x="102869" y="133971"/>
                </a:lnTo>
                <a:lnTo>
                  <a:pt x="90738" y="135839"/>
                </a:lnTo>
                <a:lnTo>
                  <a:pt x="53006" y="146555"/>
                </a:lnTo>
                <a:lnTo>
                  <a:pt x="21405" y="168713"/>
                </a:lnTo>
                <a:lnTo>
                  <a:pt x="2486" y="203813"/>
                </a:lnTo>
                <a:lnTo>
                  <a:pt x="0" y="224600"/>
                </a:lnTo>
                <a:lnTo>
                  <a:pt x="1643" y="242280"/>
                </a:lnTo>
                <a:lnTo>
                  <a:pt x="26304" y="285382"/>
                </a:lnTo>
                <a:lnTo>
                  <a:pt x="78415" y="307698"/>
                </a:lnTo>
                <a:lnTo>
                  <a:pt x="101434" y="309182"/>
                </a:lnTo>
                <a:lnTo>
                  <a:pt x="116045" y="308574"/>
                </a:lnTo>
                <a:lnTo>
                  <a:pt x="156972" y="299372"/>
                </a:lnTo>
                <a:lnTo>
                  <a:pt x="197007" y="276789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66" y="268910"/>
                </a:lnTo>
                <a:lnTo>
                  <a:pt x="62282" y="249345"/>
                </a:lnTo>
                <a:lnTo>
                  <a:pt x="53721" y="223170"/>
                </a:lnTo>
                <a:lnTo>
                  <a:pt x="53721" y="214409"/>
                </a:lnTo>
                <a:lnTo>
                  <a:pt x="80581" y="183168"/>
                </a:lnTo>
                <a:lnTo>
                  <a:pt x="150304" y="169094"/>
                </a:lnTo>
                <a:lnTo>
                  <a:pt x="172593" y="164593"/>
                </a:lnTo>
                <a:lnTo>
                  <a:pt x="191452" y="159664"/>
                </a:lnTo>
                <a:lnTo>
                  <a:pt x="206883" y="154306"/>
                </a:lnTo>
                <a:lnTo>
                  <a:pt x="257746" y="154306"/>
                </a:lnTo>
                <a:lnTo>
                  <a:pt x="257641" y="101822"/>
                </a:lnTo>
                <a:lnTo>
                  <a:pt x="252572" y="55812"/>
                </a:lnTo>
                <a:lnTo>
                  <a:pt x="249053" y="46793"/>
                </a:lnTo>
                <a:lnTo>
                  <a:pt x="246345" y="41720"/>
                </a:lnTo>
                <a:close/>
              </a:path>
              <a:path w="273685" h="309245">
                <a:moveTo>
                  <a:pt x="260737" y="265748"/>
                </a:moveTo>
                <a:lnTo>
                  <a:pt x="210883" y="265748"/>
                </a:lnTo>
                <a:lnTo>
                  <a:pt x="212297" y="276054"/>
                </a:lnTo>
                <a:lnTo>
                  <a:pt x="214388" y="285680"/>
                </a:lnTo>
                <a:lnTo>
                  <a:pt x="217155" y="294627"/>
                </a:lnTo>
                <a:lnTo>
                  <a:pt x="220599" y="302896"/>
                </a:lnTo>
                <a:lnTo>
                  <a:pt x="273176" y="302896"/>
                </a:lnTo>
                <a:lnTo>
                  <a:pt x="268966" y="294233"/>
                </a:lnTo>
                <a:lnTo>
                  <a:pt x="265493" y="285371"/>
                </a:lnTo>
                <a:lnTo>
                  <a:pt x="262793" y="276335"/>
                </a:lnTo>
                <a:lnTo>
                  <a:pt x="260883" y="267083"/>
                </a:lnTo>
                <a:lnTo>
                  <a:pt x="260737" y="265748"/>
                </a:lnTo>
                <a:close/>
              </a:path>
              <a:path w="273685" h="309245">
                <a:moveTo>
                  <a:pt x="257746" y="154306"/>
                </a:moveTo>
                <a:lnTo>
                  <a:pt x="206883" y="154306"/>
                </a:lnTo>
                <a:lnTo>
                  <a:pt x="206590" y="172594"/>
                </a:lnTo>
                <a:lnTo>
                  <a:pt x="206089" y="188096"/>
                </a:lnTo>
                <a:lnTo>
                  <a:pt x="192450" y="232959"/>
                </a:lnTo>
                <a:lnTo>
                  <a:pt x="153503" y="262637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8"/>
                </a:lnTo>
                <a:lnTo>
                  <a:pt x="260737" y="265748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09"/>
                </a:lnTo>
                <a:lnTo>
                  <a:pt x="257918" y="206503"/>
                </a:lnTo>
                <a:lnTo>
                  <a:pt x="257793" y="186274"/>
                </a:lnTo>
                <a:lnTo>
                  <a:pt x="257746" y="154306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8"/>
                </a:lnTo>
                <a:lnTo>
                  <a:pt x="49530" y="23218"/>
                </a:lnTo>
                <a:lnTo>
                  <a:pt x="17445" y="62878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3"/>
                </a:lnTo>
                <a:lnTo>
                  <a:pt x="68033" y="71427"/>
                </a:lnTo>
                <a:lnTo>
                  <a:pt x="104333" y="44851"/>
                </a:lnTo>
                <a:lnTo>
                  <a:pt x="135255" y="41720"/>
                </a:lnTo>
                <a:lnTo>
                  <a:pt x="246345" y="41720"/>
                </a:lnTo>
                <a:lnTo>
                  <a:pt x="244715" y="38667"/>
                </a:lnTo>
                <a:lnTo>
                  <a:pt x="215683" y="13726"/>
                </a:lnTo>
                <a:lnTo>
                  <a:pt x="177174" y="2227"/>
                </a:lnTo>
                <a:lnTo>
                  <a:pt x="160809" y="555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507712" y="6552324"/>
            <a:ext cx="323850" cy="409575"/>
          </a:xfrm>
          <a:custGeom>
            <a:avLst/>
            <a:gdLst/>
            <a:ahLst/>
            <a:cxnLst/>
            <a:rect l="l" t="t" r="r" b="b"/>
            <a:pathLst>
              <a:path w="323850" h="409575">
                <a:moveTo>
                  <a:pt x="316611" y="0"/>
                </a:moveTo>
                <a:lnTo>
                  <a:pt x="24002" y="0"/>
                </a:lnTo>
                <a:lnTo>
                  <a:pt x="24002" y="48006"/>
                </a:lnTo>
                <a:lnTo>
                  <a:pt x="252120" y="48006"/>
                </a:lnTo>
                <a:lnTo>
                  <a:pt x="241921" y="58990"/>
                </a:lnTo>
                <a:lnTo>
                  <a:pt x="231444" y="70795"/>
                </a:lnTo>
                <a:lnTo>
                  <a:pt x="220662" y="83421"/>
                </a:lnTo>
                <a:lnTo>
                  <a:pt x="209550" y="96869"/>
                </a:lnTo>
                <a:lnTo>
                  <a:pt x="0" y="359186"/>
                </a:lnTo>
                <a:lnTo>
                  <a:pt x="0" y="409194"/>
                </a:lnTo>
                <a:lnTo>
                  <a:pt x="323469" y="409194"/>
                </a:lnTo>
                <a:lnTo>
                  <a:pt x="323469" y="361188"/>
                </a:lnTo>
                <a:lnTo>
                  <a:pt x="62191" y="361188"/>
                </a:lnTo>
                <a:lnTo>
                  <a:pt x="86766" y="331852"/>
                </a:lnTo>
                <a:lnTo>
                  <a:pt x="316611" y="48006"/>
                </a:lnTo>
                <a:lnTo>
                  <a:pt x="31661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866513" y="665862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5"/>
                </a:lnTo>
                <a:lnTo>
                  <a:pt x="9585" y="90798"/>
                </a:lnTo>
                <a:lnTo>
                  <a:pt x="0" y="157068"/>
                </a:lnTo>
                <a:lnTo>
                  <a:pt x="2376" y="191141"/>
                </a:lnTo>
                <a:lnTo>
                  <a:pt x="21383" y="247214"/>
                </a:lnTo>
                <a:lnTo>
                  <a:pt x="58692" y="286680"/>
                </a:lnTo>
                <a:lnTo>
                  <a:pt x="110127" y="306682"/>
                </a:lnTo>
                <a:lnTo>
                  <a:pt x="140881" y="309182"/>
                </a:lnTo>
                <a:lnTo>
                  <a:pt x="165506" y="307612"/>
                </a:lnTo>
                <a:lnTo>
                  <a:pt x="207834" y="295079"/>
                </a:lnTo>
                <a:lnTo>
                  <a:pt x="240821" y="270347"/>
                </a:lnTo>
                <a:lnTo>
                  <a:pt x="242612" y="268034"/>
                </a:lnTo>
                <a:lnTo>
                  <a:pt x="140881" y="268034"/>
                </a:lnTo>
                <a:lnTo>
                  <a:pt x="123134" y="266411"/>
                </a:lnTo>
                <a:lnTo>
                  <a:pt x="79057" y="242129"/>
                </a:lnTo>
                <a:lnTo>
                  <a:pt x="54224" y="190398"/>
                </a:lnTo>
                <a:lnTo>
                  <a:pt x="51435" y="167450"/>
                </a:lnTo>
                <a:lnTo>
                  <a:pt x="272326" y="167450"/>
                </a:lnTo>
                <a:lnTo>
                  <a:pt x="272516" y="161546"/>
                </a:lnTo>
                <a:lnTo>
                  <a:pt x="272618" y="154115"/>
                </a:lnTo>
                <a:lnTo>
                  <a:pt x="270722" y="126302"/>
                </a:lnTo>
                <a:lnTo>
                  <a:pt x="54292" y="126302"/>
                </a:lnTo>
                <a:lnTo>
                  <a:pt x="56883" y="107855"/>
                </a:lnTo>
                <a:lnTo>
                  <a:pt x="80302" y="64296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48" y="41148"/>
                </a:lnTo>
                <a:lnTo>
                  <a:pt x="234988" y="40388"/>
                </a:lnTo>
                <a:lnTo>
                  <a:pt x="214839" y="22705"/>
                </a:lnTo>
                <a:lnTo>
                  <a:pt x="191979" y="10085"/>
                </a:lnTo>
                <a:lnTo>
                  <a:pt x="166404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201" y="245085"/>
                </a:lnTo>
                <a:lnTo>
                  <a:pt x="154164" y="267124"/>
                </a:lnTo>
                <a:lnTo>
                  <a:pt x="140881" y="268034"/>
                </a:lnTo>
                <a:lnTo>
                  <a:pt x="242612" y="268034"/>
                </a:lnTo>
                <a:lnTo>
                  <a:pt x="253474" y="254008"/>
                </a:lnTo>
                <a:lnTo>
                  <a:pt x="263501" y="235134"/>
                </a:lnTo>
                <a:lnTo>
                  <a:pt x="270890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4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43" y="80721"/>
                </a:lnTo>
                <a:lnTo>
                  <a:pt x="219456" y="126302"/>
                </a:lnTo>
                <a:lnTo>
                  <a:pt x="270722" y="126302"/>
                </a:lnTo>
                <a:lnTo>
                  <a:pt x="270260" y="119523"/>
                </a:lnTo>
                <a:lnTo>
                  <a:pt x="263194" y="89037"/>
                </a:lnTo>
                <a:lnTo>
                  <a:pt x="251433" y="62659"/>
                </a:lnTo>
                <a:lnTo>
                  <a:pt x="23554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200942" y="6658623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1066"/>
                </a:lnTo>
                <a:lnTo>
                  <a:pt x="51739" y="114906"/>
                </a:lnTo>
                <a:lnTo>
                  <a:pt x="63348" y="76265"/>
                </a:lnTo>
                <a:lnTo>
                  <a:pt x="98974" y="48518"/>
                </a:lnTo>
                <a:lnTo>
                  <a:pt x="99465" y="48388"/>
                </a:lnTo>
                <a:lnTo>
                  <a:pt x="45148" y="48388"/>
                </a:lnTo>
                <a:lnTo>
                  <a:pt x="45148" y="6289"/>
                </a:lnTo>
                <a:close/>
              </a:path>
              <a:path w="240664" h="302895">
                <a:moveTo>
                  <a:pt x="227572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5"/>
                </a:lnTo>
                <a:lnTo>
                  <a:pt x="189950" y="108290"/>
                </a:lnTo>
                <a:lnTo>
                  <a:pt x="190309" y="302896"/>
                </a:lnTo>
                <a:lnTo>
                  <a:pt x="240601" y="302896"/>
                </a:lnTo>
                <a:lnTo>
                  <a:pt x="240536" y="114906"/>
                </a:lnTo>
                <a:lnTo>
                  <a:pt x="237832" y="71917"/>
                </a:lnTo>
                <a:lnTo>
                  <a:pt x="231703" y="51925"/>
                </a:lnTo>
                <a:lnTo>
                  <a:pt x="227572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20"/>
                </a:lnTo>
                <a:lnTo>
                  <a:pt x="84997" y="12085"/>
                </a:lnTo>
                <a:lnTo>
                  <a:pt x="63256" y="27205"/>
                </a:lnTo>
                <a:lnTo>
                  <a:pt x="45148" y="48388"/>
                </a:lnTo>
                <a:lnTo>
                  <a:pt x="99465" y="48388"/>
                </a:lnTo>
                <a:lnTo>
                  <a:pt x="113327" y="44703"/>
                </a:lnTo>
                <a:lnTo>
                  <a:pt x="128777" y="43434"/>
                </a:lnTo>
                <a:lnTo>
                  <a:pt x="227572" y="43434"/>
                </a:lnTo>
                <a:lnTo>
                  <a:pt x="227372" y="43023"/>
                </a:lnTo>
                <a:lnTo>
                  <a:pt x="199109" y="14797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499929" y="655232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7"/>
                </a:moveTo>
                <a:lnTo>
                  <a:pt x="74328" y="117108"/>
                </a:lnTo>
                <a:lnTo>
                  <a:pt x="33277" y="148946"/>
                </a:lnTo>
                <a:lnTo>
                  <a:pt x="8316" y="199361"/>
                </a:lnTo>
                <a:lnTo>
                  <a:pt x="922" y="239547"/>
                </a:lnTo>
                <a:lnTo>
                  <a:pt x="0" y="261270"/>
                </a:lnTo>
                <a:lnTo>
                  <a:pt x="1014" y="283233"/>
                </a:lnTo>
                <a:lnTo>
                  <a:pt x="9162" y="323420"/>
                </a:lnTo>
                <a:lnTo>
                  <a:pt x="25325" y="358048"/>
                </a:lnTo>
                <a:lnTo>
                  <a:pt x="62390" y="395954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43" y="412731"/>
                </a:lnTo>
                <a:lnTo>
                  <a:pt x="175522" y="404491"/>
                </a:lnTo>
                <a:lnTo>
                  <a:pt x="194577" y="390768"/>
                </a:lnTo>
                <a:lnTo>
                  <a:pt x="208045" y="374332"/>
                </a:lnTo>
                <a:lnTo>
                  <a:pt x="132304" y="374332"/>
                </a:lnTo>
                <a:lnTo>
                  <a:pt x="116479" y="372580"/>
                </a:lnTo>
                <a:lnTo>
                  <a:pt x="75535" y="346233"/>
                </a:lnTo>
                <a:lnTo>
                  <a:pt x="57444" y="310933"/>
                </a:lnTo>
                <a:lnTo>
                  <a:pt x="51435" y="261176"/>
                </a:lnTo>
                <a:lnTo>
                  <a:pt x="52840" y="233875"/>
                </a:lnTo>
                <a:lnTo>
                  <a:pt x="64091" y="190869"/>
                </a:lnTo>
                <a:lnTo>
                  <a:pt x="99211" y="154817"/>
                </a:lnTo>
                <a:lnTo>
                  <a:pt x="130018" y="148018"/>
                </a:lnTo>
                <a:lnTo>
                  <a:pt x="257170" y="148018"/>
                </a:lnTo>
                <a:lnTo>
                  <a:pt x="257170" y="147161"/>
                </a:lnTo>
                <a:lnTo>
                  <a:pt x="206878" y="147161"/>
                </a:lnTo>
                <a:lnTo>
                  <a:pt x="199825" y="138502"/>
                </a:lnTo>
                <a:lnTo>
                  <a:pt x="191808" y="130683"/>
                </a:lnTo>
                <a:lnTo>
                  <a:pt x="150517" y="109144"/>
                </a:lnTo>
                <a:lnTo>
                  <a:pt x="138210" y="107010"/>
                </a:lnTo>
                <a:lnTo>
                  <a:pt x="125154" y="106297"/>
                </a:lnTo>
                <a:close/>
              </a:path>
              <a:path w="257175" h="415925">
                <a:moveTo>
                  <a:pt x="257170" y="371571"/>
                </a:moveTo>
                <a:lnTo>
                  <a:pt x="210307" y="371571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1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8" y="148018"/>
                </a:lnTo>
                <a:lnTo>
                  <a:pt x="146551" y="149788"/>
                </a:lnTo>
                <a:lnTo>
                  <a:pt x="161722" y="155103"/>
                </a:lnTo>
                <a:lnTo>
                  <a:pt x="198232" y="192636"/>
                </a:lnTo>
                <a:lnTo>
                  <a:pt x="209984" y="237173"/>
                </a:lnTo>
                <a:lnTo>
                  <a:pt x="211450" y="265460"/>
                </a:lnTo>
                <a:lnTo>
                  <a:pt x="210006" y="291268"/>
                </a:lnTo>
                <a:lnTo>
                  <a:pt x="198474" y="332274"/>
                </a:lnTo>
                <a:lnTo>
                  <a:pt x="162814" y="367617"/>
                </a:lnTo>
                <a:lnTo>
                  <a:pt x="132304" y="374332"/>
                </a:lnTo>
                <a:lnTo>
                  <a:pt x="208045" y="374332"/>
                </a:lnTo>
                <a:lnTo>
                  <a:pt x="210307" y="371571"/>
                </a:lnTo>
                <a:lnTo>
                  <a:pt x="257170" y="371571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1"/>
                </a:lnTo>
                <a:lnTo>
                  <a:pt x="257170" y="147161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86271" y="6545467"/>
            <a:ext cx="361315" cy="422909"/>
          </a:xfrm>
          <a:custGeom>
            <a:avLst/>
            <a:gdLst/>
            <a:ahLst/>
            <a:cxnLst/>
            <a:rect l="l" t="t" r="r" b="b"/>
            <a:pathLst>
              <a:path w="361314" h="422909">
                <a:moveTo>
                  <a:pt x="192887" y="0"/>
                </a:moveTo>
                <a:lnTo>
                  <a:pt x="141100" y="6155"/>
                </a:lnTo>
                <a:lnTo>
                  <a:pt x="93827" y="24671"/>
                </a:lnTo>
                <a:lnTo>
                  <a:pt x="53962" y="55103"/>
                </a:lnTo>
                <a:lnTo>
                  <a:pt x="24383" y="96967"/>
                </a:lnTo>
                <a:lnTo>
                  <a:pt x="6081" y="148614"/>
                </a:lnTo>
                <a:lnTo>
                  <a:pt x="0" y="208408"/>
                </a:lnTo>
                <a:lnTo>
                  <a:pt x="1355" y="237218"/>
                </a:lnTo>
                <a:lnTo>
                  <a:pt x="12178" y="292015"/>
                </a:lnTo>
                <a:lnTo>
                  <a:pt x="33645" y="342040"/>
                </a:lnTo>
                <a:lnTo>
                  <a:pt x="65113" y="381007"/>
                </a:lnTo>
                <a:lnTo>
                  <a:pt x="106834" y="407761"/>
                </a:lnTo>
                <a:lnTo>
                  <a:pt x="160555" y="421229"/>
                </a:lnTo>
                <a:lnTo>
                  <a:pt x="192024" y="422910"/>
                </a:lnTo>
                <a:lnTo>
                  <a:pt x="222722" y="420715"/>
                </a:lnTo>
                <a:lnTo>
                  <a:pt x="250959" y="414136"/>
                </a:lnTo>
                <a:lnTo>
                  <a:pt x="276732" y="403180"/>
                </a:lnTo>
                <a:lnTo>
                  <a:pt x="300037" y="387858"/>
                </a:lnTo>
                <a:lnTo>
                  <a:pt x="311803" y="376618"/>
                </a:lnTo>
                <a:lnTo>
                  <a:pt x="187553" y="376618"/>
                </a:lnTo>
                <a:lnTo>
                  <a:pt x="169242" y="375420"/>
                </a:lnTo>
                <a:lnTo>
                  <a:pt x="118300" y="357379"/>
                </a:lnTo>
                <a:lnTo>
                  <a:pt x="79777" y="317437"/>
                </a:lnTo>
                <a:lnTo>
                  <a:pt x="64531" y="278913"/>
                </a:lnTo>
                <a:lnTo>
                  <a:pt x="56954" y="233373"/>
                </a:lnTo>
                <a:lnTo>
                  <a:pt x="56006" y="208119"/>
                </a:lnTo>
                <a:lnTo>
                  <a:pt x="56811" y="188047"/>
                </a:lnTo>
                <a:lnTo>
                  <a:pt x="63287" y="148614"/>
                </a:lnTo>
                <a:lnTo>
                  <a:pt x="76419" y="111486"/>
                </a:lnTo>
                <a:lnTo>
                  <a:pt x="113304" y="68830"/>
                </a:lnTo>
                <a:lnTo>
                  <a:pt x="148731" y="51936"/>
                </a:lnTo>
                <a:lnTo>
                  <a:pt x="191922" y="46292"/>
                </a:lnTo>
                <a:lnTo>
                  <a:pt x="312942" y="46292"/>
                </a:lnTo>
                <a:lnTo>
                  <a:pt x="296037" y="31242"/>
                </a:lnTo>
                <a:lnTo>
                  <a:pt x="273945" y="17560"/>
                </a:lnTo>
                <a:lnTo>
                  <a:pt x="249391" y="7799"/>
                </a:lnTo>
                <a:lnTo>
                  <a:pt x="222372" y="1948"/>
                </a:lnTo>
                <a:lnTo>
                  <a:pt x="192887" y="0"/>
                </a:lnTo>
                <a:close/>
              </a:path>
              <a:path w="361314" h="422909">
                <a:moveTo>
                  <a:pt x="306895" y="272510"/>
                </a:moveTo>
                <a:lnTo>
                  <a:pt x="290676" y="317825"/>
                </a:lnTo>
                <a:lnTo>
                  <a:pt x="264312" y="350424"/>
                </a:lnTo>
                <a:lnTo>
                  <a:pt x="229438" y="370058"/>
                </a:lnTo>
                <a:lnTo>
                  <a:pt x="187553" y="376618"/>
                </a:lnTo>
                <a:lnTo>
                  <a:pt x="311803" y="376618"/>
                </a:lnTo>
                <a:lnTo>
                  <a:pt x="320418" y="368388"/>
                </a:lnTo>
                <a:lnTo>
                  <a:pt x="337404" y="344971"/>
                </a:lnTo>
                <a:lnTo>
                  <a:pt x="350993" y="317590"/>
                </a:lnTo>
                <a:lnTo>
                  <a:pt x="361188" y="286226"/>
                </a:lnTo>
                <a:lnTo>
                  <a:pt x="306895" y="272510"/>
                </a:lnTo>
                <a:close/>
              </a:path>
              <a:path w="361314" h="422909">
                <a:moveTo>
                  <a:pt x="312942" y="46292"/>
                </a:moveTo>
                <a:lnTo>
                  <a:pt x="191922" y="46292"/>
                </a:lnTo>
                <a:lnTo>
                  <a:pt x="211553" y="47562"/>
                </a:lnTo>
                <a:lnTo>
                  <a:pt x="229431" y="51376"/>
                </a:lnTo>
                <a:lnTo>
                  <a:pt x="272646" y="78352"/>
                </a:lnTo>
                <a:lnTo>
                  <a:pt x="293286" y="110849"/>
                </a:lnTo>
                <a:lnTo>
                  <a:pt x="301180" y="131634"/>
                </a:lnTo>
                <a:lnTo>
                  <a:pt x="354329" y="119063"/>
                </a:lnTo>
                <a:lnTo>
                  <a:pt x="344526" y="92361"/>
                </a:lnTo>
                <a:lnTo>
                  <a:pt x="331541" y="68830"/>
                </a:lnTo>
                <a:lnTo>
                  <a:pt x="315376" y="48460"/>
                </a:lnTo>
                <a:lnTo>
                  <a:pt x="312942" y="462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89287" y="665862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6"/>
                </a:lnTo>
                <a:lnTo>
                  <a:pt x="45802" y="32865"/>
                </a:lnTo>
                <a:lnTo>
                  <a:pt x="11429" y="83084"/>
                </a:lnTo>
                <a:lnTo>
                  <a:pt x="106" y="153068"/>
                </a:lnTo>
                <a:lnTo>
                  <a:pt x="0" y="154688"/>
                </a:lnTo>
                <a:lnTo>
                  <a:pt x="2386" y="189845"/>
                </a:lnTo>
                <a:lnTo>
                  <a:pt x="21563" y="247243"/>
                </a:lnTo>
                <a:lnTo>
                  <a:pt x="59075" y="286802"/>
                </a:lnTo>
                <a:lnTo>
                  <a:pt x="109404" y="306699"/>
                </a:lnTo>
                <a:lnTo>
                  <a:pt x="139058" y="309182"/>
                </a:lnTo>
                <a:lnTo>
                  <a:pt x="158053" y="308055"/>
                </a:lnTo>
                <a:lnTo>
                  <a:pt x="210584" y="291085"/>
                </a:lnTo>
                <a:lnTo>
                  <a:pt x="240587" y="268034"/>
                </a:lnTo>
                <a:lnTo>
                  <a:pt x="139058" y="268034"/>
                </a:lnTo>
                <a:lnTo>
                  <a:pt x="120936" y="266265"/>
                </a:lnTo>
                <a:lnTo>
                  <a:pt x="76282" y="239745"/>
                </a:lnTo>
                <a:lnTo>
                  <a:pt x="57640" y="204396"/>
                </a:lnTo>
                <a:lnTo>
                  <a:pt x="51428" y="154688"/>
                </a:lnTo>
                <a:lnTo>
                  <a:pt x="52981" y="128113"/>
                </a:lnTo>
                <a:lnTo>
                  <a:pt x="65406" y="85678"/>
                </a:lnTo>
                <a:lnTo>
                  <a:pt x="104450" y="48733"/>
                </a:lnTo>
                <a:lnTo>
                  <a:pt x="139058" y="41720"/>
                </a:lnTo>
                <a:lnTo>
                  <a:pt x="240298" y="41720"/>
                </a:lnTo>
                <a:lnTo>
                  <a:pt x="238969" y="40006"/>
                </a:lnTo>
                <a:lnTo>
                  <a:pt x="218146" y="22504"/>
                </a:lnTo>
                <a:lnTo>
                  <a:pt x="194547" y="10002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20"/>
                </a:moveTo>
                <a:lnTo>
                  <a:pt x="139058" y="41720"/>
                </a:lnTo>
                <a:lnTo>
                  <a:pt x="156875" y="43489"/>
                </a:lnTo>
                <a:lnTo>
                  <a:pt x="173188" y="48793"/>
                </a:lnTo>
                <a:lnTo>
                  <a:pt x="212194" y="85760"/>
                </a:lnTo>
                <a:lnTo>
                  <a:pt x="224735" y="127298"/>
                </a:lnTo>
                <a:lnTo>
                  <a:pt x="226214" y="154688"/>
                </a:lnTo>
                <a:lnTo>
                  <a:pt x="224752" y="180286"/>
                </a:lnTo>
                <a:lnTo>
                  <a:pt x="212318" y="223577"/>
                </a:lnTo>
                <a:lnTo>
                  <a:pt x="173323" y="260962"/>
                </a:lnTo>
                <a:lnTo>
                  <a:pt x="139058" y="268034"/>
                </a:lnTo>
                <a:lnTo>
                  <a:pt x="240587" y="268034"/>
                </a:lnTo>
                <a:lnTo>
                  <a:pt x="268096" y="222342"/>
                </a:lnTo>
                <a:lnTo>
                  <a:pt x="276660" y="177442"/>
                </a:lnTo>
                <a:lnTo>
                  <a:pt x="277729" y="150401"/>
                </a:lnTo>
                <a:lnTo>
                  <a:pt x="275304" y="117078"/>
                </a:lnTo>
                <a:lnTo>
                  <a:pt x="268031" y="87560"/>
                </a:lnTo>
                <a:lnTo>
                  <a:pt x="255918" y="61863"/>
                </a:lnTo>
                <a:lnTo>
                  <a:pt x="240298" y="4172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725983" y="6658623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2" y="302896"/>
                </a:lnTo>
                <a:lnTo>
                  <a:pt x="50292" y="141066"/>
                </a:lnTo>
                <a:lnTo>
                  <a:pt x="51740" y="114906"/>
                </a:lnTo>
                <a:lnTo>
                  <a:pt x="63354" y="76265"/>
                </a:lnTo>
                <a:lnTo>
                  <a:pt x="98974" y="48518"/>
                </a:lnTo>
                <a:lnTo>
                  <a:pt x="99465" y="48388"/>
                </a:lnTo>
                <a:lnTo>
                  <a:pt x="45148" y="48388"/>
                </a:lnTo>
                <a:lnTo>
                  <a:pt x="45148" y="6289"/>
                </a:lnTo>
                <a:close/>
              </a:path>
              <a:path w="240665" h="302895">
                <a:moveTo>
                  <a:pt x="227577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5"/>
                </a:lnTo>
                <a:lnTo>
                  <a:pt x="189950" y="108290"/>
                </a:lnTo>
                <a:lnTo>
                  <a:pt x="190309" y="302896"/>
                </a:lnTo>
                <a:lnTo>
                  <a:pt x="240601" y="302896"/>
                </a:lnTo>
                <a:lnTo>
                  <a:pt x="240536" y="114906"/>
                </a:lnTo>
                <a:lnTo>
                  <a:pt x="237832" y="71917"/>
                </a:lnTo>
                <a:lnTo>
                  <a:pt x="231708" y="51925"/>
                </a:lnTo>
                <a:lnTo>
                  <a:pt x="227577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5"/>
                </a:lnTo>
                <a:lnTo>
                  <a:pt x="63256" y="27205"/>
                </a:lnTo>
                <a:lnTo>
                  <a:pt x="45148" y="48388"/>
                </a:lnTo>
                <a:lnTo>
                  <a:pt x="99465" y="48388"/>
                </a:lnTo>
                <a:lnTo>
                  <a:pt x="113327" y="44703"/>
                </a:lnTo>
                <a:lnTo>
                  <a:pt x="128777" y="43434"/>
                </a:lnTo>
                <a:lnTo>
                  <a:pt x="227577" y="43434"/>
                </a:lnTo>
                <a:lnTo>
                  <a:pt x="227378" y="43023"/>
                </a:lnTo>
                <a:lnTo>
                  <a:pt x="199109" y="14797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011251" y="6545467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4" h="416559">
                <a:moveTo>
                  <a:pt x="94869" y="158306"/>
                </a:moveTo>
                <a:lnTo>
                  <a:pt x="44576" y="158306"/>
                </a:lnTo>
                <a:lnTo>
                  <a:pt x="44576" y="416052"/>
                </a:lnTo>
                <a:lnTo>
                  <a:pt x="94869" y="416052"/>
                </a:lnTo>
                <a:lnTo>
                  <a:pt x="94869" y="158306"/>
                </a:lnTo>
                <a:close/>
              </a:path>
              <a:path w="173354" h="416559">
                <a:moveTo>
                  <a:pt x="152019" y="119444"/>
                </a:moveTo>
                <a:lnTo>
                  <a:pt x="0" y="119444"/>
                </a:lnTo>
                <a:lnTo>
                  <a:pt x="0" y="158306"/>
                </a:lnTo>
                <a:lnTo>
                  <a:pt x="152019" y="158306"/>
                </a:lnTo>
                <a:lnTo>
                  <a:pt x="152019" y="119444"/>
                </a:lnTo>
                <a:close/>
              </a:path>
              <a:path w="173354" h="416559">
                <a:moveTo>
                  <a:pt x="126301" y="0"/>
                </a:moveTo>
                <a:lnTo>
                  <a:pt x="85249" y="6791"/>
                </a:lnTo>
                <a:lnTo>
                  <a:pt x="54127" y="34451"/>
                </a:lnTo>
                <a:lnTo>
                  <a:pt x="44900" y="74045"/>
                </a:lnTo>
                <a:lnTo>
                  <a:pt x="44576" y="88009"/>
                </a:lnTo>
                <a:lnTo>
                  <a:pt x="44576" y="119444"/>
                </a:lnTo>
                <a:lnTo>
                  <a:pt x="94297" y="119444"/>
                </a:lnTo>
                <a:lnTo>
                  <a:pt x="94297" y="92297"/>
                </a:lnTo>
                <a:lnTo>
                  <a:pt x="94887" y="80064"/>
                </a:lnTo>
                <a:lnTo>
                  <a:pt x="116601" y="48720"/>
                </a:lnTo>
                <a:lnTo>
                  <a:pt x="136118" y="46292"/>
                </a:lnTo>
                <a:lnTo>
                  <a:pt x="166207" y="46292"/>
                </a:lnTo>
                <a:lnTo>
                  <a:pt x="173266" y="5048"/>
                </a:lnTo>
                <a:lnTo>
                  <a:pt x="160691" y="2853"/>
                </a:lnTo>
                <a:lnTo>
                  <a:pt x="148678" y="1273"/>
                </a:lnTo>
                <a:lnTo>
                  <a:pt x="137218" y="319"/>
                </a:lnTo>
                <a:lnTo>
                  <a:pt x="126301" y="0"/>
                </a:lnTo>
                <a:close/>
              </a:path>
              <a:path w="173354" h="416559">
                <a:moveTo>
                  <a:pt x="166207" y="46292"/>
                </a:moveTo>
                <a:lnTo>
                  <a:pt x="136118" y="46292"/>
                </a:lnTo>
                <a:lnTo>
                  <a:pt x="143210" y="46469"/>
                </a:lnTo>
                <a:lnTo>
                  <a:pt x="150498" y="46994"/>
                </a:lnTo>
                <a:lnTo>
                  <a:pt x="157999" y="47858"/>
                </a:lnTo>
                <a:lnTo>
                  <a:pt x="165734" y="49053"/>
                </a:lnTo>
                <a:lnTo>
                  <a:pt x="166207" y="462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186041" y="665862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5"/>
                </a:lnTo>
                <a:lnTo>
                  <a:pt x="9583" y="90798"/>
                </a:lnTo>
                <a:lnTo>
                  <a:pt x="0" y="157068"/>
                </a:lnTo>
                <a:lnTo>
                  <a:pt x="2374" y="191141"/>
                </a:lnTo>
                <a:lnTo>
                  <a:pt x="21372" y="247214"/>
                </a:lnTo>
                <a:lnTo>
                  <a:pt x="58679" y="286680"/>
                </a:lnTo>
                <a:lnTo>
                  <a:pt x="110114" y="306682"/>
                </a:lnTo>
                <a:lnTo>
                  <a:pt x="140868" y="309182"/>
                </a:lnTo>
                <a:lnTo>
                  <a:pt x="165501" y="307612"/>
                </a:lnTo>
                <a:lnTo>
                  <a:pt x="207833" y="295079"/>
                </a:lnTo>
                <a:lnTo>
                  <a:pt x="240819" y="270347"/>
                </a:lnTo>
                <a:lnTo>
                  <a:pt x="242610" y="268034"/>
                </a:lnTo>
                <a:lnTo>
                  <a:pt x="140868" y="268034"/>
                </a:lnTo>
                <a:lnTo>
                  <a:pt x="123121" y="266411"/>
                </a:lnTo>
                <a:lnTo>
                  <a:pt x="79057" y="242129"/>
                </a:lnTo>
                <a:lnTo>
                  <a:pt x="54224" y="190398"/>
                </a:lnTo>
                <a:lnTo>
                  <a:pt x="51434" y="167450"/>
                </a:lnTo>
                <a:lnTo>
                  <a:pt x="272313" y="167450"/>
                </a:lnTo>
                <a:lnTo>
                  <a:pt x="272503" y="161546"/>
                </a:lnTo>
                <a:lnTo>
                  <a:pt x="272605" y="154115"/>
                </a:lnTo>
                <a:lnTo>
                  <a:pt x="270711" y="126302"/>
                </a:lnTo>
                <a:lnTo>
                  <a:pt x="54292" y="126302"/>
                </a:lnTo>
                <a:lnTo>
                  <a:pt x="56881" y="107855"/>
                </a:lnTo>
                <a:lnTo>
                  <a:pt x="80289" y="64296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6" y="41148"/>
                </a:lnTo>
                <a:lnTo>
                  <a:pt x="234975" y="40388"/>
                </a:lnTo>
                <a:lnTo>
                  <a:pt x="214832" y="22705"/>
                </a:lnTo>
                <a:lnTo>
                  <a:pt x="191973" y="10085"/>
                </a:lnTo>
                <a:lnTo>
                  <a:pt x="166398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56" y="267124"/>
                </a:lnTo>
                <a:lnTo>
                  <a:pt x="140868" y="268034"/>
                </a:lnTo>
                <a:lnTo>
                  <a:pt x="242610" y="268034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0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6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1"/>
                </a:lnTo>
                <a:lnTo>
                  <a:pt x="219455" y="126302"/>
                </a:lnTo>
                <a:lnTo>
                  <a:pt x="270711" y="126302"/>
                </a:lnTo>
                <a:lnTo>
                  <a:pt x="270249" y="119523"/>
                </a:lnTo>
                <a:lnTo>
                  <a:pt x="263186" y="89037"/>
                </a:lnTo>
                <a:lnTo>
                  <a:pt x="251426" y="62659"/>
                </a:lnTo>
                <a:lnTo>
                  <a:pt x="235536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519885" y="6658623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2" y="302896"/>
                </a:lnTo>
                <a:lnTo>
                  <a:pt x="50292" y="147924"/>
                </a:lnTo>
                <a:lnTo>
                  <a:pt x="50812" y="132315"/>
                </a:lnTo>
                <a:lnTo>
                  <a:pt x="58674" y="89344"/>
                </a:lnTo>
                <a:lnTo>
                  <a:pt x="83966" y="57593"/>
                </a:lnTo>
                <a:lnTo>
                  <a:pt x="106680" y="52009"/>
                </a:lnTo>
                <a:lnTo>
                  <a:pt x="147226" y="52009"/>
                </a:lnTo>
                <a:lnTo>
                  <a:pt x="147337" y="51720"/>
                </a:lnTo>
                <a:lnTo>
                  <a:pt x="45148" y="51720"/>
                </a:lnTo>
                <a:lnTo>
                  <a:pt x="45148" y="6289"/>
                </a:lnTo>
                <a:close/>
              </a:path>
              <a:path w="161290" h="302895">
                <a:moveTo>
                  <a:pt x="147226" y="52009"/>
                </a:moveTo>
                <a:lnTo>
                  <a:pt x="106680" y="52009"/>
                </a:lnTo>
                <a:lnTo>
                  <a:pt x="115824" y="52651"/>
                </a:lnTo>
                <a:lnTo>
                  <a:pt x="124968" y="54580"/>
                </a:lnTo>
                <a:lnTo>
                  <a:pt x="134112" y="57794"/>
                </a:lnTo>
                <a:lnTo>
                  <a:pt x="143256" y="62294"/>
                </a:lnTo>
                <a:lnTo>
                  <a:pt x="147226" y="52009"/>
                </a:lnTo>
                <a:close/>
              </a:path>
              <a:path w="161290" h="302895">
                <a:moveTo>
                  <a:pt x="109448" y="0"/>
                </a:moveTo>
                <a:lnTo>
                  <a:pt x="69637" y="16454"/>
                </a:lnTo>
                <a:lnTo>
                  <a:pt x="45148" y="51720"/>
                </a:lnTo>
                <a:lnTo>
                  <a:pt x="147337" y="51720"/>
                </a:lnTo>
                <a:lnTo>
                  <a:pt x="161163" y="15908"/>
                </a:lnTo>
                <a:lnTo>
                  <a:pt x="148073" y="8962"/>
                </a:lnTo>
                <a:lnTo>
                  <a:pt x="135091" y="3989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694193" y="665862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5"/>
                </a:lnTo>
                <a:lnTo>
                  <a:pt x="9585" y="90798"/>
                </a:lnTo>
                <a:lnTo>
                  <a:pt x="0" y="157068"/>
                </a:lnTo>
                <a:lnTo>
                  <a:pt x="2376" y="191141"/>
                </a:lnTo>
                <a:lnTo>
                  <a:pt x="21383" y="247214"/>
                </a:lnTo>
                <a:lnTo>
                  <a:pt x="58692" y="286680"/>
                </a:lnTo>
                <a:lnTo>
                  <a:pt x="110127" y="306682"/>
                </a:lnTo>
                <a:lnTo>
                  <a:pt x="140881" y="309182"/>
                </a:lnTo>
                <a:lnTo>
                  <a:pt x="165506" y="307612"/>
                </a:lnTo>
                <a:lnTo>
                  <a:pt x="207834" y="295079"/>
                </a:lnTo>
                <a:lnTo>
                  <a:pt x="240821" y="270347"/>
                </a:lnTo>
                <a:lnTo>
                  <a:pt x="242612" y="268034"/>
                </a:lnTo>
                <a:lnTo>
                  <a:pt x="140881" y="268034"/>
                </a:lnTo>
                <a:lnTo>
                  <a:pt x="123129" y="266411"/>
                </a:lnTo>
                <a:lnTo>
                  <a:pt x="79057" y="242129"/>
                </a:lnTo>
                <a:lnTo>
                  <a:pt x="54224" y="190398"/>
                </a:lnTo>
                <a:lnTo>
                  <a:pt x="51435" y="167450"/>
                </a:lnTo>
                <a:lnTo>
                  <a:pt x="272326" y="167450"/>
                </a:lnTo>
                <a:lnTo>
                  <a:pt x="272516" y="161546"/>
                </a:lnTo>
                <a:lnTo>
                  <a:pt x="272605" y="154115"/>
                </a:lnTo>
                <a:lnTo>
                  <a:pt x="270711" y="126302"/>
                </a:lnTo>
                <a:lnTo>
                  <a:pt x="54292" y="126302"/>
                </a:lnTo>
                <a:lnTo>
                  <a:pt x="56883" y="107855"/>
                </a:lnTo>
                <a:lnTo>
                  <a:pt x="80302" y="64296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48" y="41148"/>
                </a:lnTo>
                <a:lnTo>
                  <a:pt x="234988" y="40388"/>
                </a:lnTo>
                <a:lnTo>
                  <a:pt x="214839" y="22705"/>
                </a:lnTo>
                <a:lnTo>
                  <a:pt x="191979" y="10085"/>
                </a:lnTo>
                <a:lnTo>
                  <a:pt x="166404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201" y="245085"/>
                </a:lnTo>
                <a:lnTo>
                  <a:pt x="154164" y="267124"/>
                </a:lnTo>
                <a:lnTo>
                  <a:pt x="140881" y="268034"/>
                </a:lnTo>
                <a:lnTo>
                  <a:pt x="242612" y="268034"/>
                </a:lnTo>
                <a:lnTo>
                  <a:pt x="253474" y="254008"/>
                </a:lnTo>
                <a:lnTo>
                  <a:pt x="263501" y="235134"/>
                </a:lnTo>
                <a:lnTo>
                  <a:pt x="270891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4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1"/>
                </a:lnTo>
                <a:lnTo>
                  <a:pt x="219455" y="126302"/>
                </a:lnTo>
                <a:lnTo>
                  <a:pt x="270711" y="126302"/>
                </a:lnTo>
                <a:lnTo>
                  <a:pt x="270249" y="119523"/>
                </a:lnTo>
                <a:lnTo>
                  <a:pt x="263188" y="89037"/>
                </a:lnTo>
                <a:lnTo>
                  <a:pt x="251431" y="62659"/>
                </a:lnTo>
                <a:lnTo>
                  <a:pt x="23554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028622" y="6658623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2" y="302896"/>
                </a:lnTo>
                <a:lnTo>
                  <a:pt x="50292" y="141066"/>
                </a:lnTo>
                <a:lnTo>
                  <a:pt x="51739" y="114906"/>
                </a:lnTo>
                <a:lnTo>
                  <a:pt x="63343" y="76265"/>
                </a:lnTo>
                <a:lnTo>
                  <a:pt x="98972" y="48518"/>
                </a:lnTo>
                <a:lnTo>
                  <a:pt x="99464" y="48388"/>
                </a:lnTo>
                <a:lnTo>
                  <a:pt x="45148" y="48388"/>
                </a:lnTo>
                <a:lnTo>
                  <a:pt x="45148" y="6289"/>
                </a:lnTo>
                <a:close/>
              </a:path>
              <a:path w="240665" h="302895">
                <a:moveTo>
                  <a:pt x="227572" y="43434"/>
                </a:moveTo>
                <a:lnTo>
                  <a:pt x="128778" y="43434"/>
                </a:lnTo>
                <a:lnTo>
                  <a:pt x="138466" y="44004"/>
                </a:lnTo>
                <a:lnTo>
                  <a:pt x="147534" y="45708"/>
                </a:lnTo>
                <a:lnTo>
                  <a:pt x="180996" y="69575"/>
                </a:lnTo>
                <a:lnTo>
                  <a:pt x="189940" y="108290"/>
                </a:lnTo>
                <a:lnTo>
                  <a:pt x="190296" y="302896"/>
                </a:lnTo>
                <a:lnTo>
                  <a:pt x="240588" y="302896"/>
                </a:lnTo>
                <a:lnTo>
                  <a:pt x="240524" y="114906"/>
                </a:lnTo>
                <a:lnTo>
                  <a:pt x="237832" y="71917"/>
                </a:lnTo>
                <a:lnTo>
                  <a:pt x="231703" y="51925"/>
                </a:lnTo>
                <a:lnTo>
                  <a:pt x="227572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2" y="3020"/>
                </a:lnTo>
                <a:lnTo>
                  <a:pt x="84993" y="12085"/>
                </a:lnTo>
                <a:lnTo>
                  <a:pt x="63250" y="27205"/>
                </a:lnTo>
                <a:lnTo>
                  <a:pt x="45148" y="48388"/>
                </a:lnTo>
                <a:lnTo>
                  <a:pt x="99464" y="48388"/>
                </a:lnTo>
                <a:lnTo>
                  <a:pt x="113327" y="44703"/>
                </a:lnTo>
                <a:lnTo>
                  <a:pt x="128778" y="43434"/>
                </a:lnTo>
                <a:lnTo>
                  <a:pt x="227572" y="43434"/>
                </a:lnTo>
                <a:lnTo>
                  <a:pt x="227372" y="43023"/>
                </a:lnTo>
                <a:lnTo>
                  <a:pt x="199109" y="14797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331606" y="6658623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62" y="0"/>
                </a:moveTo>
                <a:lnTo>
                  <a:pt x="80866" y="10126"/>
                </a:lnTo>
                <a:lnTo>
                  <a:pt x="35918" y="40410"/>
                </a:lnTo>
                <a:lnTo>
                  <a:pt x="8963" y="90558"/>
                </a:lnTo>
                <a:lnTo>
                  <a:pt x="998" y="132498"/>
                </a:lnTo>
                <a:lnTo>
                  <a:pt x="0" y="155736"/>
                </a:lnTo>
                <a:lnTo>
                  <a:pt x="2304" y="190597"/>
                </a:lnTo>
                <a:lnTo>
                  <a:pt x="20772" y="247461"/>
                </a:lnTo>
                <a:lnTo>
                  <a:pt x="56886" y="286841"/>
                </a:lnTo>
                <a:lnTo>
                  <a:pt x="105713" y="306700"/>
                </a:lnTo>
                <a:lnTo>
                  <a:pt x="134594" y="309182"/>
                </a:lnTo>
                <a:lnTo>
                  <a:pt x="157877" y="307395"/>
                </a:lnTo>
                <a:lnTo>
                  <a:pt x="179287" y="302026"/>
                </a:lnTo>
                <a:lnTo>
                  <a:pt x="198804" y="293068"/>
                </a:lnTo>
                <a:lnTo>
                  <a:pt x="216407" y="280512"/>
                </a:lnTo>
                <a:lnTo>
                  <a:pt x="228358" y="268034"/>
                </a:lnTo>
                <a:lnTo>
                  <a:pt x="134023" y="268034"/>
                </a:lnTo>
                <a:lnTo>
                  <a:pt x="116516" y="266339"/>
                </a:lnTo>
                <a:lnTo>
                  <a:pt x="74294" y="240983"/>
                </a:lnTo>
                <a:lnTo>
                  <a:pt x="57149" y="205825"/>
                </a:lnTo>
                <a:lnTo>
                  <a:pt x="51434" y="154306"/>
                </a:lnTo>
                <a:lnTo>
                  <a:pt x="52918" y="126869"/>
                </a:lnTo>
                <a:lnTo>
                  <a:pt x="64781" y="83891"/>
                </a:lnTo>
                <a:lnTo>
                  <a:pt x="102525" y="47935"/>
                </a:lnTo>
                <a:lnTo>
                  <a:pt x="136969" y="41148"/>
                </a:lnTo>
                <a:lnTo>
                  <a:pt x="230095" y="41148"/>
                </a:lnTo>
                <a:lnTo>
                  <a:pt x="227815" y="37886"/>
                </a:lnTo>
                <a:lnTo>
                  <a:pt x="213829" y="24386"/>
                </a:lnTo>
                <a:lnTo>
                  <a:pt x="197427" y="13703"/>
                </a:lnTo>
                <a:lnTo>
                  <a:pt x="178796" y="6084"/>
                </a:lnTo>
                <a:lnTo>
                  <a:pt x="157965" y="1519"/>
                </a:lnTo>
                <a:lnTo>
                  <a:pt x="134962" y="0"/>
                </a:lnTo>
                <a:close/>
              </a:path>
              <a:path w="257809" h="309245">
                <a:moveTo>
                  <a:pt x="208597" y="194310"/>
                </a:moveTo>
                <a:lnTo>
                  <a:pt x="192468" y="239704"/>
                </a:lnTo>
                <a:lnTo>
                  <a:pt x="161232" y="263521"/>
                </a:lnTo>
                <a:lnTo>
                  <a:pt x="134023" y="268034"/>
                </a:lnTo>
                <a:lnTo>
                  <a:pt x="228358" y="268034"/>
                </a:lnTo>
                <a:lnTo>
                  <a:pt x="231462" y="264793"/>
                </a:lnTo>
                <a:lnTo>
                  <a:pt x="243358" y="246341"/>
                </a:lnTo>
                <a:lnTo>
                  <a:pt x="252114" y="225138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09" h="309245">
                <a:moveTo>
                  <a:pt x="230095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3"/>
                </a:lnTo>
                <a:lnTo>
                  <a:pt x="194933" y="74997"/>
                </a:lnTo>
                <a:lnTo>
                  <a:pt x="204597" y="101156"/>
                </a:lnTo>
                <a:lnTo>
                  <a:pt x="253174" y="93726"/>
                </a:lnTo>
                <a:lnTo>
                  <a:pt x="247496" y="72565"/>
                </a:lnTo>
                <a:lnTo>
                  <a:pt x="239040" y="53949"/>
                </a:lnTo>
                <a:lnTo>
                  <a:pt x="230095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15641" y="665862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5"/>
                </a:lnTo>
                <a:lnTo>
                  <a:pt x="9583" y="90798"/>
                </a:lnTo>
                <a:lnTo>
                  <a:pt x="0" y="157068"/>
                </a:lnTo>
                <a:lnTo>
                  <a:pt x="2376" y="191141"/>
                </a:lnTo>
                <a:lnTo>
                  <a:pt x="21383" y="247214"/>
                </a:lnTo>
                <a:lnTo>
                  <a:pt x="58692" y="286680"/>
                </a:lnTo>
                <a:lnTo>
                  <a:pt x="110127" y="306682"/>
                </a:lnTo>
                <a:lnTo>
                  <a:pt x="140881" y="309182"/>
                </a:lnTo>
                <a:lnTo>
                  <a:pt x="165506" y="307612"/>
                </a:lnTo>
                <a:lnTo>
                  <a:pt x="207834" y="295079"/>
                </a:lnTo>
                <a:lnTo>
                  <a:pt x="240819" y="270347"/>
                </a:lnTo>
                <a:lnTo>
                  <a:pt x="242610" y="268034"/>
                </a:lnTo>
                <a:lnTo>
                  <a:pt x="140881" y="268034"/>
                </a:lnTo>
                <a:lnTo>
                  <a:pt x="123127" y="266411"/>
                </a:lnTo>
                <a:lnTo>
                  <a:pt x="79057" y="242129"/>
                </a:lnTo>
                <a:lnTo>
                  <a:pt x="54224" y="190398"/>
                </a:lnTo>
                <a:lnTo>
                  <a:pt x="51434" y="167450"/>
                </a:lnTo>
                <a:lnTo>
                  <a:pt x="272313" y="167450"/>
                </a:lnTo>
                <a:lnTo>
                  <a:pt x="272503" y="161546"/>
                </a:lnTo>
                <a:lnTo>
                  <a:pt x="272605" y="154115"/>
                </a:lnTo>
                <a:lnTo>
                  <a:pt x="270711" y="126302"/>
                </a:lnTo>
                <a:lnTo>
                  <a:pt x="54292" y="126302"/>
                </a:lnTo>
                <a:lnTo>
                  <a:pt x="56882" y="107855"/>
                </a:lnTo>
                <a:lnTo>
                  <a:pt x="80289" y="64296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36" y="41148"/>
                </a:lnTo>
                <a:lnTo>
                  <a:pt x="234975" y="40388"/>
                </a:lnTo>
                <a:lnTo>
                  <a:pt x="214834" y="22705"/>
                </a:lnTo>
                <a:lnTo>
                  <a:pt x="191977" y="10085"/>
                </a:lnTo>
                <a:lnTo>
                  <a:pt x="166404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201" y="245085"/>
                </a:lnTo>
                <a:lnTo>
                  <a:pt x="154164" y="267124"/>
                </a:lnTo>
                <a:lnTo>
                  <a:pt x="140881" y="268034"/>
                </a:lnTo>
                <a:lnTo>
                  <a:pt x="242610" y="268034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0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6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6" y="80721"/>
                </a:lnTo>
                <a:lnTo>
                  <a:pt x="219455" y="126302"/>
                </a:lnTo>
                <a:lnTo>
                  <a:pt x="270711" y="126302"/>
                </a:lnTo>
                <a:lnTo>
                  <a:pt x="270249" y="119523"/>
                </a:lnTo>
                <a:lnTo>
                  <a:pt x="263186" y="89037"/>
                </a:lnTo>
                <a:lnTo>
                  <a:pt x="251426" y="62659"/>
                </a:lnTo>
                <a:lnTo>
                  <a:pt x="235536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964345" y="690436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895" y="1153998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90" h="640714">
                <a:moveTo>
                  <a:pt x="296859" y="0"/>
                </a:moveTo>
                <a:lnTo>
                  <a:pt x="246348" y="3480"/>
                </a:lnTo>
                <a:lnTo>
                  <a:pt x="199707" y="13926"/>
                </a:lnTo>
                <a:lnTo>
                  <a:pt x="156930" y="31343"/>
                </a:lnTo>
                <a:lnTo>
                  <a:pt x="118010" y="55740"/>
                </a:lnTo>
                <a:lnTo>
                  <a:pt x="82939" y="87122"/>
                </a:lnTo>
                <a:lnTo>
                  <a:pt x="53100" y="124681"/>
                </a:lnTo>
                <a:lnTo>
                  <a:pt x="29879" y="167600"/>
                </a:lnTo>
                <a:lnTo>
                  <a:pt x="13284" y="215873"/>
                </a:lnTo>
                <a:lnTo>
                  <a:pt x="3322" y="269491"/>
                </a:lnTo>
                <a:lnTo>
                  <a:pt x="0" y="328447"/>
                </a:lnTo>
                <a:lnTo>
                  <a:pt x="2217" y="368692"/>
                </a:lnTo>
                <a:lnTo>
                  <a:pt x="8870" y="407855"/>
                </a:lnTo>
                <a:lnTo>
                  <a:pt x="19959" y="445935"/>
                </a:lnTo>
                <a:lnTo>
                  <a:pt x="35485" y="482930"/>
                </a:lnTo>
                <a:lnTo>
                  <a:pt x="55331" y="517552"/>
                </a:lnTo>
                <a:lnTo>
                  <a:pt x="79370" y="548295"/>
                </a:lnTo>
                <a:lnTo>
                  <a:pt x="107574" y="575168"/>
                </a:lnTo>
                <a:lnTo>
                  <a:pt x="139917" y="598182"/>
                </a:lnTo>
                <a:lnTo>
                  <a:pt x="175569" y="616654"/>
                </a:lnTo>
                <a:lnTo>
                  <a:pt x="213520" y="629864"/>
                </a:lnTo>
                <a:lnTo>
                  <a:pt x="253796" y="637800"/>
                </a:lnTo>
                <a:lnTo>
                  <a:pt x="296424" y="640448"/>
                </a:lnTo>
                <a:lnTo>
                  <a:pt x="336101" y="638067"/>
                </a:lnTo>
                <a:lnTo>
                  <a:pt x="374426" y="630913"/>
                </a:lnTo>
                <a:lnTo>
                  <a:pt x="411398" y="618974"/>
                </a:lnTo>
                <a:lnTo>
                  <a:pt x="447018" y="602234"/>
                </a:lnTo>
                <a:lnTo>
                  <a:pt x="479879" y="580919"/>
                </a:lnTo>
                <a:lnTo>
                  <a:pt x="491703" y="570344"/>
                </a:lnTo>
                <a:lnTo>
                  <a:pt x="295991" y="570344"/>
                </a:lnTo>
                <a:lnTo>
                  <a:pt x="252475" y="566317"/>
                </a:lnTo>
                <a:lnTo>
                  <a:pt x="212799" y="554245"/>
                </a:lnTo>
                <a:lnTo>
                  <a:pt x="176963" y="534141"/>
                </a:lnTo>
                <a:lnTo>
                  <a:pt x="144967" y="506018"/>
                </a:lnTo>
                <a:lnTo>
                  <a:pt x="118651" y="470909"/>
                </a:lnTo>
                <a:lnTo>
                  <a:pt x="99854" y="429852"/>
                </a:lnTo>
                <a:lnTo>
                  <a:pt x="88575" y="382844"/>
                </a:lnTo>
                <a:lnTo>
                  <a:pt x="84815" y="329882"/>
                </a:lnTo>
                <a:lnTo>
                  <a:pt x="88737" y="265110"/>
                </a:lnTo>
                <a:lnTo>
                  <a:pt x="100502" y="210327"/>
                </a:lnTo>
                <a:lnTo>
                  <a:pt x="120111" y="165522"/>
                </a:lnTo>
                <a:lnTo>
                  <a:pt x="147563" y="130683"/>
                </a:lnTo>
                <a:lnTo>
                  <a:pt x="180452" y="104555"/>
                </a:lnTo>
                <a:lnTo>
                  <a:pt x="216368" y="85894"/>
                </a:lnTo>
                <a:lnTo>
                  <a:pt x="255315" y="74699"/>
                </a:lnTo>
                <a:lnTo>
                  <a:pt x="297291" y="70967"/>
                </a:lnTo>
                <a:lnTo>
                  <a:pt x="492039" y="70967"/>
                </a:lnTo>
                <a:lnTo>
                  <a:pt x="484006" y="63436"/>
                </a:lnTo>
                <a:lnTo>
                  <a:pt x="451633" y="40957"/>
                </a:lnTo>
                <a:lnTo>
                  <a:pt x="416090" y="23060"/>
                </a:lnTo>
                <a:lnTo>
                  <a:pt x="378465" y="10258"/>
                </a:lnTo>
                <a:lnTo>
                  <a:pt x="338730" y="2566"/>
                </a:lnTo>
                <a:lnTo>
                  <a:pt x="296859" y="0"/>
                </a:lnTo>
                <a:close/>
              </a:path>
              <a:path w="593090" h="640714">
                <a:moveTo>
                  <a:pt x="492039" y="70967"/>
                </a:moveTo>
                <a:lnTo>
                  <a:pt x="297291" y="70967"/>
                </a:lnTo>
                <a:lnTo>
                  <a:pt x="327152" y="72913"/>
                </a:lnTo>
                <a:lnTo>
                  <a:pt x="355512" y="78740"/>
                </a:lnTo>
                <a:lnTo>
                  <a:pt x="407783" y="101981"/>
                </a:lnTo>
                <a:lnTo>
                  <a:pt x="451040" y="139284"/>
                </a:lnTo>
                <a:lnTo>
                  <a:pt x="482504" y="189255"/>
                </a:lnTo>
                <a:lnTo>
                  <a:pt x="501652" y="250355"/>
                </a:lnTo>
                <a:lnTo>
                  <a:pt x="508035" y="321094"/>
                </a:lnTo>
                <a:lnTo>
                  <a:pt x="504303" y="377400"/>
                </a:lnTo>
                <a:lnTo>
                  <a:pt x="493106" y="426894"/>
                </a:lnTo>
                <a:lnTo>
                  <a:pt x="474445" y="469573"/>
                </a:lnTo>
                <a:lnTo>
                  <a:pt x="448318" y="505434"/>
                </a:lnTo>
                <a:lnTo>
                  <a:pt x="416343" y="533836"/>
                </a:lnTo>
                <a:lnTo>
                  <a:pt x="380324" y="554120"/>
                </a:lnTo>
                <a:lnTo>
                  <a:pt x="340220" y="566288"/>
                </a:lnTo>
                <a:lnTo>
                  <a:pt x="295991" y="570344"/>
                </a:lnTo>
                <a:lnTo>
                  <a:pt x="491703" y="570344"/>
                </a:lnTo>
                <a:lnTo>
                  <a:pt x="533755" y="524656"/>
                </a:lnTo>
                <a:lnTo>
                  <a:pt x="554770" y="489712"/>
                </a:lnTo>
                <a:lnTo>
                  <a:pt x="571430" y="451337"/>
                </a:lnTo>
                <a:lnTo>
                  <a:pt x="583331" y="410449"/>
                </a:lnTo>
                <a:lnTo>
                  <a:pt x="590471" y="367073"/>
                </a:lnTo>
                <a:lnTo>
                  <a:pt x="592851" y="321233"/>
                </a:lnTo>
                <a:lnTo>
                  <a:pt x="590582" y="276045"/>
                </a:lnTo>
                <a:lnTo>
                  <a:pt x="583783" y="233300"/>
                </a:lnTo>
                <a:lnTo>
                  <a:pt x="572466" y="193015"/>
                </a:lnTo>
                <a:lnTo>
                  <a:pt x="556646" y="155206"/>
                </a:lnTo>
                <a:lnTo>
                  <a:pt x="536526" y="120562"/>
                </a:lnTo>
                <a:lnTo>
                  <a:pt x="512308" y="89971"/>
                </a:lnTo>
                <a:lnTo>
                  <a:pt x="492039" y="70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4731" y="1164386"/>
            <a:ext cx="468630" cy="619760"/>
          </a:xfrm>
          <a:custGeom>
            <a:avLst/>
            <a:gdLst/>
            <a:ahLst/>
            <a:cxnLst/>
            <a:rect l="l" t="t" r="r" b="b"/>
            <a:pathLst>
              <a:path w="468630" h="619760">
                <a:moveTo>
                  <a:pt x="232525" y="0"/>
                </a:moveTo>
                <a:lnTo>
                  <a:pt x="0" y="0"/>
                </a:lnTo>
                <a:lnTo>
                  <a:pt x="0" y="619683"/>
                </a:lnTo>
                <a:lnTo>
                  <a:pt x="236424" y="619683"/>
                </a:lnTo>
                <a:lnTo>
                  <a:pt x="264906" y="619033"/>
                </a:lnTo>
                <a:lnTo>
                  <a:pt x="314944" y="613838"/>
                </a:lnTo>
                <a:lnTo>
                  <a:pt x="356028" y="603482"/>
                </a:lnTo>
                <a:lnTo>
                  <a:pt x="404318" y="578713"/>
                </a:lnTo>
                <a:lnTo>
                  <a:pt x="434209" y="546976"/>
                </a:lnTo>
                <a:lnTo>
                  <a:pt x="82219" y="546976"/>
                </a:lnTo>
                <a:lnTo>
                  <a:pt x="82219" y="333209"/>
                </a:lnTo>
                <a:lnTo>
                  <a:pt x="426195" y="333209"/>
                </a:lnTo>
                <a:lnTo>
                  <a:pt x="421249" y="327741"/>
                </a:lnTo>
                <a:lnTo>
                  <a:pt x="401278" y="312215"/>
                </a:lnTo>
                <a:lnTo>
                  <a:pt x="378033" y="299610"/>
                </a:lnTo>
                <a:lnTo>
                  <a:pt x="351524" y="289928"/>
                </a:lnTo>
                <a:lnTo>
                  <a:pt x="371891" y="278271"/>
                </a:lnTo>
                <a:lnTo>
                  <a:pt x="389500" y="264939"/>
                </a:lnTo>
                <a:lnTo>
                  <a:pt x="393890" y="260502"/>
                </a:lnTo>
                <a:lnTo>
                  <a:pt x="82219" y="260502"/>
                </a:lnTo>
                <a:lnTo>
                  <a:pt x="82219" y="72694"/>
                </a:lnTo>
                <a:lnTo>
                  <a:pt x="410622" y="72694"/>
                </a:lnTo>
                <a:lnTo>
                  <a:pt x="400273" y="58421"/>
                </a:lnTo>
                <a:lnTo>
                  <a:pt x="366740" y="29427"/>
                </a:lnTo>
                <a:lnTo>
                  <a:pt x="323220" y="10522"/>
                </a:lnTo>
                <a:lnTo>
                  <a:pt x="266252" y="1164"/>
                </a:lnTo>
                <a:lnTo>
                  <a:pt x="232525" y="0"/>
                </a:lnTo>
                <a:close/>
              </a:path>
              <a:path w="468630" h="619760">
                <a:moveTo>
                  <a:pt x="426195" y="333209"/>
                </a:moveTo>
                <a:lnTo>
                  <a:pt x="225604" y="333209"/>
                </a:lnTo>
                <a:lnTo>
                  <a:pt x="253431" y="333857"/>
                </a:lnTo>
                <a:lnTo>
                  <a:pt x="277823" y="335802"/>
                </a:lnTo>
                <a:lnTo>
                  <a:pt x="316193" y="343585"/>
                </a:lnTo>
                <a:lnTo>
                  <a:pt x="355785" y="367747"/>
                </a:lnTo>
                <a:lnTo>
                  <a:pt x="378951" y="407596"/>
                </a:lnTo>
                <a:lnTo>
                  <a:pt x="383401" y="440093"/>
                </a:lnTo>
                <a:lnTo>
                  <a:pt x="382642" y="454480"/>
                </a:lnTo>
                <a:lnTo>
                  <a:pt x="371146" y="492455"/>
                </a:lnTo>
                <a:lnTo>
                  <a:pt x="339840" y="527075"/>
                </a:lnTo>
                <a:lnTo>
                  <a:pt x="292533" y="543953"/>
                </a:lnTo>
                <a:lnTo>
                  <a:pt x="236564" y="546976"/>
                </a:lnTo>
                <a:lnTo>
                  <a:pt x="434209" y="546976"/>
                </a:lnTo>
                <a:lnTo>
                  <a:pt x="457814" y="501920"/>
                </a:lnTo>
                <a:lnTo>
                  <a:pt x="467063" y="461401"/>
                </a:lnTo>
                <a:lnTo>
                  <a:pt x="468224" y="439953"/>
                </a:lnTo>
                <a:lnTo>
                  <a:pt x="466331" y="413797"/>
                </a:lnTo>
                <a:lnTo>
                  <a:pt x="460652" y="389442"/>
                </a:lnTo>
                <a:lnTo>
                  <a:pt x="451187" y="366901"/>
                </a:lnTo>
                <a:lnTo>
                  <a:pt x="437935" y="346189"/>
                </a:lnTo>
                <a:lnTo>
                  <a:pt x="426195" y="333209"/>
                </a:lnTo>
                <a:close/>
              </a:path>
              <a:path w="468630" h="619760">
                <a:moveTo>
                  <a:pt x="410622" y="72694"/>
                </a:moveTo>
                <a:lnTo>
                  <a:pt x="206134" y="72694"/>
                </a:lnTo>
                <a:lnTo>
                  <a:pt x="237017" y="73235"/>
                </a:lnTo>
                <a:lnTo>
                  <a:pt x="263018" y="74856"/>
                </a:lnTo>
                <a:lnTo>
                  <a:pt x="313274" y="86620"/>
                </a:lnTo>
                <a:lnTo>
                  <a:pt x="342583" y="113664"/>
                </a:lnTo>
                <a:lnTo>
                  <a:pt x="356521" y="153037"/>
                </a:lnTo>
                <a:lnTo>
                  <a:pt x="357442" y="168046"/>
                </a:lnTo>
                <a:lnTo>
                  <a:pt x="356444" y="183679"/>
                </a:lnTo>
                <a:lnTo>
                  <a:pt x="341580" y="222275"/>
                </a:lnTo>
                <a:lnTo>
                  <a:pt x="309124" y="247857"/>
                </a:lnTo>
                <a:lnTo>
                  <a:pt x="263051" y="258681"/>
                </a:lnTo>
                <a:lnTo>
                  <a:pt x="216231" y="260502"/>
                </a:lnTo>
                <a:lnTo>
                  <a:pt x="393890" y="260502"/>
                </a:lnTo>
                <a:lnTo>
                  <a:pt x="425826" y="215416"/>
                </a:lnTo>
                <a:lnTo>
                  <a:pt x="436585" y="178048"/>
                </a:lnTo>
                <a:lnTo>
                  <a:pt x="437935" y="158521"/>
                </a:lnTo>
                <a:lnTo>
                  <a:pt x="436418" y="137342"/>
                </a:lnTo>
                <a:lnTo>
                  <a:pt x="431858" y="116651"/>
                </a:lnTo>
                <a:lnTo>
                  <a:pt x="424240" y="96447"/>
                </a:lnTo>
                <a:lnTo>
                  <a:pt x="413551" y="76733"/>
                </a:lnTo>
                <a:lnTo>
                  <a:pt x="410622" y="72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3923" y="1164386"/>
            <a:ext cx="340360" cy="630555"/>
          </a:xfrm>
          <a:custGeom>
            <a:avLst/>
            <a:gdLst/>
            <a:ahLst/>
            <a:cxnLst/>
            <a:rect l="l" t="t" r="r" b="b"/>
            <a:pathLst>
              <a:path w="340360" h="630555">
                <a:moveTo>
                  <a:pt x="73571" y="433603"/>
                </a:moveTo>
                <a:lnTo>
                  <a:pt x="0" y="443699"/>
                </a:lnTo>
                <a:lnTo>
                  <a:pt x="1947" y="487136"/>
                </a:lnTo>
                <a:lnTo>
                  <a:pt x="9521" y="524852"/>
                </a:lnTo>
                <a:lnTo>
                  <a:pt x="41541" y="583183"/>
                </a:lnTo>
                <a:lnTo>
                  <a:pt x="94357" y="618361"/>
                </a:lnTo>
                <a:lnTo>
                  <a:pt x="166319" y="630059"/>
                </a:lnTo>
                <a:lnTo>
                  <a:pt x="192817" y="628656"/>
                </a:lnTo>
                <a:lnTo>
                  <a:pt x="240576" y="617468"/>
                </a:lnTo>
                <a:lnTo>
                  <a:pt x="280852" y="595211"/>
                </a:lnTo>
                <a:lnTo>
                  <a:pt x="310616" y="562693"/>
                </a:lnTo>
                <a:lnTo>
                  <a:pt x="313478" y="557364"/>
                </a:lnTo>
                <a:lnTo>
                  <a:pt x="165595" y="557364"/>
                </a:lnTo>
                <a:lnTo>
                  <a:pt x="145828" y="555717"/>
                </a:lnTo>
                <a:lnTo>
                  <a:pt x="100101" y="531113"/>
                </a:lnTo>
                <a:lnTo>
                  <a:pt x="81697" y="493550"/>
                </a:lnTo>
                <a:lnTo>
                  <a:pt x="76357" y="466380"/>
                </a:lnTo>
                <a:lnTo>
                  <a:pt x="73571" y="433603"/>
                </a:lnTo>
                <a:close/>
              </a:path>
              <a:path w="340360" h="630555">
                <a:moveTo>
                  <a:pt x="340131" y="0"/>
                </a:moveTo>
                <a:lnTo>
                  <a:pt x="257911" y="0"/>
                </a:lnTo>
                <a:lnTo>
                  <a:pt x="257911" y="427113"/>
                </a:lnTo>
                <a:lnTo>
                  <a:pt x="257395" y="451930"/>
                </a:lnTo>
                <a:lnTo>
                  <a:pt x="253223" y="490759"/>
                </a:lnTo>
                <a:lnTo>
                  <a:pt x="237574" y="526456"/>
                </a:lnTo>
                <a:lnTo>
                  <a:pt x="206998" y="549392"/>
                </a:lnTo>
                <a:lnTo>
                  <a:pt x="165595" y="557364"/>
                </a:lnTo>
                <a:lnTo>
                  <a:pt x="313478" y="557364"/>
                </a:lnTo>
                <a:lnTo>
                  <a:pt x="329608" y="519064"/>
                </a:lnTo>
                <a:lnTo>
                  <a:pt x="338966" y="458852"/>
                </a:lnTo>
                <a:lnTo>
                  <a:pt x="340131" y="422198"/>
                </a:lnTo>
                <a:lnTo>
                  <a:pt x="340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9932" y="174785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>
                <a:moveTo>
                  <a:pt x="0" y="0"/>
                </a:moveTo>
                <a:lnTo>
                  <a:pt x="462178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1048" y="149956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90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9932" y="146337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091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1048" y="123667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49932" y="120048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9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4111" y="1237081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8747" y="1200734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27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9099" y="1164386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1717" y="1164386"/>
            <a:ext cx="566420" cy="619760"/>
          </a:xfrm>
          <a:custGeom>
            <a:avLst/>
            <a:gdLst/>
            <a:ahLst/>
            <a:cxnLst/>
            <a:rect l="l" t="t" r="r" b="b"/>
            <a:pathLst>
              <a:path w="566420" h="619760">
                <a:moveTo>
                  <a:pt x="88849" y="0"/>
                </a:moveTo>
                <a:lnTo>
                  <a:pt x="0" y="0"/>
                </a:lnTo>
                <a:lnTo>
                  <a:pt x="239445" y="619683"/>
                </a:lnTo>
                <a:lnTo>
                  <a:pt x="324688" y="619683"/>
                </a:lnTo>
                <a:lnTo>
                  <a:pt x="351180" y="551738"/>
                </a:lnTo>
                <a:lnTo>
                  <a:pt x="282282" y="551738"/>
                </a:lnTo>
                <a:lnTo>
                  <a:pt x="275369" y="527640"/>
                </a:lnTo>
                <a:lnTo>
                  <a:pt x="267630" y="502715"/>
                </a:lnTo>
                <a:lnTo>
                  <a:pt x="259105" y="476949"/>
                </a:lnTo>
                <a:lnTo>
                  <a:pt x="249834" y="450329"/>
                </a:lnTo>
                <a:lnTo>
                  <a:pt x="88849" y="0"/>
                </a:lnTo>
                <a:close/>
              </a:path>
              <a:path w="566420" h="619760">
                <a:moveTo>
                  <a:pt x="566305" y="0"/>
                </a:moveTo>
                <a:lnTo>
                  <a:pt x="482638" y="0"/>
                </a:lnTo>
                <a:lnTo>
                  <a:pt x="315607" y="450329"/>
                </a:lnTo>
                <a:lnTo>
                  <a:pt x="306387" y="475648"/>
                </a:lnTo>
                <a:lnTo>
                  <a:pt x="297759" y="500981"/>
                </a:lnTo>
                <a:lnTo>
                  <a:pt x="289724" y="526340"/>
                </a:lnTo>
                <a:lnTo>
                  <a:pt x="282282" y="551738"/>
                </a:lnTo>
                <a:lnTo>
                  <a:pt x="351180" y="551738"/>
                </a:lnTo>
                <a:lnTo>
                  <a:pt x="5663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6778" y="1153998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296862" y="0"/>
                </a:moveTo>
                <a:lnTo>
                  <a:pt x="246351" y="3480"/>
                </a:lnTo>
                <a:lnTo>
                  <a:pt x="199710" y="13926"/>
                </a:lnTo>
                <a:lnTo>
                  <a:pt x="156933" y="31343"/>
                </a:lnTo>
                <a:lnTo>
                  <a:pt x="118013" y="55740"/>
                </a:lnTo>
                <a:lnTo>
                  <a:pt x="82943" y="87122"/>
                </a:lnTo>
                <a:lnTo>
                  <a:pt x="53103" y="124681"/>
                </a:lnTo>
                <a:lnTo>
                  <a:pt x="29881" y="167600"/>
                </a:lnTo>
                <a:lnTo>
                  <a:pt x="13285" y="215873"/>
                </a:lnTo>
                <a:lnTo>
                  <a:pt x="3322" y="269491"/>
                </a:lnTo>
                <a:lnTo>
                  <a:pt x="0" y="328447"/>
                </a:lnTo>
                <a:lnTo>
                  <a:pt x="2217" y="368692"/>
                </a:lnTo>
                <a:lnTo>
                  <a:pt x="8869" y="407855"/>
                </a:lnTo>
                <a:lnTo>
                  <a:pt x="19957" y="445935"/>
                </a:lnTo>
                <a:lnTo>
                  <a:pt x="35483" y="482930"/>
                </a:lnTo>
                <a:lnTo>
                  <a:pt x="55332" y="517552"/>
                </a:lnTo>
                <a:lnTo>
                  <a:pt x="79370" y="548295"/>
                </a:lnTo>
                <a:lnTo>
                  <a:pt x="107573" y="575168"/>
                </a:lnTo>
                <a:lnTo>
                  <a:pt x="139915" y="598182"/>
                </a:lnTo>
                <a:lnTo>
                  <a:pt x="175572" y="616654"/>
                </a:lnTo>
                <a:lnTo>
                  <a:pt x="213525" y="629864"/>
                </a:lnTo>
                <a:lnTo>
                  <a:pt x="253801" y="637800"/>
                </a:lnTo>
                <a:lnTo>
                  <a:pt x="296430" y="640448"/>
                </a:lnTo>
                <a:lnTo>
                  <a:pt x="336104" y="638067"/>
                </a:lnTo>
                <a:lnTo>
                  <a:pt x="374429" y="630913"/>
                </a:lnTo>
                <a:lnTo>
                  <a:pt x="411403" y="618974"/>
                </a:lnTo>
                <a:lnTo>
                  <a:pt x="447027" y="602234"/>
                </a:lnTo>
                <a:lnTo>
                  <a:pt x="479886" y="580919"/>
                </a:lnTo>
                <a:lnTo>
                  <a:pt x="491709" y="570344"/>
                </a:lnTo>
                <a:lnTo>
                  <a:pt x="295998" y="570344"/>
                </a:lnTo>
                <a:lnTo>
                  <a:pt x="252478" y="566317"/>
                </a:lnTo>
                <a:lnTo>
                  <a:pt x="212802" y="554245"/>
                </a:lnTo>
                <a:lnTo>
                  <a:pt x="176967" y="534141"/>
                </a:lnTo>
                <a:lnTo>
                  <a:pt x="144970" y="506018"/>
                </a:lnTo>
                <a:lnTo>
                  <a:pt x="118652" y="470909"/>
                </a:lnTo>
                <a:lnTo>
                  <a:pt x="99856" y="429852"/>
                </a:lnTo>
                <a:lnTo>
                  <a:pt x="88581" y="382844"/>
                </a:lnTo>
                <a:lnTo>
                  <a:pt x="84823" y="329882"/>
                </a:lnTo>
                <a:lnTo>
                  <a:pt x="88745" y="265110"/>
                </a:lnTo>
                <a:lnTo>
                  <a:pt x="100509" y="210327"/>
                </a:lnTo>
                <a:lnTo>
                  <a:pt x="120115" y="165522"/>
                </a:lnTo>
                <a:lnTo>
                  <a:pt x="147561" y="130683"/>
                </a:lnTo>
                <a:lnTo>
                  <a:pt x="180451" y="104555"/>
                </a:lnTo>
                <a:lnTo>
                  <a:pt x="216369" y="85894"/>
                </a:lnTo>
                <a:lnTo>
                  <a:pt x="255317" y="74699"/>
                </a:lnTo>
                <a:lnTo>
                  <a:pt x="297294" y="70967"/>
                </a:lnTo>
                <a:lnTo>
                  <a:pt x="492043" y="70967"/>
                </a:lnTo>
                <a:lnTo>
                  <a:pt x="484010" y="63436"/>
                </a:lnTo>
                <a:lnTo>
                  <a:pt x="451637" y="40957"/>
                </a:lnTo>
                <a:lnTo>
                  <a:pt x="416095" y="23060"/>
                </a:lnTo>
                <a:lnTo>
                  <a:pt x="378469" y="10258"/>
                </a:lnTo>
                <a:lnTo>
                  <a:pt x="338734" y="2566"/>
                </a:lnTo>
                <a:lnTo>
                  <a:pt x="296862" y="0"/>
                </a:lnTo>
                <a:close/>
              </a:path>
              <a:path w="593089" h="640714">
                <a:moveTo>
                  <a:pt x="492043" y="70967"/>
                </a:moveTo>
                <a:lnTo>
                  <a:pt x="297294" y="70967"/>
                </a:lnTo>
                <a:lnTo>
                  <a:pt x="327154" y="72913"/>
                </a:lnTo>
                <a:lnTo>
                  <a:pt x="355515" y="78740"/>
                </a:lnTo>
                <a:lnTo>
                  <a:pt x="407784" y="101981"/>
                </a:lnTo>
                <a:lnTo>
                  <a:pt x="451038" y="139284"/>
                </a:lnTo>
                <a:lnTo>
                  <a:pt x="482511" y="189255"/>
                </a:lnTo>
                <a:lnTo>
                  <a:pt x="501656" y="250355"/>
                </a:lnTo>
                <a:lnTo>
                  <a:pt x="508038" y="321094"/>
                </a:lnTo>
                <a:lnTo>
                  <a:pt x="504306" y="377400"/>
                </a:lnTo>
                <a:lnTo>
                  <a:pt x="493110" y="426894"/>
                </a:lnTo>
                <a:lnTo>
                  <a:pt x="474449" y="469573"/>
                </a:lnTo>
                <a:lnTo>
                  <a:pt x="448322" y="505434"/>
                </a:lnTo>
                <a:lnTo>
                  <a:pt x="416347" y="533836"/>
                </a:lnTo>
                <a:lnTo>
                  <a:pt x="380328" y="554120"/>
                </a:lnTo>
                <a:lnTo>
                  <a:pt x="340225" y="566288"/>
                </a:lnTo>
                <a:lnTo>
                  <a:pt x="295998" y="570344"/>
                </a:lnTo>
                <a:lnTo>
                  <a:pt x="491709" y="570344"/>
                </a:lnTo>
                <a:lnTo>
                  <a:pt x="533759" y="524656"/>
                </a:lnTo>
                <a:lnTo>
                  <a:pt x="554774" y="489712"/>
                </a:lnTo>
                <a:lnTo>
                  <a:pt x="571433" y="451337"/>
                </a:lnTo>
                <a:lnTo>
                  <a:pt x="583331" y="410449"/>
                </a:lnTo>
                <a:lnTo>
                  <a:pt x="590469" y="367073"/>
                </a:lnTo>
                <a:lnTo>
                  <a:pt x="592848" y="321233"/>
                </a:lnTo>
                <a:lnTo>
                  <a:pt x="590581" y="276045"/>
                </a:lnTo>
                <a:lnTo>
                  <a:pt x="583785" y="233300"/>
                </a:lnTo>
                <a:lnTo>
                  <a:pt x="572472" y="193015"/>
                </a:lnTo>
                <a:lnTo>
                  <a:pt x="556653" y="155206"/>
                </a:lnTo>
                <a:lnTo>
                  <a:pt x="536531" y="120562"/>
                </a:lnTo>
                <a:lnTo>
                  <a:pt x="512313" y="89971"/>
                </a:lnTo>
                <a:lnTo>
                  <a:pt x="492043" y="70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895" y="1153998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90" h="640714">
                <a:moveTo>
                  <a:pt x="0" y="328447"/>
                </a:moveTo>
                <a:lnTo>
                  <a:pt x="3322" y="269491"/>
                </a:lnTo>
                <a:lnTo>
                  <a:pt x="13284" y="215873"/>
                </a:lnTo>
                <a:lnTo>
                  <a:pt x="29879" y="167600"/>
                </a:lnTo>
                <a:lnTo>
                  <a:pt x="53100" y="124681"/>
                </a:lnTo>
                <a:lnTo>
                  <a:pt x="82939" y="87122"/>
                </a:lnTo>
                <a:lnTo>
                  <a:pt x="118010" y="55740"/>
                </a:lnTo>
                <a:lnTo>
                  <a:pt x="156930" y="31343"/>
                </a:lnTo>
                <a:lnTo>
                  <a:pt x="199707" y="13926"/>
                </a:lnTo>
                <a:lnTo>
                  <a:pt x="246348" y="3480"/>
                </a:lnTo>
                <a:lnTo>
                  <a:pt x="296859" y="0"/>
                </a:lnTo>
                <a:lnTo>
                  <a:pt x="338730" y="2566"/>
                </a:lnTo>
                <a:lnTo>
                  <a:pt x="378465" y="10258"/>
                </a:lnTo>
                <a:lnTo>
                  <a:pt x="416090" y="23060"/>
                </a:lnTo>
                <a:lnTo>
                  <a:pt x="451633" y="40957"/>
                </a:lnTo>
                <a:lnTo>
                  <a:pt x="484006" y="63436"/>
                </a:lnTo>
                <a:lnTo>
                  <a:pt x="512308" y="89971"/>
                </a:lnTo>
                <a:lnTo>
                  <a:pt x="536526" y="120562"/>
                </a:lnTo>
                <a:lnTo>
                  <a:pt x="556646" y="155206"/>
                </a:lnTo>
                <a:lnTo>
                  <a:pt x="572466" y="193015"/>
                </a:lnTo>
                <a:lnTo>
                  <a:pt x="583783" y="233300"/>
                </a:lnTo>
                <a:lnTo>
                  <a:pt x="590582" y="276045"/>
                </a:lnTo>
                <a:lnTo>
                  <a:pt x="592851" y="321233"/>
                </a:lnTo>
                <a:lnTo>
                  <a:pt x="590471" y="367073"/>
                </a:lnTo>
                <a:lnTo>
                  <a:pt x="583331" y="410449"/>
                </a:lnTo>
                <a:lnTo>
                  <a:pt x="571430" y="451337"/>
                </a:lnTo>
                <a:lnTo>
                  <a:pt x="554770" y="489712"/>
                </a:lnTo>
                <a:lnTo>
                  <a:pt x="533755" y="524656"/>
                </a:lnTo>
                <a:lnTo>
                  <a:pt x="508792" y="555059"/>
                </a:lnTo>
                <a:lnTo>
                  <a:pt x="479879" y="580919"/>
                </a:lnTo>
                <a:lnTo>
                  <a:pt x="447018" y="602234"/>
                </a:lnTo>
                <a:lnTo>
                  <a:pt x="411398" y="618974"/>
                </a:lnTo>
                <a:lnTo>
                  <a:pt x="374426" y="630913"/>
                </a:lnTo>
                <a:lnTo>
                  <a:pt x="336101" y="638067"/>
                </a:lnTo>
                <a:lnTo>
                  <a:pt x="296424" y="640448"/>
                </a:lnTo>
                <a:lnTo>
                  <a:pt x="253796" y="637800"/>
                </a:lnTo>
                <a:lnTo>
                  <a:pt x="213520" y="629864"/>
                </a:lnTo>
                <a:lnTo>
                  <a:pt x="175569" y="616654"/>
                </a:lnTo>
                <a:lnTo>
                  <a:pt x="139917" y="598182"/>
                </a:lnTo>
                <a:lnTo>
                  <a:pt x="107574" y="575168"/>
                </a:lnTo>
                <a:lnTo>
                  <a:pt x="79370" y="548295"/>
                </a:lnTo>
                <a:lnTo>
                  <a:pt x="55331" y="517552"/>
                </a:lnTo>
                <a:lnTo>
                  <a:pt x="35485" y="482930"/>
                </a:lnTo>
                <a:lnTo>
                  <a:pt x="19959" y="445935"/>
                </a:lnTo>
                <a:lnTo>
                  <a:pt x="8870" y="407855"/>
                </a:lnTo>
                <a:lnTo>
                  <a:pt x="2217" y="368692"/>
                </a:lnTo>
                <a:lnTo>
                  <a:pt x="0" y="32844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710" y="1224965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4" h="499744">
                <a:moveTo>
                  <a:pt x="0" y="258914"/>
                </a:moveTo>
                <a:lnTo>
                  <a:pt x="3759" y="311876"/>
                </a:lnTo>
                <a:lnTo>
                  <a:pt x="15038" y="358884"/>
                </a:lnTo>
                <a:lnTo>
                  <a:pt x="33836" y="399941"/>
                </a:lnTo>
                <a:lnTo>
                  <a:pt x="60152" y="435051"/>
                </a:lnTo>
                <a:lnTo>
                  <a:pt x="92147" y="463173"/>
                </a:lnTo>
                <a:lnTo>
                  <a:pt x="127983" y="483277"/>
                </a:lnTo>
                <a:lnTo>
                  <a:pt x="167660" y="495349"/>
                </a:lnTo>
                <a:lnTo>
                  <a:pt x="211175" y="499376"/>
                </a:lnTo>
                <a:lnTo>
                  <a:pt x="255404" y="495321"/>
                </a:lnTo>
                <a:lnTo>
                  <a:pt x="295508" y="483152"/>
                </a:lnTo>
                <a:lnTo>
                  <a:pt x="331527" y="462868"/>
                </a:lnTo>
                <a:lnTo>
                  <a:pt x="363503" y="434466"/>
                </a:lnTo>
                <a:lnTo>
                  <a:pt x="389629" y="398605"/>
                </a:lnTo>
                <a:lnTo>
                  <a:pt x="408291" y="355927"/>
                </a:lnTo>
                <a:lnTo>
                  <a:pt x="419487" y="306433"/>
                </a:lnTo>
                <a:lnTo>
                  <a:pt x="423219" y="250126"/>
                </a:lnTo>
                <a:lnTo>
                  <a:pt x="421624" y="213560"/>
                </a:lnTo>
                <a:lnTo>
                  <a:pt x="408858" y="147624"/>
                </a:lnTo>
                <a:lnTo>
                  <a:pt x="383437" y="91724"/>
                </a:lnTo>
                <a:lnTo>
                  <a:pt x="346063" y="48075"/>
                </a:lnTo>
                <a:lnTo>
                  <a:pt x="297569" y="17466"/>
                </a:lnTo>
                <a:lnTo>
                  <a:pt x="242336" y="1945"/>
                </a:lnTo>
                <a:lnTo>
                  <a:pt x="212476" y="0"/>
                </a:lnTo>
                <a:lnTo>
                  <a:pt x="170499" y="3731"/>
                </a:lnTo>
                <a:lnTo>
                  <a:pt x="131553" y="14927"/>
                </a:lnTo>
                <a:lnTo>
                  <a:pt x="95636" y="33588"/>
                </a:lnTo>
                <a:lnTo>
                  <a:pt x="62748" y="59715"/>
                </a:lnTo>
                <a:lnTo>
                  <a:pt x="35295" y="94555"/>
                </a:lnTo>
                <a:lnTo>
                  <a:pt x="15686" y="139360"/>
                </a:lnTo>
                <a:lnTo>
                  <a:pt x="3921" y="194142"/>
                </a:lnTo>
                <a:lnTo>
                  <a:pt x="0" y="258914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4731" y="1164386"/>
            <a:ext cx="468630" cy="619760"/>
          </a:xfrm>
          <a:custGeom>
            <a:avLst/>
            <a:gdLst/>
            <a:ahLst/>
            <a:cxnLst/>
            <a:rect l="l" t="t" r="r" b="b"/>
            <a:pathLst>
              <a:path w="468630" h="619760">
                <a:moveTo>
                  <a:pt x="0" y="619683"/>
                </a:moveTo>
                <a:lnTo>
                  <a:pt x="0" y="0"/>
                </a:lnTo>
                <a:lnTo>
                  <a:pt x="232525" y="0"/>
                </a:lnTo>
                <a:lnTo>
                  <a:pt x="296481" y="4667"/>
                </a:lnTo>
                <a:lnTo>
                  <a:pt x="346482" y="18745"/>
                </a:lnTo>
                <a:lnTo>
                  <a:pt x="384669" y="42652"/>
                </a:lnTo>
                <a:lnTo>
                  <a:pt x="413551" y="76733"/>
                </a:lnTo>
                <a:lnTo>
                  <a:pt x="431858" y="116651"/>
                </a:lnTo>
                <a:lnTo>
                  <a:pt x="437935" y="158521"/>
                </a:lnTo>
                <a:lnTo>
                  <a:pt x="436585" y="178048"/>
                </a:lnTo>
                <a:lnTo>
                  <a:pt x="425826" y="215416"/>
                </a:lnTo>
                <a:lnTo>
                  <a:pt x="404352" y="249928"/>
                </a:lnTo>
                <a:lnTo>
                  <a:pt x="371891" y="278271"/>
                </a:lnTo>
                <a:lnTo>
                  <a:pt x="351524" y="289928"/>
                </a:lnTo>
                <a:lnTo>
                  <a:pt x="378033" y="299610"/>
                </a:lnTo>
                <a:lnTo>
                  <a:pt x="421249" y="327741"/>
                </a:lnTo>
                <a:lnTo>
                  <a:pt x="451187" y="366901"/>
                </a:lnTo>
                <a:lnTo>
                  <a:pt x="466331" y="413797"/>
                </a:lnTo>
                <a:lnTo>
                  <a:pt x="468224" y="439953"/>
                </a:lnTo>
                <a:lnTo>
                  <a:pt x="467063" y="461401"/>
                </a:lnTo>
                <a:lnTo>
                  <a:pt x="457814" y="501920"/>
                </a:lnTo>
                <a:lnTo>
                  <a:pt x="440024" y="538653"/>
                </a:lnTo>
                <a:lnTo>
                  <a:pt x="404318" y="578713"/>
                </a:lnTo>
                <a:lnTo>
                  <a:pt x="356028" y="603482"/>
                </a:lnTo>
                <a:lnTo>
                  <a:pt x="314944" y="613838"/>
                </a:lnTo>
                <a:lnTo>
                  <a:pt x="264906" y="619033"/>
                </a:lnTo>
                <a:lnTo>
                  <a:pt x="236424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6950" y="1237081"/>
            <a:ext cx="275590" cy="187960"/>
          </a:xfrm>
          <a:custGeom>
            <a:avLst/>
            <a:gdLst/>
            <a:ahLst/>
            <a:cxnLst/>
            <a:rect l="l" t="t" r="r" b="b"/>
            <a:pathLst>
              <a:path w="275590" h="187959">
                <a:moveTo>
                  <a:pt x="0" y="187807"/>
                </a:moveTo>
                <a:lnTo>
                  <a:pt x="134011" y="187807"/>
                </a:lnTo>
                <a:lnTo>
                  <a:pt x="159348" y="187350"/>
                </a:lnTo>
                <a:lnTo>
                  <a:pt x="198450" y="183730"/>
                </a:lnTo>
                <a:lnTo>
                  <a:pt x="239667" y="168173"/>
                </a:lnTo>
                <a:lnTo>
                  <a:pt x="266280" y="138083"/>
                </a:lnTo>
                <a:lnTo>
                  <a:pt x="275222" y="95351"/>
                </a:lnTo>
                <a:lnTo>
                  <a:pt x="274301" y="80342"/>
                </a:lnTo>
                <a:lnTo>
                  <a:pt x="260363" y="40970"/>
                </a:lnTo>
                <a:lnTo>
                  <a:pt x="231054" y="13925"/>
                </a:lnTo>
                <a:lnTo>
                  <a:pt x="180798" y="2162"/>
                </a:lnTo>
                <a:lnTo>
                  <a:pt x="123915" y="0"/>
                </a:lnTo>
                <a:lnTo>
                  <a:pt x="0" y="0"/>
                </a:lnTo>
                <a:lnTo>
                  <a:pt x="0" y="18780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6950" y="1497596"/>
            <a:ext cx="301625" cy="213995"/>
          </a:xfrm>
          <a:custGeom>
            <a:avLst/>
            <a:gdLst/>
            <a:ahLst/>
            <a:cxnLst/>
            <a:rect l="l" t="t" r="r" b="b"/>
            <a:pathLst>
              <a:path w="301625" h="213994">
                <a:moveTo>
                  <a:pt x="0" y="213766"/>
                </a:moveTo>
                <a:lnTo>
                  <a:pt x="154344" y="213766"/>
                </a:lnTo>
                <a:lnTo>
                  <a:pt x="172765" y="213578"/>
                </a:lnTo>
                <a:lnTo>
                  <a:pt x="223834" y="207817"/>
                </a:lnTo>
                <a:lnTo>
                  <a:pt x="266712" y="187236"/>
                </a:lnTo>
                <a:lnTo>
                  <a:pt x="294307" y="147450"/>
                </a:lnTo>
                <a:lnTo>
                  <a:pt x="301181" y="106883"/>
                </a:lnTo>
                <a:lnTo>
                  <a:pt x="300071" y="90052"/>
                </a:lnTo>
                <a:lnTo>
                  <a:pt x="283300" y="46443"/>
                </a:lnTo>
                <a:lnTo>
                  <a:pt x="248901" y="16516"/>
                </a:lnTo>
                <a:lnTo>
                  <a:pt x="195603" y="2592"/>
                </a:lnTo>
                <a:lnTo>
                  <a:pt x="143384" y="0"/>
                </a:lnTo>
                <a:lnTo>
                  <a:pt x="0" y="0"/>
                </a:lnTo>
                <a:lnTo>
                  <a:pt x="0" y="213766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3923" y="1164386"/>
            <a:ext cx="340360" cy="630555"/>
          </a:xfrm>
          <a:custGeom>
            <a:avLst/>
            <a:gdLst/>
            <a:ahLst/>
            <a:cxnLst/>
            <a:rect l="l" t="t" r="r" b="b"/>
            <a:pathLst>
              <a:path w="340360" h="630555">
                <a:moveTo>
                  <a:pt x="0" y="443699"/>
                </a:moveTo>
                <a:lnTo>
                  <a:pt x="73571" y="433603"/>
                </a:lnTo>
                <a:lnTo>
                  <a:pt x="76357" y="466380"/>
                </a:lnTo>
                <a:lnTo>
                  <a:pt x="81697" y="493550"/>
                </a:lnTo>
                <a:lnTo>
                  <a:pt x="100101" y="531113"/>
                </a:lnTo>
                <a:lnTo>
                  <a:pt x="145828" y="555717"/>
                </a:lnTo>
                <a:lnTo>
                  <a:pt x="165595" y="557364"/>
                </a:lnTo>
                <a:lnTo>
                  <a:pt x="180442" y="556474"/>
                </a:lnTo>
                <a:lnTo>
                  <a:pt x="218681" y="543229"/>
                </a:lnTo>
                <a:lnTo>
                  <a:pt x="249542" y="504710"/>
                </a:lnTo>
                <a:lnTo>
                  <a:pt x="257395" y="451930"/>
                </a:lnTo>
                <a:lnTo>
                  <a:pt x="257911" y="427113"/>
                </a:lnTo>
                <a:lnTo>
                  <a:pt x="257911" y="0"/>
                </a:lnTo>
                <a:lnTo>
                  <a:pt x="340131" y="0"/>
                </a:lnTo>
                <a:lnTo>
                  <a:pt x="340131" y="422198"/>
                </a:lnTo>
                <a:lnTo>
                  <a:pt x="338966" y="458852"/>
                </a:lnTo>
                <a:lnTo>
                  <a:pt x="329608" y="519064"/>
                </a:lnTo>
                <a:lnTo>
                  <a:pt x="310616" y="562693"/>
                </a:lnTo>
                <a:lnTo>
                  <a:pt x="280852" y="595211"/>
                </a:lnTo>
                <a:lnTo>
                  <a:pt x="240576" y="617468"/>
                </a:lnTo>
                <a:lnTo>
                  <a:pt x="192817" y="628656"/>
                </a:lnTo>
                <a:lnTo>
                  <a:pt x="166319" y="630059"/>
                </a:lnTo>
                <a:lnTo>
                  <a:pt x="127938" y="627137"/>
                </a:lnTo>
                <a:lnTo>
                  <a:pt x="65563" y="603715"/>
                </a:lnTo>
                <a:lnTo>
                  <a:pt x="22720" y="556864"/>
                </a:lnTo>
                <a:lnTo>
                  <a:pt x="1947" y="487136"/>
                </a:lnTo>
                <a:lnTo>
                  <a:pt x="0" y="443699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49932" y="1164386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80" h="619760">
                <a:moveTo>
                  <a:pt x="0" y="619683"/>
                </a:moveTo>
                <a:lnTo>
                  <a:pt x="0" y="0"/>
                </a:lnTo>
                <a:lnTo>
                  <a:pt x="447459" y="0"/>
                </a:lnTo>
                <a:lnTo>
                  <a:pt x="447459" y="72694"/>
                </a:lnTo>
                <a:lnTo>
                  <a:pt x="82232" y="72694"/>
                </a:lnTo>
                <a:lnTo>
                  <a:pt x="82232" y="263105"/>
                </a:lnTo>
                <a:lnTo>
                  <a:pt x="424091" y="263105"/>
                </a:lnTo>
                <a:lnTo>
                  <a:pt x="424091" y="335800"/>
                </a:lnTo>
                <a:lnTo>
                  <a:pt x="82232" y="335800"/>
                </a:lnTo>
                <a:lnTo>
                  <a:pt x="82232" y="546976"/>
                </a:lnTo>
                <a:lnTo>
                  <a:pt x="462178" y="546976"/>
                </a:lnTo>
                <a:lnTo>
                  <a:pt x="462178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78747" y="1164386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5" h="619760">
                <a:moveTo>
                  <a:pt x="204254" y="619683"/>
                </a:moveTo>
                <a:lnTo>
                  <a:pt x="204254" y="72694"/>
                </a:lnTo>
                <a:lnTo>
                  <a:pt x="0" y="72694"/>
                </a:lnTo>
                <a:lnTo>
                  <a:pt x="0" y="0"/>
                </a:lnTo>
                <a:lnTo>
                  <a:pt x="490727" y="0"/>
                </a:lnTo>
                <a:lnTo>
                  <a:pt x="490727" y="72694"/>
                </a:lnTo>
                <a:lnTo>
                  <a:pt x="286473" y="72694"/>
                </a:lnTo>
                <a:lnTo>
                  <a:pt x="286473" y="619683"/>
                </a:lnTo>
                <a:lnTo>
                  <a:pt x="20425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7989" y="1164386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1717" y="1164386"/>
            <a:ext cx="566420" cy="619760"/>
          </a:xfrm>
          <a:custGeom>
            <a:avLst/>
            <a:gdLst/>
            <a:ahLst/>
            <a:cxnLst/>
            <a:rect l="l" t="t" r="r" b="b"/>
            <a:pathLst>
              <a:path w="566420" h="619760">
                <a:moveTo>
                  <a:pt x="239445" y="619683"/>
                </a:moveTo>
                <a:lnTo>
                  <a:pt x="0" y="0"/>
                </a:lnTo>
                <a:lnTo>
                  <a:pt x="88849" y="0"/>
                </a:lnTo>
                <a:lnTo>
                  <a:pt x="249834" y="450329"/>
                </a:lnTo>
                <a:lnTo>
                  <a:pt x="267630" y="502715"/>
                </a:lnTo>
                <a:lnTo>
                  <a:pt x="282282" y="551738"/>
                </a:lnTo>
                <a:lnTo>
                  <a:pt x="289724" y="526340"/>
                </a:lnTo>
                <a:lnTo>
                  <a:pt x="297759" y="500981"/>
                </a:lnTo>
                <a:lnTo>
                  <a:pt x="306387" y="475648"/>
                </a:lnTo>
                <a:lnTo>
                  <a:pt x="315607" y="450329"/>
                </a:lnTo>
                <a:lnTo>
                  <a:pt x="482638" y="0"/>
                </a:lnTo>
                <a:lnTo>
                  <a:pt x="566305" y="0"/>
                </a:lnTo>
                <a:lnTo>
                  <a:pt x="324688" y="619683"/>
                </a:lnTo>
                <a:lnTo>
                  <a:pt x="239445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46778" y="1153998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0" y="328447"/>
                </a:moveTo>
                <a:lnTo>
                  <a:pt x="3322" y="269491"/>
                </a:lnTo>
                <a:lnTo>
                  <a:pt x="13285" y="215873"/>
                </a:lnTo>
                <a:lnTo>
                  <a:pt x="29881" y="167600"/>
                </a:lnTo>
                <a:lnTo>
                  <a:pt x="53103" y="124681"/>
                </a:lnTo>
                <a:lnTo>
                  <a:pt x="82943" y="87122"/>
                </a:lnTo>
                <a:lnTo>
                  <a:pt x="118013" y="55740"/>
                </a:lnTo>
                <a:lnTo>
                  <a:pt x="156933" y="31343"/>
                </a:lnTo>
                <a:lnTo>
                  <a:pt x="199710" y="13926"/>
                </a:lnTo>
                <a:lnTo>
                  <a:pt x="246351" y="3480"/>
                </a:lnTo>
                <a:lnTo>
                  <a:pt x="296862" y="0"/>
                </a:lnTo>
                <a:lnTo>
                  <a:pt x="338734" y="2566"/>
                </a:lnTo>
                <a:lnTo>
                  <a:pt x="378469" y="10258"/>
                </a:lnTo>
                <a:lnTo>
                  <a:pt x="416095" y="23060"/>
                </a:lnTo>
                <a:lnTo>
                  <a:pt x="451637" y="40957"/>
                </a:lnTo>
                <a:lnTo>
                  <a:pt x="484010" y="63436"/>
                </a:lnTo>
                <a:lnTo>
                  <a:pt x="512313" y="89971"/>
                </a:lnTo>
                <a:lnTo>
                  <a:pt x="536531" y="120562"/>
                </a:lnTo>
                <a:lnTo>
                  <a:pt x="556653" y="155206"/>
                </a:lnTo>
                <a:lnTo>
                  <a:pt x="572472" y="193015"/>
                </a:lnTo>
                <a:lnTo>
                  <a:pt x="583785" y="233300"/>
                </a:lnTo>
                <a:lnTo>
                  <a:pt x="590581" y="276045"/>
                </a:lnTo>
                <a:lnTo>
                  <a:pt x="592848" y="321233"/>
                </a:lnTo>
                <a:lnTo>
                  <a:pt x="590469" y="367073"/>
                </a:lnTo>
                <a:lnTo>
                  <a:pt x="583331" y="410449"/>
                </a:lnTo>
                <a:lnTo>
                  <a:pt x="571433" y="451337"/>
                </a:lnTo>
                <a:lnTo>
                  <a:pt x="554774" y="489712"/>
                </a:lnTo>
                <a:lnTo>
                  <a:pt x="533759" y="524656"/>
                </a:lnTo>
                <a:lnTo>
                  <a:pt x="508796" y="555059"/>
                </a:lnTo>
                <a:lnTo>
                  <a:pt x="479886" y="580919"/>
                </a:lnTo>
                <a:lnTo>
                  <a:pt x="447027" y="602234"/>
                </a:lnTo>
                <a:lnTo>
                  <a:pt x="411403" y="618974"/>
                </a:lnTo>
                <a:lnTo>
                  <a:pt x="374429" y="630913"/>
                </a:lnTo>
                <a:lnTo>
                  <a:pt x="336104" y="638067"/>
                </a:lnTo>
                <a:lnTo>
                  <a:pt x="296430" y="640448"/>
                </a:lnTo>
                <a:lnTo>
                  <a:pt x="253801" y="637800"/>
                </a:lnTo>
                <a:lnTo>
                  <a:pt x="213525" y="629864"/>
                </a:lnTo>
                <a:lnTo>
                  <a:pt x="175572" y="616654"/>
                </a:lnTo>
                <a:lnTo>
                  <a:pt x="139915" y="598182"/>
                </a:lnTo>
                <a:lnTo>
                  <a:pt x="107573" y="575168"/>
                </a:lnTo>
                <a:lnTo>
                  <a:pt x="79370" y="548295"/>
                </a:lnTo>
                <a:lnTo>
                  <a:pt x="55332" y="517552"/>
                </a:lnTo>
                <a:lnTo>
                  <a:pt x="35483" y="482930"/>
                </a:lnTo>
                <a:lnTo>
                  <a:pt x="19957" y="445935"/>
                </a:lnTo>
                <a:lnTo>
                  <a:pt x="8869" y="407855"/>
                </a:lnTo>
                <a:lnTo>
                  <a:pt x="2217" y="368692"/>
                </a:lnTo>
                <a:lnTo>
                  <a:pt x="0" y="32844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31602" y="1224965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4">
                <a:moveTo>
                  <a:pt x="0" y="258914"/>
                </a:moveTo>
                <a:lnTo>
                  <a:pt x="3758" y="311876"/>
                </a:lnTo>
                <a:lnTo>
                  <a:pt x="15033" y="358884"/>
                </a:lnTo>
                <a:lnTo>
                  <a:pt x="33829" y="399941"/>
                </a:lnTo>
                <a:lnTo>
                  <a:pt x="60147" y="435051"/>
                </a:lnTo>
                <a:lnTo>
                  <a:pt x="92144" y="463173"/>
                </a:lnTo>
                <a:lnTo>
                  <a:pt x="127979" y="483277"/>
                </a:lnTo>
                <a:lnTo>
                  <a:pt x="167655" y="495349"/>
                </a:lnTo>
                <a:lnTo>
                  <a:pt x="211175" y="499376"/>
                </a:lnTo>
                <a:lnTo>
                  <a:pt x="255401" y="495321"/>
                </a:lnTo>
                <a:lnTo>
                  <a:pt x="295505" y="483152"/>
                </a:lnTo>
                <a:lnTo>
                  <a:pt x="331524" y="462868"/>
                </a:lnTo>
                <a:lnTo>
                  <a:pt x="363499" y="434466"/>
                </a:lnTo>
                <a:lnTo>
                  <a:pt x="389626" y="398605"/>
                </a:lnTo>
                <a:lnTo>
                  <a:pt x="408287" y="355927"/>
                </a:lnTo>
                <a:lnTo>
                  <a:pt x="419483" y="306433"/>
                </a:lnTo>
                <a:lnTo>
                  <a:pt x="423214" y="250126"/>
                </a:lnTo>
                <a:lnTo>
                  <a:pt x="421619" y="213560"/>
                </a:lnTo>
                <a:lnTo>
                  <a:pt x="408855" y="147624"/>
                </a:lnTo>
                <a:lnTo>
                  <a:pt x="383431" y="91724"/>
                </a:lnTo>
                <a:lnTo>
                  <a:pt x="346054" y="48075"/>
                </a:lnTo>
                <a:lnTo>
                  <a:pt x="297565" y="17466"/>
                </a:lnTo>
                <a:lnTo>
                  <a:pt x="242331" y="1945"/>
                </a:lnTo>
                <a:lnTo>
                  <a:pt x="212471" y="0"/>
                </a:lnTo>
                <a:lnTo>
                  <a:pt x="170494" y="3731"/>
                </a:lnTo>
                <a:lnTo>
                  <a:pt x="131546" y="14927"/>
                </a:lnTo>
                <a:lnTo>
                  <a:pt x="95627" y="33588"/>
                </a:lnTo>
                <a:lnTo>
                  <a:pt x="62737" y="59715"/>
                </a:lnTo>
                <a:lnTo>
                  <a:pt x="35291" y="94555"/>
                </a:lnTo>
                <a:lnTo>
                  <a:pt x="15686" y="139360"/>
                </a:lnTo>
                <a:lnTo>
                  <a:pt x="3921" y="194142"/>
                </a:lnTo>
                <a:lnTo>
                  <a:pt x="0" y="258914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84963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115955" y="0"/>
                </a:moveTo>
                <a:lnTo>
                  <a:pt x="65185" y="11653"/>
                </a:lnTo>
                <a:lnTo>
                  <a:pt x="29121" y="45994"/>
                </a:lnTo>
                <a:lnTo>
                  <a:pt x="7278" y="101047"/>
                </a:lnTo>
                <a:lnTo>
                  <a:pt x="801" y="151958"/>
                </a:lnTo>
                <a:lnTo>
                  <a:pt x="0" y="182152"/>
                </a:lnTo>
                <a:lnTo>
                  <a:pt x="2186" y="228708"/>
                </a:lnTo>
                <a:lnTo>
                  <a:pt x="8775" y="268470"/>
                </a:lnTo>
                <a:lnTo>
                  <a:pt x="35171" y="327146"/>
                </a:lnTo>
                <a:lnTo>
                  <a:pt x="70058" y="354654"/>
                </a:lnTo>
                <a:lnTo>
                  <a:pt x="115955" y="363809"/>
                </a:lnTo>
                <a:lnTo>
                  <a:pt x="134649" y="362503"/>
                </a:lnTo>
                <a:lnTo>
                  <a:pt x="180573" y="342907"/>
                </a:lnTo>
                <a:lnTo>
                  <a:pt x="195153" y="327974"/>
                </a:lnTo>
                <a:lnTo>
                  <a:pt x="115955" y="327974"/>
                </a:lnTo>
                <a:lnTo>
                  <a:pt x="101464" y="326156"/>
                </a:lnTo>
                <a:lnTo>
                  <a:pt x="65282" y="299026"/>
                </a:lnTo>
                <a:lnTo>
                  <a:pt x="49900" y="255364"/>
                </a:lnTo>
                <a:lnTo>
                  <a:pt x="44790" y="181987"/>
                </a:lnTo>
                <a:lnTo>
                  <a:pt x="46186" y="141733"/>
                </a:lnTo>
                <a:lnTo>
                  <a:pt x="57424" y="81582"/>
                </a:lnTo>
                <a:lnTo>
                  <a:pt x="88349" y="42728"/>
                </a:lnTo>
                <a:lnTo>
                  <a:pt x="115460" y="36330"/>
                </a:lnTo>
                <a:lnTo>
                  <a:pt x="195754" y="36330"/>
                </a:lnTo>
                <a:lnTo>
                  <a:pt x="194513" y="34625"/>
                </a:lnTo>
                <a:lnTo>
                  <a:pt x="155001" y="6474"/>
                </a:lnTo>
                <a:lnTo>
                  <a:pt x="129830" y="716"/>
                </a:lnTo>
                <a:lnTo>
                  <a:pt x="115955" y="0"/>
                </a:lnTo>
                <a:close/>
              </a:path>
              <a:path w="232409" h="363854">
                <a:moveTo>
                  <a:pt x="195754" y="36330"/>
                </a:moveTo>
                <a:lnTo>
                  <a:pt x="115460" y="36330"/>
                </a:lnTo>
                <a:lnTo>
                  <a:pt x="130192" y="38136"/>
                </a:lnTo>
                <a:lnTo>
                  <a:pt x="143637" y="43557"/>
                </a:lnTo>
                <a:lnTo>
                  <a:pt x="175612" y="83413"/>
                </a:lnTo>
                <a:lnTo>
                  <a:pt x="185849" y="141857"/>
                </a:lnTo>
                <a:lnTo>
                  <a:pt x="187126" y="182152"/>
                </a:lnTo>
                <a:lnTo>
                  <a:pt x="185836" y="222448"/>
                </a:lnTo>
                <a:lnTo>
                  <a:pt x="175612" y="280729"/>
                </a:lnTo>
                <a:lnTo>
                  <a:pt x="143694" y="320706"/>
                </a:lnTo>
                <a:lnTo>
                  <a:pt x="115955" y="327974"/>
                </a:lnTo>
                <a:lnTo>
                  <a:pt x="195153" y="327974"/>
                </a:lnTo>
                <a:lnTo>
                  <a:pt x="219067" y="283348"/>
                </a:lnTo>
                <a:lnTo>
                  <a:pt x="228693" y="238702"/>
                </a:lnTo>
                <a:lnTo>
                  <a:pt x="231919" y="181987"/>
                </a:lnTo>
                <a:lnTo>
                  <a:pt x="231420" y="156888"/>
                </a:lnTo>
                <a:lnTo>
                  <a:pt x="227403" y="114776"/>
                </a:lnTo>
                <a:lnTo>
                  <a:pt x="214415" y="68938"/>
                </a:lnTo>
                <a:lnTo>
                  <a:pt x="201973" y="44874"/>
                </a:lnTo>
                <a:lnTo>
                  <a:pt x="195754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61752" y="6774823"/>
            <a:ext cx="236220" cy="358140"/>
          </a:xfrm>
          <a:custGeom>
            <a:avLst/>
            <a:gdLst/>
            <a:ahLst/>
            <a:cxnLst/>
            <a:rect l="l" t="t" r="r" b="b"/>
            <a:pathLst>
              <a:path w="236220" h="358140">
                <a:moveTo>
                  <a:pt x="45796" y="254815"/>
                </a:moveTo>
                <a:lnTo>
                  <a:pt x="0" y="258300"/>
                </a:lnTo>
                <a:lnTo>
                  <a:pt x="3829" y="279701"/>
                </a:lnTo>
                <a:lnTo>
                  <a:pt x="10953" y="298870"/>
                </a:lnTo>
                <a:lnTo>
                  <a:pt x="35090" y="330544"/>
                </a:lnTo>
                <a:lnTo>
                  <a:pt x="70253" y="351002"/>
                </a:lnTo>
                <a:lnTo>
                  <a:pt x="114312" y="357836"/>
                </a:lnTo>
                <a:lnTo>
                  <a:pt x="142362" y="355130"/>
                </a:lnTo>
                <a:lnTo>
                  <a:pt x="167297" y="347012"/>
                </a:lnTo>
                <a:lnTo>
                  <a:pt x="189107" y="333481"/>
                </a:lnTo>
                <a:lnTo>
                  <a:pt x="200425" y="322002"/>
                </a:lnTo>
                <a:lnTo>
                  <a:pt x="114312" y="322002"/>
                </a:lnTo>
                <a:lnTo>
                  <a:pt x="101555" y="320945"/>
                </a:lnTo>
                <a:lnTo>
                  <a:pt x="60971" y="295675"/>
                </a:lnTo>
                <a:lnTo>
                  <a:pt x="49173" y="270450"/>
                </a:lnTo>
                <a:lnTo>
                  <a:pt x="45796" y="254815"/>
                </a:lnTo>
                <a:close/>
              </a:path>
              <a:path w="236220" h="358140">
                <a:moveTo>
                  <a:pt x="209123" y="154280"/>
                </a:moveTo>
                <a:lnTo>
                  <a:pt x="113893" y="154280"/>
                </a:lnTo>
                <a:lnTo>
                  <a:pt x="130161" y="155634"/>
                </a:lnTo>
                <a:lnTo>
                  <a:pt x="144751" y="159694"/>
                </a:lnTo>
                <a:lnTo>
                  <a:pt x="177970" y="187737"/>
                </a:lnTo>
                <a:lnTo>
                  <a:pt x="189623" y="234989"/>
                </a:lnTo>
                <a:lnTo>
                  <a:pt x="188270" y="253684"/>
                </a:lnTo>
                <a:lnTo>
                  <a:pt x="167970" y="298194"/>
                </a:lnTo>
                <a:lnTo>
                  <a:pt x="129645" y="320510"/>
                </a:lnTo>
                <a:lnTo>
                  <a:pt x="114312" y="322002"/>
                </a:lnTo>
                <a:lnTo>
                  <a:pt x="200425" y="322002"/>
                </a:lnTo>
                <a:lnTo>
                  <a:pt x="228884" y="276028"/>
                </a:lnTo>
                <a:lnTo>
                  <a:pt x="235915" y="230925"/>
                </a:lnTo>
                <a:lnTo>
                  <a:pt x="233909" y="206693"/>
                </a:lnTo>
                <a:lnTo>
                  <a:pt x="227898" y="184764"/>
                </a:lnTo>
                <a:lnTo>
                  <a:pt x="217891" y="165137"/>
                </a:lnTo>
                <a:lnTo>
                  <a:pt x="209123" y="154280"/>
                </a:lnTo>
                <a:close/>
              </a:path>
              <a:path w="236220" h="358140">
                <a:moveTo>
                  <a:pt x="218986" y="0"/>
                </a:moveTo>
                <a:lnTo>
                  <a:pt x="42316" y="0"/>
                </a:lnTo>
                <a:lnTo>
                  <a:pt x="7962" y="183149"/>
                </a:lnTo>
                <a:lnTo>
                  <a:pt x="49275" y="189122"/>
                </a:lnTo>
                <a:lnTo>
                  <a:pt x="54568" y="181763"/>
                </a:lnTo>
                <a:lnTo>
                  <a:pt x="60737" y="175122"/>
                </a:lnTo>
                <a:lnTo>
                  <a:pt x="103533" y="154887"/>
                </a:lnTo>
                <a:lnTo>
                  <a:pt x="113893" y="154280"/>
                </a:lnTo>
                <a:lnTo>
                  <a:pt x="209123" y="154280"/>
                </a:lnTo>
                <a:lnTo>
                  <a:pt x="203898" y="147811"/>
                </a:lnTo>
                <a:lnTo>
                  <a:pt x="192106" y="137941"/>
                </a:lnTo>
                <a:lnTo>
                  <a:pt x="58229" y="137941"/>
                </a:lnTo>
                <a:lnTo>
                  <a:pt x="77228" y="41807"/>
                </a:lnTo>
                <a:lnTo>
                  <a:pt x="218986" y="41807"/>
                </a:lnTo>
                <a:lnTo>
                  <a:pt x="218986" y="0"/>
                </a:lnTo>
                <a:close/>
              </a:path>
              <a:path w="236220" h="358140">
                <a:moveTo>
                  <a:pt x="125336" y="115462"/>
                </a:moveTo>
                <a:lnTo>
                  <a:pt x="107985" y="116863"/>
                </a:lnTo>
                <a:lnTo>
                  <a:pt x="91011" y="121071"/>
                </a:lnTo>
                <a:lnTo>
                  <a:pt x="74422" y="128095"/>
                </a:lnTo>
                <a:lnTo>
                  <a:pt x="58229" y="137941"/>
                </a:lnTo>
                <a:lnTo>
                  <a:pt x="192106" y="137941"/>
                </a:lnTo>
                <a:lnTo>
                  <a:pt x="186990" y="133658"/>
                </a:lnTo>
                <a:lnTo>
                  <a:pt x="168255" y="123549"/>
                </a:lnTo>
                <a:lnTo>
                  <a:pt x="147702" y="117483"/>
                </a:lnTo>
                <a:lnTo>
                  <a:pt x="125336" y="1154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84956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0" y="181987"/>
                </a:moveTo>
                <a:lnTo>
                  <a:pt x="3238" y="124970"/>
                </a:lnTo>
                <a:lnTo>
                  <a:pt x="12953" y="80211"/>
                </a:lnTo>
                <a:lnTo>
                  <a:pt x="39573" y="32245"/>
                </a:lnTo>
                <a:lnTo>
                  <a:pt x="80457" y="5174"/>
                </a:lnTo>
                <a:lnTo>
                  <a:pt x="115963" y="0"/>
                </a:lnTo>
                <a:lnTo>
                  <a:pt x="129837" y="716"/>
                </a:lnTo>
                <a:lnTo>
                  <a:pt x="176672" y="17954"/>
                </a:lnTo>
                <a:lnTo>
                  <a:pt x="208577" y="56303"/>
                </a:lnTo>
                <a:lnTo>
                  <a:pt x="223875" y="97793"/>
                </a:lnTo>
                <a:lnTo>
                  <a:pt x="231428" y="156888"/>
                </a:lnTo>
                <a:lnTo>
                  <a:pt x="231927" y="181987"/>
                </a:lnTo>
                <a:lnTo>
                  <a:pt x="231119" y="211846"/>
                </a:lnTo>
                <a:lnTo>
                  <a:pt x="224683" y="262541"/>
                </a:lnTo>
                <a:lnTo>
                  <a:pt x="211858" y="301578"/>
                </a:lnTo>
                <a:lnTo>
                  <a:pt x="180581" y="342907"/>
                </a:lnTo>
                <a:lnTo>
                  <a:pt x="134657" y="362503"/>
                </a:lnTo>
                <a:lnTo>
                  <a:pt x="115963" y="363809"/>
                </a:lnTo>
                <a:lnTo>
                  <a:pt x="91643" y="361521"/>
                </a:lnTo>
                <a:lnTo>
                  <a:pt x="51241" y="343198"/>
                </a:lnTo>
                <a:lnTo>
                  <a:pt x="19775" y="301280"/>
                </a:lnTo>
                <a:lnTo>
                  <a:pt x="2194" y="228708"/>
                </a:lnTo>
                <a:lnTo>
                  <a:pt x="0" y="18198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29748" y="6805182"/>
            <a:ext cx="142875" cy="292100"/>
          </a:xfrm>
          <a:custGeom>
            <a:avLst/>
            <a:gdLst/>
            <a:ahLst/>
            <a:cxnLst/>
            <a:rect l="l" t="t" r="r" b="b"/>
            <a:pathLst>
              <a:path w="142875" h="292100">
                <a:moveTo>
                  <a:pt x="0" y="145821"/>
                </a:moveTo>
                <a:lnTo>
                  <a:pt x="1277" y="186117"/>
                </a:lnTo>
                <a:lnTo>
                  <a:pt x="11519" y="244561"/>
                </a:lnTo>
                <a:lnTo>
                  <a:pt x="43438" y="284416"/>
                </a:lnTo>
                <a:lnTo>
                  <a:pt x="71170" y="291644"/>
                </a:lnTo>
                <a:lnTo>
                  <a:pt x="85635" y="289825"/>
                </a:lnTo>
                <a:lnTo>
                  <a:pt x="121856" y="262613"/>
                </a:lnTo>
                <a:lnTo>
                  <a:pt x="137228" y="218867"/>
                </a:lnTo>
                <a:lnTo>
                  <a:pt x="142341" y="145821"/>
                </a:lnTo>
                <a:lnTo>
                  <a:pt x="141064" y="105526"/>
                </a:lnTo>
                <a:lnTo>
                  <a:pt x="130827" y="47082"/>
                </a:lnTo>
                <a:lnTo>
                  <a:pt x="98852" y="7227"/>
                </a:lnTo>
                <a:lnTo>
                  <a:pt x="70675" y="0"/>
                </a:lnTo>
                <a:lnTo>
                  <a:pt x="56367" y="1600"/>
                </a:lnTo>
                <a:lnTo>
                  <a:pt x="22491" y="25549"/>
                </a:lnTo>
                <a:lnTo>
                  <a:pt x="5611" y="71874"/>
                </a:lnTo>
                <a:lnTo>
                  <a:pt x="0" y="1458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61752" y="6774823"/>
            <a:ext cx="236220" cy="358140"/>
          </a:xfrm>
          <a:custGeom>
            <a:avLst/>
            <a:gdLst/>
            <a:ahLst/>
            <a:cxnLst/>
            <a:rect l="l" t="t" r="r" b="b"/>
            <a:pathLst>
              <a:path w="236220" h="358140">
                <a:moveTo>
                  <a:pt x="0" y="258300"/>
                </a:moveTo>
                <a:lnTo>
                  <a:pt x="45796" y="254815"/>
                </a:lnTo>
                <a:lnTo>
                  <a:pt x="49186" y="270508"/>
                </a:lnTo>
                <a:lnTo>
                  <a:pt x="54246" y="284126"/>
                </a:lnTo>
                <a:lnTo>
                  <a:pt x="89804" y="317781"/>
                </a:lnTo>
                <a:lnTo>
                  <a:pt x="114312" y="322002"/>
                </a:lnTo>
                <a:lnTo>
                  <a:pt x="129645" y="320510"/>
                </a:lnTo>
                <a:lnTo>
                  <a:pt x="167970" y="298194"/>
                </a:lnTo>
                <a:lnTo>
                  <a:pt x="188270" y="253684"/>
                </a:lnTo>
                <a:lnTo>
                  <a:pt x="189623" y="234989"/>
                </a:lnTo>
                <a:lnTo>
                  <a:pt x="188331" y="217258"/>
                </a:lnTo>
                <a:lnTo>
                  <a:pt x="168884" y="175931"/>
                </a:lnTo>
                <a:lnTo>
                  <a:pt x="130161" y="155634"/>
                </a:lnTo>
                <a:lnTo>
                  <a:pt x="113893" y="154280"/>
                </a:lnTo>
                <a:lnTo>
                  <a:pt x="103533" y="154887"/>
                </a:lnTo>
                <a:lnTo>
                  <a:pt x="67792" y="169196"/>
                </a:lnTo>
                <a:lnTo>
                  <a:pt x="49275" y="189122"/>
                </a:lnTo>
                <a:lnTo>
                  <a:pt x="7962" y="183149"/>
                </a:lnTo>
                <a:lnTo>
                  <a:pt x="42316" y="0"/>
                </a:lnTo>
                <a:lnTo>
                  <a:pt x="218986" y="0"/>
                </a:lnTo>
                <a:lnTo>
                  <a:pt x="218986" y="41807"/>
                </a:lnTo>
                <a:lnTo>
                  <a:pt x="77228" y="41807"/>
                </a:lnTo>
                <a:lnTo>
                  <a:pt x="58229" y="137941"/>
                </a:lnTo>
                <a:lnTo>
                  <a:pt x="74422" y="128095"/>
                </a:lnTo>
                <a:lnTo>
                  <a:pt x="91011" y="121071"/>
                </a:lnTo>
                <a:lnTo>
                  <a:pt x="107985" y="116863"/>
                </a:lnTo>
                <a:lnTo>
                  <a:pt x="125336" y="115462"/>
                </a:lnTo>
                <a:lnTo>
                  <a:pt x="147702" y="117483"/>
                </a:lnTo>
                <a:lnTo>
                  <a:pt x="186990" y="133658"/>
                </a:lnTo>
                <a:lnTo>
                  <a:pt x="217891" y="165137"/>
                </a:lnTo>
                <a:lnTo>
                  <a:pt x="233909" y="206693"/>
                </a:lnTo>
                <a:lnTo>
                  <a:pt x="235915" y="230925"/>
                </a:lnTo>
                <a:lnTo>
                  <a:pt x="234157" y="254301"/>
                </a:lnTo>
                <a:lnTo>
                  <a:pt x="220093" y="296107"/>
                </a:lnTo>
                <a:lnTo>
                  <a:pt x="189107" y="333481"/>
                </a:lnTo>
                <a:lnTo>
                  <a:pt x="142362" y="355130"/>
                </a:lnTo>
                <a:lnTo>
                  <a:pt x="114312" y="357836"/>
                </a:lnTo>
                <a:lnTo>
                  <a:pt x="91164" y="356126"/>
                </a:lnTo>
                <a:lnTo>
                  <a:pt x="51565" y="342472"/>
                </a:lnTo>
                <a:lnTo>
                  <a:pt x="21374" y="315815"/>
                </a:lnTo>
                <a:lnTo>
                  <a:pt x="3829" y="279701"/>
                </a:lnTo>
                <a:lnTo>
                  <a:pt x="0" y="25830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1654" y="2562161"/>
            <a:ext cx="382905" cy="414020"/>
          </a:xfrm>
          <a:custGeom>
            <a:avLst/>
            <a:gdLst/>
            <a:ahLst/>
            <a:cxnLst/>
            <a:rect l="l" t="t" r="r" b="b"/>
            <a:pathLst>
              <a:path w="382905" h="414019">
                <a:moveTo>
                  <a:pt x="191668" y="0"/>
                </a:moveTo>
                <a:lnTo>
                  <a:pt x="151292" y="3511"/>
                </a:lnTo>
                <a:lnTo>
                  <a:pt x="82242" y="31627"/>
                </a:lnTo>
                <a:lnTo>
                  <a:pt x="30135" y="87107"/>
                </a:lnTo>
                <a:lnTo>
                  <a:pt x="13399" y="123369"/>
                </a:lnTo>
                <a:lnTo>
                  <a:pt x="3351" y="165024"/>
                </a:lnTo>
                <a:lnTo>
                  <a:pt x="0" y="212064"/>
                </a:lnTo>
                <a:lnTo>
                  <a:pt x="1431" y="238051"/>
                </a:lnTo>
                <a:lnTo>
                  <a:pt x="12887" y="287924"/>
                </a:lnTo>
                <a:lnTo>
                  <a:pt x="35724" y="334165"/>
                </a:lnTo>
                <a:lnTo>
                  <a:pt x="69455" y="371364"/>
                </a:lnTo>
                <a:lnTo>
                  <a:pt x="113357" y="398151"/>
                </a:lnTo>
                <a:lnTo>
                  <a:pt x="163864" y="411801"/>
                </a:lnTo>
                <a:lnTo>
                  <a:pt x="191387" y="413512"/>
                </a:lnTo>
                <a:lnTo>
                  <a:pt x="217005" y="411974"/>
                </a:lnTo>
                <a:lnTo>
                  <a:pt x="265621" y="399645"/>
                </a:lnTo>
                <a:lnTo>
                  <a:pt x="309836" y="375074"/>
                </a:lnTo>
                <a:lnTo>
                  <a:pt x="317468" y="368249"/>
                </a:lnTo>
                <a:lnTo>
                  <a:pt x="191109" y="368249"/>
                </a:lnTo>
                <a:lnTo>
                  <a:pt x="163011" y="365648"/>
                </a:lnTo>
                <a:lnTo>
                  <a:pt x="114254" y="344873"/>
                </a:lnTo>
                <a:lnTo>
                  <a:pt x="76605" y="304047"/>
                </a:lnTo>
                <a:lnTo>
                  <a:pt x="57187" y="247187"/>
                </a:lnTo>
                <a:lnTo>
                  <a:pt x="54759" y="212991"/>
                </a:lnTo>
                <a:lnTo>
                  <a:pt x="57292" y="171168"/>
                </a:lnTo>
                <a:lnTo>
                  <a:pt x="77550" y="106871"/>
                </a:lnTo>
                <a:lnTo>
                  <a:pt x="116508" y="67510"/>
                </a:lnTo>
                <a:lnTo>
                  <a:pt x="164845" y="48231"/>
                </a:lnTo>
                <a:lnTo>
                  <a:pt x="191945" y="45821"/>
                </a:lnTo>
                <a:lnTo>
                  <a:pt x="317680" y="45821"/>
                </a:lnTo>
                <a:lnTo>
                  <a:pt x="312500" y="40965"/>
                </a:lnTo>
                <a:lnTo>
                  <a:pt x="291600" y="26454"/>
                </a:lnTo>
                <a:lnTo>
                  <a:pt x="268651" y="14894"/>
                </a:lnTo>
                <a:lnTo>
                  <a:pt x="244357" y="6626"/>
                </a:lnTo>
                <a:lnTo>
                  <a:pt x="218702" y="1658"/>
                </a:lnTo>
                <a:lnTo>
                  <a:pt x="191668" y="0"/>
                </a:lnTo>
                <a:close/>
              </a:path>
              <a:path w="382905" h="414019">
                <a:moveTo>
                  <a:pt x="317680" y="45821"/>
                </a:moveTo>
                <a:lnTo>
                  <a:pt x="191945" y="45821"/>
                </a:lnTo>
                <a:lnTo>
                  <a:pt x="211226" y="47077"/>
                </a:lnTo>
                <a:lnTo>
                  <a:pt x="229538" y="50839"/>
                </a:lnTo>
                <a:lnTo>
                  <a:pt x="278198" y="76863"/>
                </a:lnTo>
                <a:lnTo>
                  <a:pt x="311529" y="122186"/>
                </a:lnTo>
                <a:lnTo>
                  <a:pt x="323893" y="161645"/>
                </a:lnTo>
                <a:lnTo>
                  <a:pt x="328007" y="207416"/>
                </a:lnTo>
                <a:lnTo>
                  <a:pt x="325604" y="243671"/>
                </a:lnTo>
                <a:lnTo>
                  <a:pt x="306326" y="303183"/>
                </a:lnTo>
                <a:lnTo>
                  <a:pt x="268813" y="344674"/>
                </a:lnTo>
                <a:lnTo>
                  <a:pt x="219664" y="365629"/>
                </a:lnTo>
                <a:lnTo>
                  <a:pt x="191109" y="368249"/>
                </a:lnTo>
                <a:lnTo>
                  <a:pt x="317468" y="368249"/>
                </a:lnTo>
                <a:lnTo>
                  <a:pt x="344621" y="338754"/>
                </a:lnTo>
                <a:lnTo>
                  <a:pt x="368946" y="291410"/>
                </a:lnTo>
                <a:lnTo>
                  <a:pt x="381240" y="237005"/>
                </a:lnTo>
                <a:lnTo>
                  <a:pt x="382772" y="207314"/>
                </a:lnTo>
                <a:lnTo>
                  <a:pt x="381312" y="178230"/>
                </a:lnTo>
                <a:lnTo>
                  <a:pt x="369614" y="124622"/>
                </a:lnTo>
                <a:lnTo>
                  <a:pt x="346409" y="77846"/>
                </a:lnTo>
                <a:lnTo>
                  <a:pt x="330773" y="58096"/>
                </a:lnTo>
                <a:lnTo>
                  <a:pt x="317680" y="4582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9929" y="2672803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4">
                <a:moveTo>
                  <a:pt x="48614" y="201726"/>
                </a:moveTo>
                <a:lnTo>
                  <a:pt x="0" y="209550"/>
                </a:lnTo>
                <a:lnTo>
                  <a:pt x="5449" y="231118"/>
                </a:lnTo>
                <a:lnTo>
                  <a:pt x="13562" y="249864"/>
                </a:lnTo>
                <a:lnTo>
                  <a:pt x="54311" y="289146"/>
                </a:lnTo>
                <a:lnTo>
                  <a:pt x="97403" y="300845"/>
                </a:lnTo>
                <a:lnTo>
                  <a:pt x="123959" y="302310"/>
                </a:lnTo>
                <a:lnTo>
                  <a:pt x="140567" y="301575"/>
                </a:lnTo>
                <a:lnTo>
                  <a:pt x="185148" y="290487"/>
                </a:lnTo>
                <a:lnTo>
                  <a:pt x="218520" y="267169"/>
                </a:lnTo>
                <a:lnTo>
                  <a:pt x="222501" y="262077"/>
                </a:lnTo>
                <a:lnTo>
                  <a:pt x="123775" y="262077"/>
                </a:lnTo>
                <a:lnTo>
                  <a:pt x="107922" y="261101"/>
                </a:lnTo>
                <a:lnTo>
                  <a:pt x="71431" y="246519"/>
                </a:lnTo>
                <a:lnTo>
                  <a:pt x="51564" y="215472"/>
                </a:lnTo>
                <a:lnTo>
                  <a:pt x="48614" y="201726"/>
                </a:lnTo>
                <a:close/>
              </a:path>
              <a:path w="241300" h="302894">
                <a:moveTo>
                  <a:pt x="114927" y="0"/>
                </a:moveTo>
                <a:lnTo>
                  <a:pt x="72551" y="5867"/>
                </a:lnTo>
                <a:lnTo>
                  <a:pt x="34136" y="25914"/>
                </a:lnTo>
                <a:lnTo>
                  <a:pt x="10605" y="64690"/>
                </a:lnTo>
                <a:lnTo>
                  <a:pt x="8418" y="83921"/>
                </a:lnTo>
                <a:lnTo>
                  <a:pt x="9060" y="93742"/>
                </a:lnTo>
                <a:lnTo>
                  <a:pt x="25192" y="130413"/>
                </a:lnTo>
                <a:lnTo>
                  <a:pt x="63280" y="154856"/>
                </a:lnTo>
                <a:lnTo>
                  <a:pt x="100656" y="166587"/>
                </a:lnTo>
                <a:lnTo>
                  <a:pt x="143669" y="177994"/>
                </a:lnTo>
                <a:lnTo>
                  <a:pt x="158094" y="182379"/>
                </a:lnTo>
                <a:lnTo>
                  <a:pt x="189627" y="208100"/>
                </a:lnTo>
                <a:lnTo>
                  <a:pt x="190552" y="215976"/>
                </a:lnTo>
                <a:lnTo>
                  <a:pt x="189522" y="224966"/>
                </a:lnTo>
                <a:lnTo>
                  <a:pt x="164832" y="254340"/>
                </a:lnTo>
                <a:lnTo>
                  <a:pt x="123775" y="262077"/>
                </a:lnTo>
                <a:lnTo>
                  <a:pt x="222501" y="262077"/>
                </a:lnTo>
                <a:lnTo>
                  <a:pt x="239951" y="222904"/>
                </a:lnTo>
                <a:lnTo>
                  <a:pt x="240844" y="210858"/>
                </a:lnTo>
                <a:lnTo>
                  <a:pt x="240108" y="198807"/>
                </a:lnTo>
                <a:lnTo>
                  <a:pt x="222588" y="160940"/>
                </a:lnTo>
                <a:lnTo>
                  <a:pt x="184309" y="138412"/>
                </a:lnTo>
                <a:lnTo>
                  <a:pt x="95147" y="112391"/>
                </a:lnTo>
                <a:lnTo>
                  <a:pt x="86124" y="109684"/>
                </a:lnTo>
                <a:lnTo>
                  <a:pt x="80655" y="107848"/>
                </a:lnTo>
                <a:lnTo>
                  <a:pt x="72086" y="104406"/>
                </a:lnTo>
                <a:lnTo>
                  <a:pt x="65844" y="100025"/>
                </a:lnTo>
                <a:lnTo>
                  <a:pt x="61841" y="94805"/>
                </a:lnTo>
                <a:lnTo>
                  <a:pt x="57834" y="89687"/>
                </a:lnTo>
                <a:lnTo>
                  <a:pt x="55879" y="83921"/>
                </a:lnTo>
                <a:lnTo>
                  <a:pt x="55879" y="77584"/>
                </a:lnTo>
                <a:lnTo>
                  <a:pt x="78730" y="46518"/>
                </a:lnTo>
                <a:lnTo>
                  <a:pt x="118465" y="40233"/>
                </a:lnTo>
                <a:lnTo>
                  <a:pt x="215096" y="40233"/>
                </a:lnTo>
                <a:lnTo>
                  <a:pt x="212811" y="36512"/>
                </a:lnTo>
                <a:lnTo>
                  <a:pt x="174718" y="9880"/>
                </a:lnTo>
                <a:lnTo>
                  <a:pt x="131445" y="613"/>
                </a:lnTo>
                <a:lnTo>
                  <a:pt x="114927" y="0"/>
                </a:lnTo>
                <a:close/>
              </a:path>
              <a:path w="241300" h="302894">
                <a:moveTo>
                  <a:pt x="215096" y="40233"/>
                </a:moveTo>
                <a:lnTo>
                  <a:pt x="118465" y="40233"/>
                </a:lnTo>
                <a:lnTo>
                  <a:pt x="131964" y="41020"/>
                </a:lnTo>
                <a:lnTo>
                  <a:pt x="143831" y="43387"/>
                </a:lnTo>
                <a:lnTo>
                  <a:pt x="175265" y="68116"/>
                </a:lnTo>
                <a:lnTo>
                  <a:pt x="181609" y="88290"/>
                </a:lnTo>
                <a:lnTo>
                  <a:pt x="229665" y="81584"/>
                </a:lnTo>
                <a:lnTo>
                  <a:pt x="226851" y="68116"/>
                </a:lnTo>
                <a:lnTo>
                  <a:pt x="223123" y="56219"/>
                </a:lnTo>
                <a:lnTo>
                  <a:pt x="218429" y="45662"/>
                </a:lnTo>
                <a:lnTo>
                  <a:pt x="21509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0144" y="2672803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60" h="407669">
                <a:moveTo>
                  <a:pt x="44704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99"/>
                </a:lnTo>
                <a:lnTo>
                  <a:pt x="210400" y="265899"/>
                </a:lnTo>
                <a:lnTo>
                  <a:pt x="214197" y="262077"/>
                </a:lnTo>
                <a:lnTo>
                  <a:pt x="122008" y="262077"/>
                </a:lnTo>
                <a:lnTo>
                  <a:pt x="106535" y="260402"/>
                </a:lnTo>
                <a:lnTo>
                  <a:pt x="67246" y="235356"/>
                </a:lnTo>
                <a:lnTo>
                  <a:pt x="46117" y="178981"/>
                </a:lnTo>
                <a:lnTo>
                  <a:pt x="44704" y="152920"/>
                </a:lnTo>
                <a:lnTo>
                  <a:pt x="46207" y="126657"/>
                </a:lnTo>
                <a:lnTo>
                  <a:pt x="58259" y="84117"/>
                </a:lnTo>
                <a:lnTo>
                  <a:pt x="94672" y="45880"/>
                </a:lnTo>
                <a:lnTo>
                  <a:pt x="98921" y="44246"/>
                </a:lnTo>
                <a:lnTo>
                  <a:pt x="44704" y="44246"/>
                </a:lnTo>
                <a:lnTo>
                  <a:pt x="44704" y="6146"/>
                </a:lnTo>
                <a:close/>
              </a:path>
              <a:path w="251460" h="407669">
                <a:moveTo>
                  <a:pt x="210400" y="265899"/>
                </a:moveTo>
                <a:lnTo>
                  <a:pt x="49174" y="265899"/>
                </a:lnTo>
                <a:lnTo>
                  <a:pt x="55882" y="273440"/>
                </a:lnTo>
                <a:lnTo>
                  <a:pt x="91254" y="296497"/>
                </a:lnTo>
                <a:lnTo>
                  <a:pt x="125260" y="302310"/>
                </a:lnTo>
                <a:lnTo>
                  <a:pt x="141830" y="301124"/>
                </a:lnTo>
                <a:lnTo>
                  <a:pt x="189153" y="283400"/>
                </a:lnTo>
                <a:lnTo>
                  <a:pt x="210400" y="265899"/>
                </a:lnTo>
                <a:close/>
              </a:path>
              <a:path w="251460" h="407669">
                <a:moveTo>
                  <a:pt x="215818" y="38557"/>
                </a:moveTo>
                <a:lnTo>
                  <a:pt x="124142" y="38557"/>
                </a:lnTo>
                <a:lnTo>
                  <a:pt x="139374" y="40270"/>
                </a:lnTo>
                <a:lnTo>
                  <a:pt x="153495" y="45415"/>
                </a:lnTo>
                <a:lnTo>
                  <a:pt x="188400" y="81521"/>
                </a:lnTo>
                <a:lnTo>
                  <a:pt x="199752" y="122914"/>
                </a:lnTo>
                <a:lnTo>
                  <a:pt x="201168" y="148831"/>
                </a:lnTo>
                <a:lnTo>
                  <a:pt x="199716" y="175914"/>
                </a:lnTo>
                <a:lnTo>
                  <a:pt x="188084" y="218698"/>
                </a:lnTo>
                <a:lnTo>
                  <a:pt x="152320" y="255162"/>
                </a:lnTo>
                <a:lnTo>
                  <a:pt x="122008" y="262077"/>
                </a:lnTo>
                <a:lnTo>
                  <a:pt x="214197" y="262077"/>
                </a:lnTo>
                <a:lnTo>
                  <a:pt x="235534" y="228930"/>
                </a:lnTo>
                <a:lnTo>
                  <a:pt x="247478" y="191136"/>
                </a:lnTo>
                <a:lnTo>
                  <a:pt x="251459" y="149009"/>
                </a:lnTo>
                <a:lnTo>
                  <a:pt x="250553" y="128698"/>
                </a:lnTo>
                <a:lnTo>
                  <a:pt x="243326" y="90630"/>
                </a:lnTo>
                <a:lnTo>
                  <a:pt x="219063" y="42052"/>
                </a:lnTo>
                <a:lnTo>
                  <a:pt x="215818" y="38557"/>
                </a:lnTo>
                <a:close/>
              </a:path>
              <a:path w="251460" h="407669">
                <a:moveTo>
                  <a:pt x="128701" y="0"/>
                </a:moveTo>
                <a:lnTo>
                  <a:pt x="90923" y="6247"/>
                </a:lnTo>
                <a:lnTo>
                  <a:pt x="52860" y="33889"/>
                </a:lnTo>
                <a:lnTo>
                  <a:pt x="44704" y="44246"/>
                </a:lnTo>
                <a:lnTo>
                  <a:pt x="98921" y="44246"/>
                </a:lnTo>
                <a:lnTo>
                  <a:pt x="108954" y="40389"/>
                </a:lnTo>
                <a:lnTo>
                  <a:pt x="124142" y="38557"/>
                </a:lnTo>
                <a:lnTo>
                  <a:pt x="215818" y="38557"/>
                </a:lnTo>
                <a:lnTo>
                  <a:pt x="207493" y="29589"/>
                </a:lnTo>
                <a:lnTo>
                  <a:pt x="194183" y="19100"/>
                </a:lnTo>
                <a:lnTo>
                  <a:pt x="179458" y="10731"/>
                </a:lnTo>
                <a:lnTo>
                  <a:pt x="163642" y="4764"/>
                </a:lnTo>
                <a:lnTo>
                  <a:pt x="146727" y="1189"/>
                </a:lnTo>
                <a:lnTo>
                  <a:pt x="12870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3494" y="2672803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4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40"/>
                </a:lnTo>
                <a:lnTo>
                  <a:pt x="49681" y="129373"/>
                </a:lnTo>
                <a:lnTo>
                  <a:pt x="57365" y="87363"/>
                </a:lnTo>
                <a:lnTo>
                  <a:pt x="82091" y="56315"/>
                </a:lnTo>
                <a:lnTo>
                  <a:pt x="104305" y="50850"/>
                </a:lnTo>
                <a:lnTo>
                  <a:pt x="143952" y="50850"/>
                </a:lnTo>
                <a:lnTo>
                  <a:pt x="14406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4" h="296544">
                <a:moveTo>
                  <a:pt x="143952" y="50850"/>
                </a:moveTo>
                <a:lnTo>
                  <a:pt x="104305" y="50850"/>
                </a:lnTo>
                <a:lnTo>
                  <a:pt x="113248" y="51479"/>
                </a:lnTo>
                <a:lnTo>
                  <a:pt x="122191" y="53365"/>
                </a:lnTo>
                <a:lnTo>
                  <a:pt x="131131" y="56508"/>
                </a:lnTo>
                <a:lnTo>
                  <a:pt x="140068" y="60909"/>
                </a:lnTo>
                <a:lnTo>
                  <a:pt x="143952" y="50850"/>
                </a:lnTo>
                <a:close/>
              </a:path>
              <a:path w="158114" h="296544">
                <a:moveTo>
                  <a:pt x="107010" y="0"/>
                </a:moveTo>
                <a:lnTo>
                  <a:pt x="68087" y="16093"/>
                </a:lnTo>
                <a:lnTo>
                  <a:pt x="44145" y="50571"/>
                </a:lnTo>
                <a:lnTo>
                  <a:pt x="144060" y="50571"/>
                </a:lnTo>
                <a:lnTo>
                  <a:pt x="157581" y="15557"/>
                </a:lnTo>
                <a:lnTo>
                  <a:pt x="144782" y="8765"/>
                </a:lnTo>
                <a:lnTo>
                  <a:pt x="132086" y="3902"/>
                </a:lnTo>
                <a:lnTo>
                  <a:pt x="119494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84813" y="2672803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80" h="302894">
                <a:moveTo>
                  <a:pt x="135971" y="0"/>
                </a:moveTo>
                <a:lnTo>
                  <a:pt x="86265" y="8031"/>
                </a:lnTo>
                <a:lnTo>
                  <a:pt x="44798" y="32131"/>
                </a:lnTo>
                <a:lnTo>
                  <a:pt x="11184" y="81237"/>
                </a:lnTo>
                <a:lnTo>
                  <a:pt x="103" y="149669"/>
                </a:lnTo>
                <a:lnTo>
                  <a:pt x="0" y="151257"/>
                </a:lnTo>
                <a:lnTo>
                  <a:pt x="2335" y="185627"/>
                </a:lnTo>
                <a:lnTo>
                  <a:pt x="21097" y="241750"/>
                </a:lnTo>
                <a:lnTo>
                  <a:pt x="57771" y="280429"/>
                </a:lnTo>
                <a:lnTo>
                  <a:pt x="106984" y="299882"/>
                </a:lnTo>
                <a:lnTo>
                  <a:pt x="135971" y="302310"/>
                </a:lnTo>
                <a:lnTo>
                  <a:pt x="154552" y="301209"/>
                </a:lnTo>
                <a:lnTo>
                  <a:pt x="205923" y="284619"/>
                </a:lnTo>
                <a:lnTo>
                  <a:pt x="235256" y="262077"/>
                </a:lnTo>
                <a:lnTo>
                  <a:pt x="135971" y="262077"/>
                </a:lnTo>
                <a:lnTo>
                  <a:pt x="118260" y="260347"/>
                </a:lnTo>
                <a:lnTo>
                  <a:pt x="74605" y="234416"/>
                </a:lnTo>
                <a:lnTo>
                  <a:pt x="56368" y="199856"/>
                </a:lnTo>
                <a:lnTo>
                  <a:pt x="50285" y="151257"/>
                </a:lnTo>
                <a:lnTo>
                  <a:pt x="51806" y="125267"/>
                </a:lnTo>
                <a:lnTo>
                  <a:pt x="63968" y="83771"/>
                </a:lnTo>
                <a:lnTo>
                  <a:pt x="102145" y="47650"/>
                </a:lnTo>
                <a:lnTo>
                  <a:pt x="135971" y="40792"/>
                </a:lnTo>
                <a:lnTo>
                  <a:pt x="234972" y="40792"/>
                </a:lnTo>
                <a:lnTo>
                  <a:pt x="233673" y="39116"/>
                </a:lnTo>
                <a:lnTo>
                  <a:pt x="213312" y="22004"/>
                </a:lnTo>
                <a:lnTo>
                  <a:pt x="190237" y="9780"/>
                </a:lnTo>
                <a:lnTo>
                  <a:pt x="164455" y="2445"/>
                </a:lnTo>
                <a:lnTo>
                  <a:pt x="135971" y="0"/>
                </a:lnTo>
                <a:close/>
              </a:path>
              <a:path w="271780" h="302894">
                <a:moveTo>
                  <a:pt x="234972" y="40792"/>
                </a:moveTo>
                <a:lnTo>
                  <a:pt x="135971" y="40792"/>
                </a:lnTo>
                <a:lnTo>
                  <a:pt x="153401" y="42521"/>
                </a:lnTo>
                <a:lnTo>
                  <a:pt x="169353" y="47707"/>
                </a:lnTo>
                <a:lnTo>
                  <a:pt x="207492" y="83855"/>
                </a:lnTo>
                <a:lnTo>
                  <a:pt x="219743" y="124472"/>
                </a:lnTo>
                <a:lnTo>
                  <a:pt x="221187" y="151257"/>
                </a:lnTo>
                <a:lnTo>
                  <a:pt x="219760" y="176277"/>
                </a:lnTo>
                <a:lnTo>
                  <a:pt x="207615" y="218606"/>
                </a:lnTo>
                <a:lnTo>
                  <a:pt x="169481" y="255162"/>
                </a:lnTo>
                <a:lnTo>
                  <a:pt x="135971" y="262077"/>
                </a:lnTo>
                <a:lnTo>
                  <a:pt x="235256" y="262077"/>
                </a:lnTo>
                <a:lnTo>
                  <a:pt x="262150" y="217401"/>
                </a:lnTo>
                <a:lnTo>
                  <a:pt x="270524" y="173502"/>
                </a:lnTo>
                <a:lnTo>
                  <a:pt x="271569" y="147066"/>
                </a:lnTo>
                <a:lnTo>
                  <a:pt x="269197" y="114478"/>
                </a:lnTo>
                <a:lnTo>
                  <a:pt x="262084" y="85613"/>
                </a:lnTo>
                <a:lnTo>
                  <a:pt x="250240" y="60487"/>
                </a:lnTo>
                <a:lnTo>
                  <a:pt x="234972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74671" y="2568867"/>
            <a:ext cx="111760" cy="517525"/>
          </a:xfrm>
          <a:custGeom>
            <a:avLst/>
            <a:gdLst/>
            <a:ahLst/>
            <a:cxnLst/>
            <a:rect l="l" t="t" r="r" b="b"/>
            <a:pathLst>
              <a:path w="111760" h="517525">
                <a:moveTo>
                  <a:pt x="111391" y="0"/>
                </a:moveTo>
                <a:lnTo>
                  <a:pt x="62204" y="0"/>
                </a:lnTo>
                <a:lnTo>
                  <a:pt x="62204" y="56997"/>
                </a:lnTo>
                <a:lnTo>
                  <a:pt x="111391" y="56997"/>
                </a:lnTo>
                <a:lnTo>
                  <a:pt x="111391" y="0"/>
                </a:lnTo>
                <a:close/>
              </a:path>
              <a:path w="111760" h="517525">
                <a:moveTo>
                  <a:pt x="9029" y="470598"/>
                </a:moveTo>
                <a:lnTo>
                  <a:pt x="0" y="512229"/>
                </a:lnTo>
                <a:lnTo>
                  <a:pt x="38455" y="517448"/>
                </a:lnTo>
                <a:lnTo>
                  <a:pt x="57598" y="515738"/>
                </a:lnTo>
                <a:lnTo>
                  <a:pt x="97408" y="490169"/>
                </a:lnTo>
                <a:lnTo>
                  <a:pt x="104375" y="474421"/>
                </a:lnTo>
                <a:lnTo>
                  <a:pt x="26631" y="474421"/>
                </a:lnTo>
                <a:lnTo>
                  <a:pt x="18897" y="473113"/>
                </a:lnTo>
                <a:lnTo>
                  <a:pt x="9029" y="470598"/>
                </a:lnTo>
                <a:close/>
              </a:path>
              <a:path w="111760" h="517525">
                <a:moveTo>
                  <a:pt x="111391" y="110083"/>
                </a:moveTo>
                <a:lnTo>
                  <a:pt x="62204" y="110083"/>
                </a:lnTo>
                <a:lnTo>
                  <a:pt x="62177" y="415658"/>
                </a:lnTo>
                <a:lnTo>
                  <a:pt x="61736" y="432683"/>
                </a:lnTo>
                <a:lnTo>
                  <a:pt x="49822" y="471068"/>
                </a:lnTo>
                <a:lnTo>
                  <a:pt x="42379" y="474421"/>
                </a:lnTo>
                <a:lnTo>
                  <a:pt x="104375" y="474421"/>
                </a:lnTo>
                <a:lnTo>
                  <a:pt x="107896" y="461048"/>
                </a:lnTo>
                <a:lnTo>
                  <a:pt x="110517" y="440384"/>
                </a:lnTo>
                <a:lnTo>
                  <a:pt x="111391" y="415658"/>
                </a:lnTo>
                <a:lnTo>
                  <a:pt x="111391" y="11008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68219" y="2672803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4">
                <a:moveTo>
                  <a:pt x="135051" y="0"/>
                </a:moveTo>
                <a:lnTo>
                  <a:pt x="80705" y="10069"/>
                </a:lnTo>
                <a:lnTo>
                  <a:pt x="37541" y="40322"/>
                </a:lnTo>
                <a:lnTo>
                  <a:pt x="9374" y="88779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30" y="300776"/>
                </a:lnTo>
                <a:lnTo>
                  <a:pt x="203220" y="288525"/>
                </a:lnTo>
                <a:lnTo>
                  <a:pt x="235474" y="264342"/>
                </a:lnTo>
                <a:lnTo>
                  <a:pt x="237228" y="262077"/>
                </a:lnTo>
                <a:lnTo>
                  <a:pt x="137744" y="262077"/>
                </a:lnTo>
                <a:lnTo>
                  <a:pt x="120392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9" y="105459"/>
                </a:lnTo>
                <a:lnTo>
                  <a:pt x="78511" y="62864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21" y="40233"/>
                </a:lnTo>
                <a:lnTo>
                  <a:pt x="229768" y="39484"/>
                </a:lnTo>
                <a:lnTo>
                  <a:pt x="210068" y="22197"/>
                </a:lnTo>
                <a:lnTo>
                  <a:pt x="187715" y="9859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4">
                <a:moveTo>
                  <a:pt x="214020" y="202285"/>
                </a:moveTo>
                <a:lnTo>
                  <a:pt x="192823" y="239638"/>
                </a:lnTo>
                <a:lnTo>
                  <a:pt x="150739" y="261186"/>
                </a:lnTo>
                <a:lnTo>
                  <a:pt x="137744" y="262077"/>
                </a:lnTo>
                <a:lnTo>
                  <a:pt x="237228" y="262077"/>
                </a:lnTo>
                <a:lnTo>
                  <a:pt x="247843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4">
                <a:moveTo>
                  <a:pt x="230321" y="40233"/>
                </a:moveTo>
                <a:lnTo>
                  <a:pt x="135331" y="40233"/>
                </a:lnTo>
                <a:lnTo>
                  <a:pt x="153121" y="42013"/>
                </a:lnTo>
                <a:lnTo>
                  <a:pt x="169181" y="47347"/>
                </a:lnTo>
                <a:lnTo>
                  <a:pt x="202925" y="78932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67"/>
                </a:lnTo>
                <a:lnTo>
                  <a:pt x="257340" y="87056"/>
                </a:lnTo>
                <a:lnTo>
                  <a:pt x="245845" y="61263"/>
                </a:lnTo>
                <a:lnTo>
                  <a:pt x="23032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90393" y="2577719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5" h="395605">
                <a:moveTo>
                  <a:pt x="85496" y="139230"/>
                </a:moveTo>
                <a:lnTo>
                  <a:pt x="36321" y="139230"/>
                </a:lnTo>
                <a:lnTo>
                  <a:pt x="36372" y="309105"/>
                </a:lnTo>
                <a:lnTo>
                  <a:pt x="39665" y="355608"/>
                </a:lnTo>
                <a:lnTo>
                  <a:pt x="62966" y="386689"/>
                </a:lnTo>
                <a:lnTo>
                  <a:pt x="104406" y="395160"/>
                </a:lnTo>
                <a:lnTo>
                  <a:pt x="112804" y="394883"/>
                </a:lnTo>
                <a:lnTo>
                  <a:pt x="121777" y="394057"/>
                </a:lnTo>
                <a:lnTo>
                  <a:pt x="131306" y="392690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94" y="349338"/>
                </a:lnTo>
                <a:lnTo>
                  <a:pt x="100406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5" h="395605">
                <a:moveTo>
                  <a:pt x="134670" y="347383"/>
                </a:moveTo>
                <a:lnTo>
                  <a:pt x="125831" y="348691"/>
                </a:lnTo>
                <a:lnTo>
                  <a:pt x="118656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5" h="395605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5" h="395605">
                <a:moveTo>
                  <a:pt x="85496" y="0"/>
                </a:moveTo>
                <a:lnTo>
                  <a:pt x="36321" y="29527"/>
                </a:lnTo>
                <a:lnTo>
                  <a:pt x="36321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6717" y="2568867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30" h="55880">
                <a:moveTo>
                  <a:pt x="49174" y="0"/>
                </a:moveTo>
                <a:lnTo>
                  <a:pt x="0" y="0"/>
                </a:lnTo>
                <a:lnTo>
                  <a:pt x="0" y="55879"/>
                </a:lnTo>
                <a:lnTo>
                  <a:pt x="49174" y="55879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21304" y="2678950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4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4428" y="2672803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4">
                <a:moveTo>
                  <a:pt x="48615" y="201726"/>
                </a:moveTo>
                <a:lnTo>
                  <a:pt x="0" y="209550"/>
                </a:lnTo>
                <a:lnTo>
                  <a:pt x="5444" y="231118"/>
                </a:lnTo>
                <a:lnTo>
                  <a:pt x="13555" y="249864"/>
                </a:lnTo>
                <a:lnTo>
                  <a:pt x="54309" y="289146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40" y="290487"/>
                </a:lnTo>
                <a:lnTo>
                  <a:pt x="218514" y="267169"/>
                </a:lnTo>
                <a:lnTo>
                  <a:pt x="222493" y="262077"/>
                </a:lnTo>
                <a:lnTo>
                  <a:pt x="123774" y="262077"/>
                </a:lnTo>
                <a:lnTo>
                  <a:pt x="107920" y="261101"/>
                </a:lnTo>
                <a:lnTo>
                  <a:pt x="71424" y="246519"/>
                </a:lnTo>
                <a:lnTo>
                  <a:pt x="51561" y="215472"/>
                </a:lnTo>
                <a:lnTo>
                  <a:pt x="48615" y="201726"/>
                </a:lnTo>
                <a:close/>
              </a:path>
              <a:path w="241300" h="302894">
                <a:moveTo>
                  <a:pt x="114922" y="0"/>
                </a:moveTo>
                <a:lnTo>
                  <a:pt x="72542" y="5867"/>
                </a:lnTo>
                <a:lnTo>
                  <a:pt x="34134" y="25914"/>
                </a:lnTo>
                <a:lnTo>
                  <a:pt x="10601" y="64690"/>
                </a:lnTo>
                <a:lnTo>
                  <a:pt x="8419" y="83921"/>
                </a:lnTo>
                <a:lnTo>
                  <a:pt x="9061" y="93742"/>
                </a:lnTo>
                <a:lnTo>
                  <a:pt x="25187" y="130413"/>
                </a:lnTo>
                <a:lnTo>
                  <a:pt x="63272" y="154856"/>
                </a:lnTo>
                <a:lnTo>
                  <a:pt x="100650" y="166587"/>
                </a:lnTo>
                <a:lnTo>
                  <a:pt x="143663" y="177994"/>
                </a:lnTo>
                <a:lnTo>
                  <a:pt x="158086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493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81" y="160940"/>
                </a:lnTo>
                <a:lnTo>
                  <a:pt x="184304" y="138412"/>
                </a:lnTo>
                <a:lnTo>
                  <a:pt x="95140" y="112391"/>
                </a:lnTo>
                <a:lnTo>
                  <a:pt x="86116" y="109684"/>
                </a:lnTo>
                <a:lnTo>
                  <a:pt x="80644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05"/>
                </a:lnTo>
                <a:lnTo>
                  <a:pt x="57835" y="89687"/>
                </a:lnTo>
                <a:lnTo>
                  <a:pt x="55880" y="83921"/>
                </a:lnTo>
                <a:lnTo>
                  <a:pt x="55880" y="77584"/>
                </a:lnTo>
                <a:lnTo>
                  <a:pt x="78724" y="46518"/>
                </a:lnTo>
                <a:lnTo>
                  <a:pt x="118465" y="40233"/>
                </a:lnTo>
                <a:lnTo>
                  <a:pt x="215087" y="40233"/>
                </a:lnTo>
                <a:lnTo>
                  <a:pt x="212801" y="36512"/>
                </a:lnTo>
                <a:lnTo>
                  <a:pt x="174713" y="9880"/>
                </a:lnTo>
                <a:lnTo>
                  <a:pt x="131440" y="613"/>
                </a:lnTo>
                <a:lnTo>
                  <a:pt x="114922" y="0"/>
                </a:lnTo>
                <a:close/>
              </a:path>
              <a:path w="241300" h="302894">
                <a:moveTo>
                  <a:pt x="215087" y="40233"/>
                </a:moveTo>
                <a:lnTo>
                  <a:pt x="118465" y="40233"/>
                </a:lnTo>
                <a:lnTo>
                  <a:pt x="131963" y="41020"/>
                </a:lnTo>
                <a:lnTo>
                  <a:pt x="143830" y="43387"/>
                </a:lnTo>
                <a:lnTo>
                  <a:pt x="175259" y="68116"/>
                </a:lnTo>
                <a:lnTo>
                  <a:pt x="181609" y="88290"/>
                </a:lnTo>
                <a:lnTo>
                  <a:pt x="229666" y="81584"/>
                </a:lnTo>
                <a:lnTo>
                  <a:pt x="226850" y="68116"/>
                </a:lnTo>
                <a:lnTo>
                  <a:pt x="223119" y="56219"/>
                </a:lnTo>
                <a:lnTo>
                  <a:pt x="218422" y="45662"/>
                </a:lnTo>
                <a:lnTo>
                  <a:pt x="215087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18560" y="2577719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5">
                <a:moveTo>
                  <a:pt x="85496" y="139230"/>
                </a:moveTo>
                <a:lnTo>
                  <a:pt x="36322" y="139230"/>
                </a:lnTo>
                <a:lnTo>
                  <a:pt x="36372" y="309105"/>
                </a:lnTo>
                <a:lnTo>
                  <a:pt x="39665" y="355608"/>
                </a:lnTo>
                <a:lnTo>
                  <a:pt x="62966" y="386689"/>
                </a:lnTo>
                <a:lnTo>
                  <a:pt x="104406" y="395160"/>
                </a:lnTo>
                <a:lnTo>
                  <a:pt x="112804" y="394883"/>
                </a:lnTo>
                <a:lnTo>
                  <a:pt x="121777" y="394057"/>
                </a:lnTo>
                <a:lnTo>
                  <a:pt x="131306" y="392690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94" y="349338"/>
                </a:lnTo>
                <a:lnTo>
                  <a:pt x="100406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5">
                <a:moveTo>
                  <a:pt x="134670" y="347383"/>
                </a:moveTo>
                <a:lnTo>
                  <a:pt x="125831" y="348691"/>
                </a:lnTo>
                <a:lnTo>
                  <a:pt x="118656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4" h="395605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4" h="395605">
                <a:moveTo>
                  <a:pt x="85496" y="0"/>
                </a:moveTo>
                <a:lnTo>
                  <a:pt x="36322" y="29527"/>
                </a:lnTo>
                <a:lnTo>
                  <a:pt x="36322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8120" y="2672803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4">
                <a:moveTo>
                  <a:pt x="240865" y="40792"/>
                </a:moveTo>
                <a:lnTo>
                  <a:pt x="132245" y="40792"/>
                </a:lnTo>
                <a:lnTo>
                  <a:pt x="149691" y="41824"/>
                </a:lnTo>
                <a:lnTo>
                  <a:pt x="164857" y="44926"/>
                </a:lnTo>
                <a:lnTo>
                  <a:pt x="198791" y="74066"/>
                </a:lnTo>
                <a:lnTo>
                  <a:pt x="202285" y="99568"/>
                </a:lnTo>
                <a:lnTo>
                  <a:pt x="202285" y="101333"/>
                </a:lnTo>
                <a:lnTo>
                  <a:pt x="165998" y="121445"/>
                </a:lnTo>
                <a:lnTo>
                  <a:pt x="100583" y="130992"/>
                </a:lnTo>
                <a:lnTo>
                  <a:pt x="88719" y="132821"/>
                </a:lnTo>
                <a:lnTo>
                  <a:pt x="51823" y="143298"/>
                </a:lnTo>
                <a:lnTo>
                  <a:pt x="14943" y="172422"/>
                </a:lnTo>
                <a:lnTo>
                  <a:pt x="608" y="209216"/>
                </a:lnTo>
                <a:lnTo>
                  <a:pt x="0" y="219608"/>
                </a:lnTo>
                <a:lnTo>
                  <a:pt x="1605" y="236892"/>
                </a:lnTo>
                <a:lnTo>
                  <a:pt x="25713" y="279038"/>
                </a:lnTo>
                <a:lnTo>
                  <a:pt x="76677" y="300859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5" y="270639"/>
                </a:lnTo>
                <a:lnTo>
                  <a:pt x="201280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890" y="243800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8"/>
                </a:lnTo>
                <a:lnTo>
                  <a:pt x="246954" y="54572"/>
                </a:lnTo>
                <a:lnTo>
                  <a:pt x="243514" y="45754"/>
                </a:lnTo>
                <a:lnTo>
                  <a:pt x="240865" y="40792"/>
                </a:lnTo>
                <a:close/>
              </a:path>
              <a:path w="267335" h="302894">
                <a:moveTo>
                  <a:pt x="254948" y="259842"/>
                </a:moveTo>
                <a:lnTo>
                  <a:pt x="206197" y="259842"/>
                </a:lnTo>
                <a:lnTo>
                  <a:pt x="207576" y="269919"/>
                </a:lnTo>
                <a:lnTo>
                  <a:pt x="209618" y="279331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2"/>
                </a:lnTo>
                <a:lnTo>
                  <a:pt x="259592" y="279031"/>
                </a:lnTo>
                <a:lnTo>
                  <a:pt x="256955" y="270192"/>
                </a:lnTo>
                <a:lnTo>
                  <a:pt x="255092" y="261150"/>
                </a:lnTo>
                <a:lnTo>
                  <a:pt x="254948" y="259842"/>
                </a:lnTo>
                <a:close/>
              </a:path>
              <a:path w="267335" h="302894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4" y="183916"/>
                </a:lnTo>
                <a:lnTo>
                  <a:pt x="188169" y="227778"/>
                </a:lnTo>
                <a:lnTo>
                  <a:pt x="150092" y="256799"/>
                </a:lnTo>
                <a:lnTo>
                  <a:pt x="111010" y="263753"/>
                </a:lnTo>
                <a:lnTo>
                  <a:pt x="201280" y="263753"/>
                </a:lnTo>
                <a:lnTo>
                  <a:pt x="206197" y="259842"/>
                </a:lnTo>
                <a:lnTo>
                  <a:pt x="254948" y="259842"/>
                </a:lnTo>
                <a:lnTo>
                  <a:pt x="253744" y="248886"/>
                </a:lnTo>
                <a:lnTo>
                  <a:pt x="252783" y="230389"/>
                </a:lnTo>
                <a:lnTo>
                  <a:pt x="252302" y="209638"/>
                </a:lnTo>
                <a:lnTo>
                  <a:pt x="252186" y="201917"/>
                </a:lnTo>
                <a:lnTo>
                  <a:pt x="252068" y="182727"/>
                </a:lnTo>
                <a:lnTo>
                  <a:pt x="252018" y="150875"/>
                </a:lnTo>
                <a:close/>
              </a:path>
              <a:path w="267335" h="302894">
                <a:moveTo>
                  <a:pt x="139509" y="0"/>
                </a:moveTo>
                <a:lnTo>
                  <a:pt x="88342" y="5781"/>
                </a:lnTo>
                <a:lnTo>
                  <a:pt x="48425" y="22699"/>
                </a:lnTo>
                <a:lnTo>
                  <a:pt x="17049" y="61483"/>
                </a:lnTo>
                <a:lnTo>
                  <a:pt x="8382" y="89408"/>
                </a:lnTo>
                <a:lnTo>
                  <a:pt x="56438" y="96113"/>
                </a:lnTo>
                <a:lnTo>
                  <a:pt x="60946" y="81793"/>
                </a:lnTo>
                <a:lnTo>
                  <a:pt x="66519" y="69840"/>
                </a:lnTo>
                <a:lnTo>
                  <a:pt x="102012" y="43856"/>
                </a:lnTo>
                <a:lnTo>
                  <a:pt x="132245" y="40792"/>
                </a:lnTo>
                <a:lnTo>
                  <a:pt x="240865" y="40792"/>
                </a:lnTo>
                <a:lnTo>
                  <a:pt x="239272" y="37808"/>
                </a:lnTo>
                <a:lnTo>
                  <a:pt x="200050" y="8750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39235" y="2672803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4">
                <a:moveTo>
                  <a:pt x="48615" y="201726"/>
                </a:moveTo>
                <a:lnTo>
                  <a:pt x="0" y="209550"/>
                </a:lnTo>
                <a:lnTo>
                  <a:pt x="5444" y="231118"/>
                </a:lnTo>
                <a:lnTo>
                  <a:pt x="13555" y="249864"/>
                </a:lnTo>
                <a:lnTo>
                  <a:pt x="54309" y="289146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40" y="290487"/>
                </a:lnTo>
                <a:lnTo>
                  <a:pt x="218514" y="267169"/>
                </a:lnTo>
                <a:lnTo>
                  <a:pt x="222493" y="262077"/>
                </a:lnTo>
                <a:lnTo>
                  <a:pt x="123774" y="262077"/>
                </a:lnTo>
                <a:lnTo>
                  <a:pt x="107920" y="261101"/>
                </a:lnTo>
                <a:lnTo>
                  <a:pt x="71424" y="246519"/>
                </a:lnTo>
                <a:lnTo>
                  <a:pt x="51561" y="215472"/>
                </a:lnTo>
                <a:lnTo>
                  <a:pt x="48615" y="201726"/>
                </a:lnTo>
                <a:close/>
              </a:path>
              <a:path w="241300" h="302894">
                <a:moveTo>
                  <a:pt x="114922" y="0"/>
                </a:moveTo>
                <a:lnTo>
                  <a:pt x="72542" y="5867"/>
                </a:lnTo>
                <a:lnTo>
                  <a:pt x="34134" y="25914"/>
                </a:lnTo>
                <a:lnTo>
                  <a:pt x="10601" y="64690"/>
                </a:lnTo>
                <a:lnTo>
                  <a:pt x="8419" y="83921"/>
                </a:lnTo>
                <a:lnTo>
                  <a:pt x="9061" y="93742"/>
                </a:lnTo>
                <a:lnTo>
                  <a:pt x="25187" y="130413"/>
                </a:lnTo>
                <a:lnTo>
                  <a:pt x="63272" y="154856"/>
                </a:lnTo>
                <a:lnTo>
                  <a:pt x="100650" y="166587"/>
                </a:lnTo>
                <a:lnTo>
                  <a:pt x="143663" y="177994"/>
                </a:lnTo>
                <a:lnTo>
                  <a:pt x="158086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493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81" y="160940"/>
                </a:lnTo>
                <a:lnTo>
                  <a:pt x="184304" y="138412"/>
                </a:lnTo>
                <a:lnTo>
                  <a:pt x="95140" y="112391"/>
                </a:lnTo>
                <a:lnTo>
                  <a:pt x="86116" y="109684"/>
                </a:lnTo>
                <a:lnTo>
                  <a:pt x="80645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05"/>
                </a:lnTo>
                <a:lnTo>
                  <a:pt x="57835" y="89687"/>
                </a:lnTo>
                <a:lnTo>
                  <a:pt x="55880" y="83921"/>
                </a:lnTo>
                <a:lnTo>
                  <a:pt x="55880" y="77584"/>
                </a:lnTo>
                <a:lnTo>
                  <a:pt x="78724" y="46518"/>
                </a:lnTo>
                <a:lnTo>
                  <a:pt x="118465" y="40233"/>
                </a:lnTo>
                <a:lnTo>
                  <a:pt x="215086" y="40233"/>
                </a:lnTo>
                <a:lnTo>
                  <a:pt x="212801" y="36512"/>
                </a:lnTo>
                <a:lnTo>
                  <a:pt x="174713" y="9880"/>
                </a:lnTo>
                <a:lnTo>
                  <a:pt x="131438" y="613"/>
                </a:lnTo>
                <a:lnTo>
                  <a:pt x="114922" y="0"/>
                </a:lnTo>
                <a:close/>
              </a:path>
              <a:path w="241300" h="302894">
                <a:moveTo>
                  <a:pt x="215086" y="40233"/>
                </a:moveTo>
                <a:lnTo>
                  <a:pt x="118465" y="40233"/>
                </a:lnTo>
                <a:lnTo>
                  <a:pt x="131963" y="41020"/>
                </a:lnTo>
                <a:lnTo>
                  <a:pt x="143830" y="43387"/>
                </a:lnTo>
                <a:lnTo>
                  <a:pt x="175260" y="68116"/>
                </a:lnTo>
                <a:lnTo>
                  <a:pt x="181610" y="88290"/>
                </a:lnTo>
                <a:lnTo>
                  <a:pt x="229666" y="81584"/>
                </a:lnTo>
                <a:lnTo>
                  <a:pt x="226845" y="68116"/>
                </a:lnTo>
                <a:lnTo>
                  <a:pt x="223115" y="56219"/>
                </a:lnTo>
                <a:lnTo>
                  <a:pt x="218420" y="45662"/>
                </a:lnTo>
                <a:lnTo>
                  <a:pt x="21508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31008" y="2568867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6"/>
                </a:moveTo>
                <a:lnTo>
                  <a:pt x="72672" y="114507"/>
                </a:lnTo>
                <a:lnTo>
                  <a:pt x="32533" y="145638"/>
                </a:lnTo>
                <a:lnTo>
                  <a:pt x="8129" y="194931"/>
                </a:lnTo>
                <a:lnTo>
                  <a:pt x="901" y="234224"/>
                </a:lnTo>
                <a:lnTo>
                  <a:pt x="0" y="255460"/>
                </a:lnTo>
                <a:lnTo>
                  <a:pt x="991" y="276939"/>
                </a:lnTo>
                <a:lnTo>
                  <a:pt x="8954" y="316232"/>
                </a:lnTo>
                <a:lnTo>
                  <a:pt x="35239" y="364373"/>
                </a:lnTo>
                <a:lnTo>
                  <a:pt x="75818" y="395521"/>
                </a:lnTo>
                <a:lnTo>
                  <a:pt x="124608" y="406247"/>
                </a:lnTo>
                <a:lnTo>
                  <a:pt x="149738" y="403560"/>
                </a:lnTo>
                <a:lnTo>
                  <a:pt x="171617" y="395503"/>
                </a:lnTo>
                <a:lnTo>
                  <a:pt x="190248" y="382083"/>
                </a:lnTo>
                <a:lnTo>
                  <a:pt x="203417" y="366013"/>
                </a:lnTo>
                <a:lnTo>
                  <a:pt x="129358" y="366013"/>
                </a:lnTo>
                <a:lnTo>
                  <a:pt x="113888" y="364300"/>
                </a:lnTo>
                <a:lnTo>
                  <a:pt x="73846" y="338543"/>
                </a:lnTo>
                <a:lnTo>
                  <a:pt x="56166" y="304022"/>
                </a:lnTo>
                <a:lnTo>
                  <a:pt x="50292" y="255371"/>
                </a:lnTo>
                <a:lnTo>
                  <a:pt x="51665" y="228678"/>
                </a:lnTo>
                <a:lnTo>
                  <a:pt x="62664" y="186626"/>
                </a:lnTo>
                <a:lnTo>
                  <a:pt x="97006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81" y="143890"/>
                </a:lnTo>
                <a:lnTo>
                  <a:pt x="195382" y="135426"/>
                </a:lnTo>
                <a:lnTo>
                  <a:pt x="187543" y="127781"/>
                </a:lnTo>
                <a:lnTo>
                  <a:pt x="147169" y="106718"/>
                </a:lnTo>
                <a:lnTo>
                  <a:pt x="135139" y="104633"/>
                </a:lnTo>
                <a:lnTo>
                  <a:pt x="122373" y="103936"/>
                </a:lnTo>
                <a:close/>
              </a:path>
              <a:path w="251460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3" y="151655"/>
                </a:lnTo>
                <a:lnTo>
                  <a:pt x="193828" y="188355"/>
                </a:lnTo>
                <a:lnTo>
                  <a:pt x="205319" y="231905"/>
                </a:lnTo>
                <a:lnTo>
                  <a:pt x="206751" y="259562"/>
                </a:lnTo>
                <a:lnTo>
                  <a:pt x="205338" y="284797"/>
                </a:lnTo>
                <a:lnTo>
                  <a:pt x="194059" y="324888"/>
                </a:lnTo>
                <a:lnTo>
                  <a:pt x="159193" y="359449"/>
                </a:lnTo>
                <a:lnTo>
                  <a:pt x="129358" y="366013"/>
                </a:lnTo>
                <a:lnTo>
                  <a:pt x="203417" y="366013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1" y="0"/>
                </a:lnTo>
                <a:lnTo>
                  <a:pt x="202281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64919" y="2672803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4">
                <a:moveTo>
                  <a:pt x="135971" y="0"/>
                </a:moveTo>
                <a:lnTo>
                  <a:pt x="86254" y="8031"/>
                </a:lnTo>
                <a:lnTo>
                  <a:pt x="44785" y="32131"/>
                </a:lnTo>
                <a:lnTo>
                  <a:pt x="11178" y="81237"/>
                </a:lnTo>
                <a:lnTo>
                  <a:pt x="103" y="149669"/>
                </a:lnTo>
                <a:lnTo>
                  <a:pt x="0" y="151257"/>
                </a:lnTo>
                <a:lnTo>
                  <a:pt x="2335" y="185627"/>
                </a:lnTo>
                <a:lnTo>
                  <a:pt x="21092" y="241750"/>
                </a:lnTo>
                <a:lnTo>
                  <a:pt x="57764" y="280429"/>
                </a:lnTo>
                <a:lnTo>
                  <a:pt x="106978" y="299882"/>
                </a:lnTo>
                <a:lnTo>
                  <a:pt x="135971" y="302310"/>
                </a:lnTo>
                <a:lnTo>
                  <a:pt x="154545" y="301209"/>
                </a:lnTo>
                <a:lnTo>
                  <a:pt x="205910" y="284619"/>
                </a:lnTo>
                <a:lnTo>
                  <a:pt x="235248" y="262077"/>
                </a:lnTo>
                <a:lnTo>
                  <a:pt x="135971" y="262077"/>
                </a:lnTo>
                <a:lnTo>
                  <a:pt x="118252" y="260347"/>
                </a:lnTo>
                <a:lnTo>
                  <a:pt x="74592" y="234416"/>
                </a:lnTo>
                <a:lnTo>
                  <a:pt x="56362" y="199856"/>
                </a:lnTo>
                <a:lnTo>
                  <a:pt x="50285" y="151257"/>
                </a:lnTo>
                <a:lnTo>
                  <a:pt x="51804" y="125267"/>
                </a:lnTo>
                <a:lnTo>
                  <a:pt x="63958" y="83771"/>
                </a:lnTo>
                <a:lnTo>
                  <a:pt x="102134" y="47650"/>
                </a:lnTo>
                <a:lnTo>
                  <a:pt x="135971" y="40792"/>
                </a:lnTo>
                <a:lnTo>
                  <a:pt x="234960" y="40792"/>
                </a:lnTo>
                <a:lnTo>
                  <a:pt x="233660" y="39116"/>
                </a:lnTo>
                <a:lnTo>
                  <a:pt x="213304" y="22004"/>
                </a:lnTo>
                <a:lnTo>
                  <a:pt x="190231" y="9780"/>
                </a:lnTo>
                <a:lnTo>
                  <a:pt x="164449" y="2445"/>
                </a:lnTo>
                <a:lnTo>
                  <a:pt x="135971" y="0"/>
                </a:lnTo>
                <a:close/>
              </a:path>
              <a:path w="271779" h="302894">
                <a:moveTo>
                  <a:pt x="234960" y="40792"/>
                </a:moveTo>
                <a:lnTo>
                  <a:pt x="135971" y="40792"/>
                </a:lnTo>
                <a:lnTo>
                  <a:pt x="153393" y="42521"/>
                </a:lnTo>
                <a:lnTo>
                  <a:pt x="169342" y="47707"/>
                </a:lnTo>
                <a:lnTo>
                  <a:pt x="207486" y="83855"/>
                </a:lnTo>
                <a:lnTo>
                  <a:pt x="219743" y="124472"/>
                </a:lnTo>
                <a:lnTo>
                  <a:pt x="221187" y="151257"/>
                </a:lnTo>
                <a:lnTo>
                  <a:pt x="219758" y="176277"/>
                </a:lnTo>
                <a:lnTo>
                  <a:pt x="207604" y="218606"/>
                </a:lnTo>
                <a:lnTo>
                  <a:pt x="169475" y="255162"/>
                </a:lnTo>
                <a:lnTo>
                  <a:pt x="135971" y="262077"/>
                </a:lnTo>
                <a:lnTo>
                  <a:pt x="235248" y="262077"/>
                </a:lnTo>
                <a:lnTo>
                  <a:pt x="262140" y="217401"/>
                </a:lnTo>
                <a:lnTo>
                  <a:pt x="270522" y="173502"/>
                </a:lnTo>
                <a:lnTo>
                  <a:pt x="271569" y="147066"/>
                </a:lnTo>
                <a:lnTo>
                  <a:pt x="269196" y="114478"/>
                </a:lnTo>
                <a:lnTo>
                  <a:pt x="262082" y="85613"/>
                </a:lnTo>
                <a:lnTo>
                  <a:pt x="250235" y="60487"/>
                </a:lnTo>
                <a:lnTo>
                  <a:pt x="234960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79681" y="2568867"/>
            <a:ext cx="316865" cy="400685"/>
          </a:xfrm>
          <a:custGeom>
            <a:avLst/>
            <a:gdLst/>
            <a:ahLst/>
            <a:cxnLst/>
            <a:rect l="l" t="t" r="r" b="b"/>
            <a:pathLst>
              <a:path w="316864" h="400685">
                <a:moveTo>
                  <a:pt x="309575" y="0"/>
                </a:moveTo>
                <a:lnTo>
                  <a:pt x="23482" y="0"/>
                </a:lnTo>
                <a:lnTo>
                  <a:pt x="23482" y="46939"/>
                </a:lnTo>
                <a:lnTo>
                  <a:pt x="246532" y="46939"/>
                </a:lnTo>
                <a:lnTo>
                  <a:pt x="236557" y="57681"/>
                </a:lnTo>
                <a:lnTo>
                  <a:pt x="226312" y="69222"/>
                </a:lnTo>
                <a:lnTo>
                  <a:pt x="215769" y="81566"/>
                </a:lnTo>
                <a:lnTo>
                  <a:pt x="204901" y="94716"/>
                </a:lnTo>
                <a:lnTo>
                  <a:pt x="0" y="351205"/>
                </a:lnTo>
                <a:lnTo>
                  <a:pt x="0" y="400100"/>
                </a:lnTo>
                <a:lnTo>
                  <a:pt x="316293" y="400100"/>
                </a:lnTo>
                <a:lnTo>
                  <a:pt x="316293" y="353161"/>
                </a:lnTo>
                <a:lnTo>
                  <a:pt x="60820" y="353161"/>
                </a:lnTo>
                <a:lnTo>
                  <a:pt x="84848" y="324472"/>
                </a:lnTo>
                <a:lnTo>
                  <a:pt x="309575" y="46939"/>
                </a:lnTo>
                <a:lnTo>
                  <a:pt x="30957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53645" y="2672803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4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9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7" y="264342"/>
                </a:lnTo>
                <a:lnTo>
                  <a:pt x="237221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9"/>
                </a:lnTo>
                <a:lnTo>
                  <a:pt x="78511" y="62864"/>
                </a:lnTo>
                <a:lnTo>
                  <a:pt x="119098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4">
                <a:moveTo>
                  <a:pt x="214020" y="202285"/>
                </a:moveTo>
                <a:lnTo>
                  <a:pt x="192810" y="239638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21" y="262077"/>
                </a:lnTo>
                <a:lnTo>
                  <a:pt x="247837" y="248365"/>
                </a:lnTo>
                <a:lnTo>
                  <a:pt x="257640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4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5" y="47347"/>
                </a:lnTo>
                <a:lnTo>
                  <a:pt x="202924" y="78932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7"/>
                </a:lnTo>
                <a:lnTo>
                  <a:pt x="257338" y="87056"/>
                </a:lnTo>
                <a:lnTo>
                  <a:pt x="245839" y="61263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03759" y="2672803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4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34"/>
                </a:lnTo>
                <a:lnTo>
                  <a:pt x="50590" y="112353"/>
                </a:lnTo>
                <a:lnTo>
                  <a:pt x="61942" y="74567"/>
                </a:lnTo>
                <a:lnTo>
                  <a:pt x="96772" y="47440"/>
                </a:lnTo>
                <a:lnTo>
                  <a:pt x="97274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4" h="296544">
                <a:moveTo>
                  <a:pt x="222512" y="42468"/>
                </a:moveTo>
                <a:lnTo>
                  <a:pt x="125907" y="42468"/>
                </a:lnTo>
                <a:lnTo>
                  <a:pt x="135389" y="43026"/>
                </a:lnTo>
                <a:lnTo>
                  <a:pt x="144259" y="44694"/>
                </a:lnTo>
                <a:lnTo>
                  <a:pt x="176973" y="68033"/>
                </a:lnTo>
                <a:lnTo>
                  <a:pt x="185728" y="105882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1" y="112353"/>
                </a:lnTo>
                <a:lnTo>
                  <a:pt x="232549" y="70319"/>
                </a:lnTo>
                <a:lnTo>
                  <a:pt x="226553" y="50774"/>
                </a:lnTo>
                <a:lnTo>
                  <a:pt x="222512" y="42468"/>
                </a:lnTo>
                <a:close/>
              </a:path>
              <a:path w="235584" h="296544">
                <a:moveTo>
                  <a:pt x="136258" y="0"/>
                </a:moveTo>
                <a:lnTo>
                  <a:pt x="107915" y="2951"/>
                </a:lnTo>
                <a:lnTo>
                  <a:pt x="83110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74" y="47307"/>
                </a:lnTo>
                <a:lnTo>
                  <a:pt x="110804" y="43710"/>
                </a:lnTo>
                <a:lnTo>
                  <a:pt x="125907" y="42468"/>
                </a:lnTo>
                <a:lnTo>
                  <a:pt x="222512" y="42468"/>
                </a:lnTo>
                <a:lnTo>
                  <a:pt x="222318" y="42069"/>
                </a:lnTo>
                <a:lnTo>
                  <a:pt x="194684" y="14470"/>
                </a:lnTo>
                <a:lnTo>
                  <a:pt x="149106" y="591"/>
                </a:lnTo>
                <a:lnTo>
                  <a:pt x="1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19230" y="2568867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3" y="103936"/>
                </a:moveTo>
                <a:lnTo>
                  <a:pt x="72666" y="114507"/>
                </a:lnTo>
                <a:lnTo>
                  <a:pt x="32531" y="145638"/>
                </a:lnTo>
                <a:lnTo>
                  <a:pt x="8123" y="194931"/>
                </a:lnTo>
                <a:lnTo>
                  <a:pt x="901" y="234224"/>
                </a:lnTo>
                <a:lnTo>
                  <a:pt x="0" y="255460"/>
                </a:lnTo>
                <a:lnTo>
                  <a:pt x="991" y="276939"/>
                </a:lnTo>
                <a:lnTo>
                  <a:pt x="8954" y="316232"/>
                </a:lnTo>
                <a:lnTo>
                  <a:pt x="35239" y="364373"/>
                </a:lnTo>
                <a:lnTo>
                  <a:pt x="75818" y="395521"/>
                </a:lnTo>
                <a:lnTo>
                  <a:pt x="124608" y="406247"/>
                </a:lnTo>
                <a:lnTo>
                  <a:pt x="149732" y="403560"/>
                </a:lnTo>
                <a:lnTo>
                  <a:pt x="171612" y="395503"/>
                </a:lnTo>
                <a:lnTo>
                  <a:pt x="190246" y="382083"/>
                </a:lnTo>
                <a:lnTo>
                  <a:pt x="203417" y="366013"/>
                </a:lnTo>
                <a:lnTo>
                  <a:pt x="129358" y="366013"/>
                </a:lnTo>
                <a:lnTo>
                  <a:pt x="113883" y="364300"/>
                </a:lnTo>
                <a:lnTo>
                  <a:pt x="73846" y="338543"/>
                </a:lnTo>
                <a:lnTo>
                  <a:pt x="56166" y="304022"/>
                </a:lnTo>
                <a:lnTo>
                  <a:pt x="50292" y="255371"/>
                </a:lnTo>
                <a:lnTo>
                  <a:pt x="51665" y="228678"/>
                </a:lnTo>
                <a:lnTo>
                  <a:pt x="62664" y="186626"/>
                </a:lnTo>
                <a:lnTo>
                  <a:pt x="97001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81" y="143890"/>
                </a:lnTo>
                <a:lnTo>
                  <a:pt x="195380" y="135426"/>
                </a:lnTo>
                <a:lnTo>
                  <a:pt x="187538" y="127781"/>
                </a:lnTo>
                <a:lnTo>
                  <a:pt x="147169" y="106718"/>
                </a:lnTo>
                <a:lnTo>
                  <a:pt x="135139" y="104633"/>
                </a:lnTo>
                <a:lnTo>
                  <a:pt x="122373" y="103936"/>
                </a:lnTo>
                <a:close/>
              </a:path>
              <a:path w="251459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59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2" y="151655"/>
                </a:lnTo>
                <a:lnTo>
                  <a:pt x="193818" y="188355"/>
                </a:lnTo>
                <a:lnTo>
                  <a:pt x="205317" y="231905"/>
                </a:lnTo>
                <a:lnTo>
                  <a:pt x="206751" y="259562"/>
                </a:lnTo>
                <a:lnTo>
                  <a:pt x="205338" y="284797"/>
                </a:lnTo>
                <a:lnTo>
                  <a:pt x="194059" y="324888"/>
                </a:lnTo>
                <a:lnTo>
                  <a:pt x="159193" y="359449"/>
                </a:lnTo>
                <a:lnTo>
                  <a:pt x="129358" y="366013"/>
                </a:lnTo>
                <a:lnTo>
                  <a:pt x="203417" y="366013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1" y="0"/>
                </a:lnTo>
                <a:lnTo>
                  <a:pt x="202281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95184" y="2787345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10"/>
                </a:lnTo>
              </a:path>
            </a:pathLst>
          </a:custGeom>
          <a:ln w="53085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68641" y="276385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842" y="0"/>
                </a:lnTo>
              </a:path>
            </a:pathLst>
          </a:custGeom>
          <a:ln w="4698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95184" y="2615895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60"/>
                </a:lnTo>
              </a:path>
            </a:pathLst>
          </a:custGeom>
          <a:ln w="53085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68641" y="259240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69900" y="0"/>
                </a:lnTo>
              </a:path>
            </a:pathLst>
          </a:custGeom>
          <a:ln w="4698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23606" y="2672803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4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40"/>
                </a:lnTo>
                <a:lnTo>
                  <a:pt x="49681" y="129373"/>
                </a:lnTo>
                <a:lnTo>
                  <a:pt x="57365" y="87363"/>
                </a:lnTo>
                <a:lnTo>
                  <a:pt x="82091" y="56315"/>
                </a:lnTo>
                <a:lnTo>
                  <a:pt x="104305" y="50850"/>
                </a:lnTo>
                <a:lnTo>
                  <a:pt x="143952" y="50850"/>
                </a:lnTo>
                <a:lnTo>
                  <a:pt x="14406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4">
                <a:moveTo>
                  <a:pt x="143952" y="50850"/>
                </a:moveTo>
                <a:lnTo>
                  <a:pt x="104305" y="50850"/>
                </a:lnTo>
                <a:lnTo>
                  <a:pt x="113247" y="51479"/>
                </a:lnTo>
                <a:lnTo>
                  <a:pt x="122186" y="53365"/>
                </a:lnTo>
                <a:lnTo>
                  <a:pt x="131126" y="56508"/>
                </a:lnTo>
                <a:lnTo>
                  <a:pt x="140068" y="60909"/>
                </a:lnTo>
                <a:lnTo>
                  <a:pt x="143952" y="50850"/>
                </a:lnTo>
                <a:close/>
              </a:path>
              <a:path w="158115" h="296544">
                <a:moveTo>
                  <a:pt x="107010" y="0"/>
                </a:moveTo>
                <a:lnTo>
                  <a:pt x="68087" y="16093"/>
                </a:lnTo>
                <a:lnTo>
                  <a:pt x="44145" y="50571"/>
                </a:lnTo>
                <a:lnTo>
                  <a:pt x="144060" y="50571"/>
                </a:lnTo>
                <a:lnTo>
                  <a:pt x="157581" y="15557"/>
                </a:lnTo>
                <a:lnTo>
                  <a:pt x="144777" y="8765"/>
                </a:lnTo>
                <a:lnTo>
                  <a:pt x="132081" y="3902"/>
                </a:lnTo>
                <a:lnTo>
                  <a:pt x="119492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16595" y="2672803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4">
                <a:moveTo>
                  <a:pt x="240877" y="40792"/>
                </a:moveTo>
                <a:lnTo>
                  <a:pt x="132257" y="40792"/>
                </a:lnTo>
                <a:lnTo>
                  <a:pt x="149696" y="41824"/>
                </a:lnTo>
                <a:lnTo>
                  <a:pt x="164860" y="44926"/>
                </a:lnTo>
                <a:lnTo>
                  <a:pt x="198797" y="74066"/>
                </a:lnTo>
                <a:lnTo>
                  <a:pt x="202285" y="99568"/>
                </a:lnTo>
                <a:lnTo>
                  <a:pt x="202196" y="105613"/>
                </a:lnTo>
                <a:lnTo>
                  <a:pt x="166011" y="121445"/>
                </a:lnTo>
                <a:lnTo>
                  <a:pt x="100594" y="130992"/>
                </a:lnTo>
                <a:lnTo>
                  <a:pt x="88726" y="132821"/>
                </a:lnTo>
                <a:lnTo>
                  <a:pt x="51836" y="143298"/>
                </a:lnTo>
                <a:lnTo>
                  <a:pt x="14945" y="172422"/>
                </a:lnTo>
                <a:lnTo>
                  <a:pt x="610" y="209216"/>
                </a:lnTo>
                <a:lnTo>
                  <a:pt x="0" y="219608"/>
                </a:lnTo>
                <a:lnTo>
                  <a:pt x="1607" y="236892"/>
                </a:lnTo>
                <a:lnTo>
                  <a:pt x="25713" y="279038"/>
                </a:lnTo>
                <a:lnTo>
                  <a:pt x="76684" y="300859"/>
                </a:lnTo>
                <a:lnTo>
                  <a:pt x="99199" y="302310"/>
                </a:lnTo>
                <a:lnTo>
                  <a:pt x="113483" y="301716"/>
                </a:lnTo>
                <a:lnTo>
                  <a:pt x="153492" y="292722"/>
                </a:lnTo>
                <a:lnTo>
                  <a:pt x="192632" y="270639"/>
                </a:lnTo>
                <a:lnTo>
                  <a:pt x="201283" y="263753"/>
                </a:lnTo>
                <a:lnTo>
                  <a:pt x="111023" y="263753"/>
                </a:lnTo>
                <a:lnTo>
                  <a:pt x="97555" y="262933"/>
                </a:lnTo>
                <a:lnTo>
                  <a:pt x="60903" y="243800"/>
                </a:lnTo>
                <a:lnTo>
                  <a:pt x="52539" y="218211"/>
                </a:lnTo>
                <a:lnTo>
                  <a:pt x="52539" y="209638"/>
                </a:lnTo>
                <a:lnTo>
                  <a:pt x="78790" y="179095"/>
                </a:lnTo>
                <a:lnTo>
                  <a:pt x="146969" y="165334"/>
                </a:lnTo>
                <a:lnTo>
                  <a:pt x="168762" y="160934"/>
                </a:lnTo>
                <a:lnTo>
                  <a:pt x="187199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8"/>
                </a:lnTo>
                <a:lnTo>
                  <a:pt x="246967" y="54572"/>
                </a:lnTo>
                <a:lnTo>
                  <a:pt x="243527" y="45754"/>
                </a:lnTo>
                <a:lnTo>
                  <a:pt x="240877" y="40792"/>
                </a:lnTo>
                <a:close/>
              </a:path>
              <a:path w="267334" h="302894">
                <a:moveTo>
                  <a:pt x="254960" y="259842"/>
                </a:moveTo>
                <a:lnTo>
                  <a:pt x="206197" y="259842"/>
                </a:lnTo>
                <a:lnTo>
                  <a:pt x="207583" y="269919"/>
                </a:lnTo>
                <a:lnTo>
                  <a:pt x="209629" y="279331"/>
                </a:lnTo>
                <a:lnTo>
                  <a:pt x="212337" y="288079"/>
                </a:lnTo>
                <a:lnTo>
                  <a:pt x="215709" y="296163"/>
                </a:lnTo>
                <a:lnTo>
                  <a:pt x="267106" y="296163"/>
                </a:lnTo>
                <a:lnTo>
                  <a:pt x="262991" y="287692"/>
                </a:lnTo>
                <a:lnTo>
                  <a:pt x="259598" y="279031"/>
                </a:lnTo>
                <a:lnTo>
                  <a:pt x="256962" y="270192"/>
                </a:lnTo>
                <a:lnTo>
                  <a:pt x="255104" y="261150"/>
                </a:lnTo>
                <a:lnTo>
                  <a:pt x="254960" y="259842"/>
                </a:lnTo>
                <a:close/>
              </a:path>
              <a:path w="267334" h="302894">
                <a:moveTo>
                  <a:pt x="252018" y="150875"/>
                </a:moveTo>
                <a:lnTo>
                  <a:pt x="202285" y="150875"/>
                </a:lnTo>
                <a:lnTo>
                  <a:pt x="202018" y="168757"/>
                </a:lnTo>
                <a:lnTo>
                  <a:pt x="201527" y="183916"/>
                </a:lnTo>
                <a:lnTo>
                  <a:pt x="188176" y="227778"/>
                </a:lnTo>
                <a:lnTo>
                  <a:pt x="150103" y="256799"/>
                </a:lnTo>
                <a:lnTo>
                  <a:pt x="111023" y="263753"/>
                </a:lnTo>
                <a:lnTo>
                  <a:pt x="201283" y="263753"/>
                </a:lnTo>
                <a:lnTo>
                  <a:pt x="206197" y="259842"/>
                </a:lnTo>
                <a:lnTo>
                  <a:pt x="254960" y="259842"/>
                </a:lnTo>
                <a:lnTo>
                  <a:pt x="253754" y="248886"/>
                </a:lnTo>
                <a:lnTo>
                  <a:pt x="252790" y="230389"/>
                </a:lnTo>
                <a:lnTo>
                  <a:pt x="252305" y="209638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4" h="302894">
                <a:moveTo>
                  <a:pt x="139522" y="0"/>
                </a:moveTo>
                <a:lnTo>
                  <a:pt x="88349" y="5781"/>
                </a:lnTo>
                <a:lnTo>
                  <a:pt x="48437" y="22699"/>
                </a:lnTo>
                <a:lnTo>
                  <a:pt x="17060" y="61483"/>
                </a:lnTo>
                <a:lnTo>
                  <a:pt x="8382" y="89408"/>
                </a:lnTo>
                <a:lnTo>
                  <a:pt x="56438" y="96113"/>
                </a:lnTo>
                <a:lnTo>
                  <a:pt x="60948" y="81793"/>
                </a:lnTo>
                <a:lnTo>
                  <a:pt x="66525" y="69840"/>
                </a:lnTo>
                <a:lnTo>
                  <a:pt x="102020" y="43856"/>
                </a:lnTo>
                <a:lnTo>
                  <a:pt x="132257" y="40792"/>
                </a:lnTo>
                <a:lnTo>
                  <a:pt x="240877" y="40792"/>
                </a:lnTo>
                <a:lnTo>
                  <a:pt x="239284" y="37808"/>
                </a:lnTo>
                <a:lnTo>
                  <a:pt x="200050" y="8750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67268" y="2672803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4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5846"/>
                </a:lnTo>
                <a:lnTo>
                  <a:pt x="49664" y="127234"/>
                </a:lnTo>
                <a:lnTo>
                  <a:pt x="56997" y="85318"/>
                </a:lnTo>
                <a:lnTo>
                  <a:pt x="82524" y="53365"/>
                </a:lnTo>
                <a:lnTo>
                  <a:pt x="95559" y="47129"/>
                </a:lnTo>
                <a:lnTo>
                  <a:pt x="44145" y="47129"/>
                </a:lnTo>
                <a:lnTo>
                  <a:pt x="44145" y="6146"/>
                </a:lnTo>
                <a:close/>
              </a:path>
              <a:path w="393700" h="296544">
                <a:moveTo>
                  <a:pt x="209975" y="42468"/>
                </a:moveTo>
                <a:lnTo>
                  <a:pt x="120802" y="42468"/>
                </a:lnTo>
                <a:lnTo>
                  <a:pt x="133478" y="43498"/>
                </a:lnTo>
                <a:lnTo>
                  <a:pt x="144259" y="46580"/>
                </a:lnTo>
                <a:lnTo>
                  <a:pt x="169108" y="79314"/>
                </a:lnTo>
                <a:lnTo>
                  <a:pt x="172110" y="296163"/>
                </a:lnTo>
                <a:lnTo>
                  <a:pt x="221284" y="296163"/>
                </a:lnTo>
                <a:lnTo>
                  <a:pt x="221323" y="127234"/>
                </a:lnTo>
                <a:lnTo>
                  <a:pt x="226326" y="89244"/>
                </a:lnTo>
                <a:lnTo>
                  <a:pt x="252277" y="53907"/>
                </a:lnTo>
                <a:lnTo>
                  <a:pt x="258431" y="50673"/>
                </a:lnTo>
                <a:lnTo>
                  <a:pt x="213563" y="50673"/>
                </a:lnTo>
                <a:lnTo>
                  <a:pt x="209975" y="42468"/>
                </a:lnTo>
                <a:close/>
              </a:path>
              <a:path w="393700" h="296544">
                <a:moveTo>
                  <a:pt x="382449" y="42468"/>
                </a:moveTo>
                <a:lnTo>
                  <a:pt x="292442" y="42468"/>
                </a:lnTo>
                <a:lnTo>
                  <a:pt x="300630" y="42960"/>
                </a:lnTo>
                <a:lnTo>
                  <a:pt x="308287" y="44438"/>
                </a:lnTo>
                <a:lnTo>
                  <a:pt x="339382" y="71247"/>
                </a:lnTo>
                <a:lnTo>
                  <a:pt x="344159" y="110934"/>
                </a:lnTo>
                <a:lnTo>
                  <a:pt x="344220" y="296163"/>
                </a:lnTo>
                <a:lnTo>
                  <a:pt x="393395" y="296163"/>
                </a:lnTo>
                <a:lnTo>
                  <a:pt x="393372" y="96958"/>
                </a:lnTo>
                <a:lnTo>
                  <a:pt x="391929" y="74131"/>
                </a:lnTo>
                <a:lnTo>
                  <a:pt x="387540" y="54154"/>
                </a:lnTo>
                <a:lnTo>
                  <a:pt x="382449" y="42468"/>
                </a:lnTo>
                <a:close/>
              </a:path>
              <a:path w="393700" h="296544">
                <a:moveTo>
                  <a:pt x="303428" y="0"/>
                </a:moveTo>
                <a:lnTo>
                  <a:pt x="277074" y="3161"/>
                </a:lnTo>
                <a:lnTo>
                  <a:pt x="253323" y="12653"/>
                </a:lnTo>
                <a:lnTo>
                  <a:pt x="232158" y="28487"/>
                </a:lnTo>
                <a:lnTo>
                  <a:pt x="213563" y="50673"/>
                </a:lnTo>
                <a:lnTo>
                  <a:pt x="258431" y="50673"/>
                </a:lnTo>
                <a:lnTo>
                  <a:pt x="264353" y="47559"/>
                </a:lnTo>
                <a:lnTo>
                  <a:pt x="277739" y="43743"/>
                </a:lnTo>
                <a:lnTo>
                  <a:pt x="292442" y="42468"/>
                </a:lnTo>
                <a:lnTo>
                  <a:pt x="382449" y="42468"/>
                </a:lnTo>
                <a:lnTo>
                  <a:pt x="380236" y="37389"/>
                </a:lnTo>
                <a:lnTo>
                  <a:pt x="370027" y="23837"/>
                </a:lnTo>
                <a:lnTo>
                  <a:pt x="357156" y="13394"/>
                </a:lnTo>
                <a:lnTo>
                  <a:pt x="341756" y="5946"/>
                </a:lnTo>
                <a:lnTo>
                  <a:pt x="323842" y="1485"/>
                </a:lnTo>
                <a:lnTo>
                  <a:pt x="303428" y="0"/>
                </a:lnTo>
                <a:close/>
              </a:path>
              <a:path w="393700" h="296544">
                <a:moveTo>
                  <a:pt x="131876" y="0"/>
                </a:moveTo>
                <a:lnTo>
                  <a:pt x="92078" y="7265"/>
                </a:lnTo>
                <a:lnTo>
                  <a:pt x="59994" y="27939"/>
                </a:lnTo>
                <a:lnTo>
                  <a:pt x="44145" y="47129"/>
                </a:lnTo>
                <a:lnTo>
                  <a:pt x="95559" y="47129"/>
                </a:lnTo>
                <a:lnTo>
                  <a:pt x="100891" y="45192"/>
                </a:lnTo>
                <a:lnTo>
                  <a:pt x="110653" y="43149"/>
                </a:lnTo>
                <a:lnTo>
                  <a:pt x="120802" y="42468"/>
                </a:lnTo>
                <a:lnTo>
                  <a:pt x="209975" y="42468"/>
                </a:lnTo>
                <a:lnTo>
                  <a:pt x="208604" y="39332"/>
                </a:lnTo>
                <a:lnTo>
                  <a:pt x="173594" y="7506"/>
                </a:lnTo>
                <a:lnTo>
                  <a:pt x="147227" y="836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39669" y="2672803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4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9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9" y="264342"/>
                </a:lnTo>
                <a:lnTo>
                  <a:pt x="237223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7" y="105459"/>
                </a:lnTo>
                <a:lnTo>
                  <a:pt x="78511" y="62864"/>
                </a:lnTo>
                <a:lnTo>
                  <a:pt x="119103" y="41648"/>
                </a:lnTo>
                <a:lnTo>
                  <a:pt x="135331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62" y="22197"/>
                </a:lnTo>
                <a:lnTo>
                  <a:pt x="187712" y="9859"/>
                </a:lnTo>
                <a:lnTo>
                  <a:pt x="162704" y="2463"/>
                </a:lnTo>
                <a:lnTo>
                  <a:pt x="135039" y="0"/>
                </a:lnTo>
                <a:close/>
              </a:path>
              <a:path w="266700" h="302894">
                <a:moveTo>
                  <a:pt x="214020" y="202285"/>
                </a:moveTo>
                <a:lnTo>
                  <a:pt x="192815" y="239638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23" y="262077"/>
                </a:lnTo>
                <a:lnTo>
                  <a:pt x="247842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4">
                <a:moveTo>
                  <a:pt x="230309" y="40233"/>
                </a:moveTo>
                <a:lnTo>
                  <a:pt x="135331" y="40233"/>
                </a:lnTo>
                <a:lnTo>
                  <a:pt x="153115" y="42013"/>
                </a:lnTo>
                <a:lnTo>
                  <a:pt x="169176" y="47347"/>
                </a:lnTo>
                <a:lnTo>
                  <a:pt x="202924" y="78932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7"/>
                </a:lnTo>
                <a:lnTo>
                  <a:pt x="257338" y="87056"/>
                </a:lnTo>
                <a:lnTo>
                  <a:pt x="245839" y="61263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54299" y="2678950"/>
            <a:ext cx="398145" cy="290195"/>
          </a:xfrm>
          <a:custGeom>
            <a:avLst/>
            <a:gdLst/>
            <a:ahLst/>
            <a:cxnLst/>
            <a:rect l="l" t="t" r="r" b="b"/>
            <a:pathLst>
              <a:path w="398145" h="290194">
                <a:moveTo>
                  <a:pt x="51409" y="0"/>
                </a:moveTo>
                <a:lnTo>
                  <a:pt x="0" y="0"/>
                </a:lnTo>
                <a:lnTo>
                  <a:pt x="87642" y="290017"/>
                </a:lnTo>
                <a:lnTo>
                  <a:pt x="139700" y="290017"/>
                </a:lnTo>
                <a:lnTo>
                  <a:pt x="155569" y="229666"/>
                </a:lnTo>
                <a:lnTo>
                  <a:pt x="114084" y="229666"/>
                </a:lnTo>
                <a:lnTo>
                  <a:pt x="97701" y="167360"/>
                </a:lnTo>
                <a:lnTo>
                  <a:pt x="51409" y="0"/>
                </a:lnTo>
                <a:close/>
              </a:path>
              <a:path w="398145" h="290194">
                <a:moveTo>
                  <a:pt x="242733" y="66878"/>
                </a:moveTo>
                <a:lnTo>
                  <a:pt x="198374" y="66878"/>
                </a:lnTo>
                <a:lnTo>
                  <a:pt x="210019" y="116509"/>
                </a:lnTo>
                <a:lnTo>
                  <a:pt x="256019" y="290017"/>
                </a:lnTo>
                <a:lnTo>
                  <a:pt x="306870" y="290017"/>
                </a:lnTo>
                <a:lnTo>
                  <a:pt x="327706" y="223608"/>
                </a:lnTo>
                <a:lnTo>
                  <a:pt x="283311" y="223608"/>
                </a:lnTo>
                <a:lnTo>
                  <a:pt x="268795" y="167360"/>
                </a:lnTo>
                <a:lnTo>
                  <a:pt x="242733" y="66878"/>
                </a:lnTo>
                <a:close/>
              </a:path>
              <a:path w="398145" h="290194">
                <a:moveTo>
                  <a:pt x="225386" y="0"/>
                </a:moveTo>
                <a:lnTo>
                  <a:pt x="174993" y="0"/>
                </a:lnTo>
                <a:lnTo>
                  <a:pt x="129082" y="169875"/>
                </a:lnTo>
                <a:lnTo>
                  <a:pt x="118340" y="212415"/>
                </a:lnTo>
                <a:lnTo>
                  <a:pt x="115397" y="224201"/>
                </a:lnTo>
                <a:lnTo>
                  <a:pt x="114084" y="229666"/>
                </a:lnTo>
                <a:lnTo>
                  <a:pt x="155569" y="229666"/>
                </a:lnTo>
                <a:lnTo>
                  <a:pt x="198374" y="66878"/>
                </a:lnTo>
                <a:lnTo>
                  <a:pt x="242733" y="66878"/>
                </a:lnTo>
                <a:lnTo>
                  <a:pt x="225386" y="0"/>
                </a:lnTo>
                <a:close/>
              </a:path>
              <a:path w="398145" h="290194">
                <a:moveTo>
                  <a:pt x="397865" y="0"/>
                </a:moveTo>
                <a:lnTo>
                  <a:pt x="350088" y="0"/>
                </a:lnTo>
                <a:lnTo>
                  <a:pt x="299974" y="167639"/>
                </a:lnTo>
                <a:lnTo>
                  <a:pt x="283311" y="223608"/>
                </a:lnTo>
                <a:lnTo>
                  <a:pt x="327706" y="223608"/>
                </a:lnTo>
                <a:lnTo>
                  <a:pt x="39786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598019" y="2672803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4">
                <a:moveTo>
                  <a:pt x="135971" y="0"/>
                </a:moveTo>
                <a:lnTo>
                  <a:pt x="86254" y="8031"/>
                </a:lnTo>
                <a:lnTo>
                  <a:pt x="44785" y="32131"/>
                </a:lnTo>
                <a:lnTo>
                  <a:pt x="11178" y="81237"/>
                </a:lnTo>
                <a:lnTo>
                  <a:pt x="103" y="149669"/>
                </a:lnTo>
                <a:lnTo>
                  <a:pt x="0" y="151257"/>
                </a:lnTo>
                <a:lnTo>
                  <a:pt x="2335" y="185627"/>
                </a:lnTo>
                <a:lnTo>
                  <a:pt x="21092" y="241750"/>
                </a:lnTo>
                <a:lnTo>
                  <a:pt x="57764" y="280429"/>
                </a:lnTo>
                <a:lnTo>
                  <a:pt x="106978" y="299882"/>
                </a:lnTo>
                <a:lnTo>
                  <a:pt x="135971" y="302310"/>
                </a:lnTo>
                <a:lnTo>
                  <a:pt x="154547" y="301209"/>
                </a:lnTo>
                <a:lnTo>
                  <a:pt x="205910" y="284619"/>
                </a:lnTo>
                <a:lnTo>
                  <a:pt x="235248" y="262077"/>
                </a:lnTo>
                <a:lnTo>
                  <a:pt x="135971" y="262077"/>
                </a:lnTo>
                <a:lnTo>
                  <a:pt x="118252" y="260347"/>
                </a:lnTo>
                <a:lnTo>
                  <a:pt x="74592" y="234416"/>
                </a:lnTo>
                <a:lnTo>
                  <a:pt x="56362" y="199856"/>
                </a:lnTo>
                <a:lnTo>
                  <a:pt x="50285" y="151257"/>
                </a:lnTo>
                <a:lnTo>
                  <a:pt x="51804" y="125267"/>
                </a:lnTo>
                <a:lnTo>
                  <a:pt x="63958" y="83771"/>
                </a:lnTo>
                <a:lnTo>
                  <a:pt x="102134" y="47650"/>
                </a:lnTo>
                <a:lnTo>
                  <a:pt x="135971" y="40792"/>
                </a:lnTo>
                <a:lnTo>
                  <a:pt x="234960" y="40792"/>
                </a:lnTo>
                <a:lnTo>
                  <a:pt x="233660" y="39116"/>
                </a:lnTo>
                <a:lnTo>
                  <a:pt x="213304" y="22004"/>
                </a:lnTo>
                <a:lnTo>
                  <a:pt x="190231" y="9780"/>
                </a:lnTo>
                <a:lnTo>
                  <a:pt x="164449" y="2445"/>
                </a:lnTo>
                <a:lnTo>
                  <a:pt x="135971" y="0"/>
                </a:lnTo>
                <a:close/>
              </a:path>
              <a:path w="271779" h="302894">
                <a:moveTo>
                  <a:pt x="234960" y="40792"/>
                </a:moveTo>
                <a:lnTo>
                  <a:pt x="135971" y="40792"/>
                </a:lnTo>
                <a:lnTo>
                  <a:pt x="153393" y="42521"/>
                </a:lnTo>
                <a:lnTo>
                  <a:pt x="169342" y="47707"/>
                </a:lnTo>
                <a:lnTo>
                  <a:pt x="207486" y="83855"/>
                </a:lnTo>
                <a:lnTo>
                  <a:pt x="219743" y="124472"/>
                </a:lnTo>
                <a:lnTo>
                  <a:pt x="221187" y="151257"/>
                </a:lnTo>
                <a:lnTo>
                  <a:pt x="219758" y="176277"/>
                </a:lnTo>
                <a:lnTo>
                  <a:pt x="207604" y="218606"/>
                </a:lnTo>
                <a:lnTo>
                  <a:pt x="169475" y="255162"/>
                </a:lnTo>
                <a:lnTo>
                  <a:pt x="135971" y="262077"/>
                </a:lnTo>
                <a:lnTo>
                  <a:pt x="235248" y="262077"/>
                </a:lnTo>
                <a:lnTo>
                  <a:pt x="262140" y="217401"/>
                </a:lnTo>
                <a:lnTo>
                  <a:pt x="270522" y="173502"/>
                </a:lnTo>
                <a:lnTo>
                  <a:pt x="271569" y="147066"/>
                </a:lnTo>
                <a:lnTo>
                  <a:pt x="269196" y="114478"/>
                </a:lnTo>
                <a:lnTo>
                  <a:pt x="262082" y="85613"/>
                </a:lnTo>
                <a:lnTo>
                  <a:pt x="250235" y="60487"/>
                </a:lnTo>
                <a:lnTo>
                  <a:pt x="234960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949801" y="2672803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4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40"/>
                </a:lnTo>
                <a:lnTo>
                  <a:pt x="49681" y="129373"/>
                </a:lnTo>
                <a:lnTo>
                  <a:pt x="57365" y="87363"/>
                </a:lnTo>
                <a:lnTo>
                  <a:pt x="82091" y="56315"/>
                </a:lnTo>
                <a:lnTo>
                  <a:pt x="104305" y="50850"/>
                </a:lnTo>
                <a:lnTo>
                  <a:pt x="143952" y="50850"/>
                </a:lnTo>
                <a:lnTo>
                  <a:pt x="14406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4">
                <a:moveTo>
                  <a:pt x="143952" y="50850"/>
                </a:moveTo>
                <a:lnTo>
                  <a:pt x="104305" y="50850"/>
                </a:lnTo>
                <a:lnTo>
                  <a:pt x="113247" y="51479"/>
                </a:lnTo>
                <a:lnTo>
                  <a:pt x="122186" y="53365"/>
                </a:lnTo>
                <a:lnTo>
                  <a:pt x="131126" y="56508"/>
                </a:lnTo>
                <a:lnTo>
                  <a:pt x="140068" y="60909"/>
                </a:lnTo>
                <a:lnTo>
                  <a:pt x="143952" y="50850"/>
                </a:lnTo>
                <a:close/>
              </a:path>
              <a:path w="158115" h="296544">
                <a:moveTo>
                  <a:pt x="107010" y="0"/>
                </a:moveTo>
                <a:lnTo>
                  <a:pt x="68087" y="16093"/>
                </a:lnTo>
                <a:lnTo>
                  <a:pt x="44145" y="50571"/>
                </a:lnTo>
                <a:lnTo>
                  <a:pt x="144060" y="50571"/>
                </a:lnTo>
                <a:lnTo>
                  <a:pt x="157581" y="15557"/>
                </a:lnTo>
                <a:lnTo>
                  <a:pt x="144777" y="8765"/>
                </a:lnTo>
                <a:lnTo>
                  <a:pt x="132081" y="3902"/>
                </a:lnTo>
                <a:lnTo>
                  <a:pt x="119492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59745" y="2568867"/>
            <a:ext cx="240665" cy="400685"/>
          </a:xfrm>
          <a:custGeom>
            <a:avLst/>
            <a:gdLst/>
            <a:ahLst/>
            <a:cxnLst/>
            <a:rect l="l" t="t" r="r" b="b"/>
            <a:pathLst>
              <a:path w="240665" h="400685">
                <a:moveTo>
                  <a:pt x="49174" y="0"/>
                </a:moveTo>
                <a:lnTo>
                  <a:pt x="0" y="0"/>
                </a:lnTo>
                <a:lnTo>
                  <a:pt x="0" y="400100"/>
                </a:lnTo>
                <a:lnTo>
                  <a:pt x="49174" y="400100"/>
                </a:lnTo>
                <a:lnTo>
                  <a:pt x="49174" y="285076"/>
                </a:lnTo>
                <a:lnTo>
                  <a:pt x="83261" y="251929"/>
                </a:lnTo>
                <a:lnTo>
                  <a:pt x="141070" y="251929"/>
                </a:lnTo>
                <a:lnTo>
                  <a:pt x="125010" y="227901"/>
                </a:lnTo>
                <a:lnTo>
                  <a:pt x="49174" y="227901"/>
                </a:lnTo>
                <a:lnTo>
                  <a:pt x="49174" y="0"/>
                </a:lnTo>
                <a:close/>
              </a:path>
              <a:path w="240665" h="400685">
                <a:moveTo>
                  <a:pt x="141070" y="251929"/>
                </a:moveTo>
                <a:lnTo>
                  <a:pt x="83261" y="251929"/>
                </a:lnTo>
                <a:lnTo>
                  <a:pt x="179565" y="400100"/>
                </a:lnTo>
                <a:lnTo>
                  <a:pt x="240106" y="400100"/>
                </a:lnTo>
                <a:lnTo>
                  <a:pt x="141070" y="251929"/>
                </a:lnTo>
                <a:close/>
              </a:path>
              <a:path w="240665" h="400685">
                <a:moveTo>
                  <a:pt x="228930" y="110083"/>
                </a:moveTo>
                <a:lnTo>
                  <a:pt x="165404" y="110083"/>
                </a:lnTo>
                <a:lnTo>
                  <a:pt x="49174" y="227901"/>
                </a:lnTo>
                <a:lnTo>
                  <a:pt x="125010" y="227901"/>
                </a:lnTo>
                <a:lnTo>
                  <a:pt x="118287" y="217843"/>
                </a:lnTo>
                <a:lnTo>
                  <a:pt x="228930" y="11008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1151" y="3193135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03265" y="363600"/>
                </a:moveTo>
                <a:lnTo>
                  <a:pt x="45824" y="363600"/>
                </a:lnTo>
                <a:lnTo>
                  <a:pt x="61802" y="382244"/>
                </a:lnTo>
                <a:lnTo>
                  <a:pt x="80539" y="395573"/>
                </a:lnTo>
                <a:lnTo>
                  <a:pt x="102035" y="403577"/>
                </a:lnTo>
                <a:lnTo>
                  <a:pt x="126291" y="406247"/>
                </a:lnTo>
                <a:lnTo>
                  <a:pt x="151141" y="403714"/>
                </a:lnTo>
                <a:lnTo>
                  <a:pt x="174150" y="396109"/>
                </a:lnTo>
                <a:lnTo>
                  <a:pt x="195325" y="383423"/>
                </a:lnTo>
                <a:lnTo>
                  <a:pt x="214274" y="366013"/>
                </a:lnTo>
                <a:lnTo>
                  <a:pt x="122097" y="366013"/>
                </a:lnTo>
                <a:lnTo>
                  <a:pt x="103360" y="363641"/>
                </a:lnTo>
                <a:close/>
              </a:path>
              <a:path w="251459" h="406400">
                <a:moveTo>
                  <a:pt x="49176" y="0"/>
                </a:moveTo>
                <a:lnTo>
                  <a:pt x="0" y="0"/>
                </a:lnTo>
                <a:lnTo>
                  <a:pt x="0" y="400100"/>
                </a:lnTo>
                <a:lnTo>
                  <a:pt x="45824" y="400100"/>
                </a:lnTo>
                <a:lnTo>
                  <a:pt x="45824" y="363600"/>
                </a:lnTo>
                <a:lnTo>
                  <a:pt x="103265" y="363600"/>
                </a:lnTo>
                <a:lnTo>
                  <a:pt x="59422" y="328117"/>
                </a:lnTo>
                <a:lnTo>
                  <a:pt x="46152" y="277142"/>
                </a:lnTo>
                <a:lnTo>
                  <a:pt x="45262" y="252958"/>
                </a:lnTo>
                <a:lnTo>
                  <a:pt x="46730" y="228051"/>
                </a:lnTo>
                <a:lnTo>
                  <a:pt x="58467" y="187637"/>
                </a:lnTo>
                <a:lnTo>
                  <a:pt x="94298" y="151158"/>
                </a:lnTo>
                <a:lnTo>
                  <a:pt x="124333" y="144170"/>
                </a:lnTo>
                <a:lnTo>
                  <a:pt x="217910" y="144170"/>
                </a:lnTo>
                <a:lnTo>
                  <a:pt x="216653" y="142773"/>
                </a:lnTo>
                <a:lnTo>
                  <a:pt x="49176" y="142773"/>
                </a:lnTo>
                <a:lnTo>
                  <a:pt x="49176" y="0"/>
                </a:lnTo>
                <a:close/>
              </a:path>
              <a:path w="251459" h="406400">
                <a:moveTo>
                  <a:pt x="217910" y="144170"/>
                </a:moveTo>
                <a:lnTo>
                  <a:pt x="124333" y="144170"/>
                </a:lnTo>
                <a:lnTo>
                  <a:pt x="139682" y="145864"/>
                </a:lnTo>
                <a:lnTo>
                  <a:pt x="153869" y="150937"/>
                </a:lnTo>
                <a:lnTo>
                  <a:pt x="188557" y="186520"/>
                </a:lnTo>
                <a:lnTo>
                  <a:pt x="199769" y="228324"/>
                </a:lnTo>
                <a:lnTo>
                  <a:pt x="201168" y="254812"/>
                </a:lnTo>
                <a:lnTo>
                  <a:pt x="199701" y="280763"/>
                </a:lnTo>
                <a:lnTo>
                  <a:pt x="187967" y="322396"/>
                </a:lnTo>
                <a:lnTo>
                  <a:pt x="152134" y="359030"/>
                </a:lnTo>
                <a:lnTo>
                  <a:pt x="122097" y="366013"/>
                </a:lnTo>
                <a:lnTo>
                  <a:pt x="214274" y="366013"/>
                </a:lnTo>
                <a:lnTo>
                  <a:pt x="242251" y="316637"/>
                </a:lnTo>
                <a:lnTo>
                  <a:pt x="251460" y="250723"/>
                </a:lnTo>
                <a:lnTo>
                  <a:pt x="250917" y="235305"/>
                </a:lnTo>
                <a:lnTo>
                  <a:pt x="242708" y="191947"/>
                </a:lnTo>
                <a:lnTo>
                  <a:pt x="225864" y="155191"/>
                </a:lnTo>
                <a:lnTo>
                  <a:pt x="218584" y="144919"/>
                </a:lnTo>
                <a:lnTo>
                  <a:pt x="217910" y="144170"/>
                </a:lnTo>
                <a:close/>
              </a:path>
              <a:path w="251459" h="406400">
                <a:moveTo>
                  <a:pt x="128617" y="103936"/>
                </a:moveTo>
                <a:lnTo>
                  <a:pt x="105531" y="106365"/>
                </a:lnTo>
                <a:lnTo>
                  <a:pt x="84601" y="113649"/>
                </a:lnTo>
                <a:lnTo>
                  <a:pt x="65819" y="125785"/>
                </a:lnTo>
                <a:lnTo>
                  <a:pt x="49176" y="142773"/>
                </a:lnTo>
                <a:lnTo>
                  <a:pt x="216653" y="142773"/>
                </a:lnTo>
                <a:lnTo>
                  <a:pt x="179283" y="114655"/>
                </a:lnTo>
                <a:lnTo>
                  <a:pt x="141800" y="104602"/>
                </a:lnTo>
                <a:lnTo>
                  <a:pt x="128617" y="10393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1377" y="3303219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5" y="0"/>
                </a:moveTo>
                <a:lnTo>
                  <a:pt x="0" y="0"/>
                </a:lnTo>
                <a:lnTo>
                  <a:pt x="108" y="187737"/>
                </a:lnTo>
                <a:lnTo>
                  <a:pt x="5547" y="235634"/>
                </a:lnTo>
                <a:lnTo>
                  <a:pt x="31689" y="275270"/>
                </a:lnTo>
                <a:lnTo>
                  <a:pt x="74088" y="293722"/>
                </a:lnTo>
                <a:lnTo>
                  <a:pt x="98816" y="296163"/>
                </a:lnTo>
                <a:lnTo>
                  <a:pt x="126285" y="293090"/>
                </a:lnTo>
                <a:lnTo>
                  <a:pt x="150725" y="283862"/>
                </a:lnTo>
                <a:lnTo>
                  <a:pt x="172144" y="268469"/>
                </a:lnTo>
                <a:lnTo>
                  <a:pt x="184742" y="253707"/>
                </a:lnTo>
                <a:lnTo>
                  <a:pt x="108781" y="253707"/>
                </a:lnTo>
                <a:lnTo>
                  <a:pt x="98182" y="253006"/>
                </a:lnTo>
                <a:lnTo>
                  <a:pt x="59360" y="229528"/>
                </a:lnTo>
                <a:lnTo>
                  <a:pt x="49418" y="179476"/>
                </a:lnTo>
                <a:lnTo>
                  <a:pt x="49175" y="160477"/>
                </a:lnTo>
                <a:lnTo>
                  <a:pt x="49175" y="0"/>
                </a:lnTo>
                <a:close/>
              </a:path>
              <a:path w="234950" h="296545">
                <a:moveTo>
                  <a:pt x="234694" y="246900"/>
                </a:moveTo>
                <a:lnTo>
                  <a:pt x="190552" y="246900"/>
                </a:lnTo>
                <a:lnTo>
                  <a:pt x="190552" y="290017"/>
                </a:lnTo>
                <a:lnTo>
                  <a:pt x="234694" y="290017"/>
                </a:lnTo>
                <a:lnTo>
                  <a:pt x="234694" y="246900"/>
                </a:lnTo>
                <a:close/>
              </a:path>
              <a:path w="234950" h="296545">
                <a:moveTo>
                  <a:pt x="234694" y="0"/>
                </a:moveTo>
                <a:lnTo>
                  <a:pt x="185522" y="0"/>
                </a:lnTo>
                <a:lnTo>
                  <a:pt x="185522" y="155066"/>
                </a:lnTo>
                <a:lnTo>
                  <a:pt x="185018" y="172495"/>
                </a:lnTo>
                <a:lnTo>
                  <a:pt x="177512" y="211607"/>
                </a:lnTo>
                <a:lnTo>
                  <a:pt x="150130" y="242430"/>
                </a:lnTo>
                <a:lnTo>
                  <a:pt x="108781" y="253707"/>
                </a:lnTo>
                <a:lnTo>
                  <a:pt x="184742" y="253707"/>
                </a:lnTo>
                <a:lnTo>
                  <a:pt x="190552" y="246900"/>
                </a:lnTo>
                <a:lnTo>
                  <a:pt x="234694" y="246900"/>
                </a:lnTo>
                <a:lnTo>
                  <a:pt x="23469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3723" y="3297072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4" y="201726"/>
                </a:moveTo>
                <a:lnTo>
                  <a:pt x="0" y="209562"/>
                </a:lnTo>
                <a:lnTo>
                  <a:pt x="5449" y="231126"/>
                </a:lnTo>
                <a:lnTo>
                  <a:pt x="13562" y="249872"/>
                </a:lnTo>
                <a:lnTo>
                  <a:pt x="54310" y="289152"/>
                </a:lnTo>
                <a:lnTo>
                  <a:pt x="97402" y="300845"/>
                </a:lnTo>
                <a:lnTo>
                  <a:pt x="123958" y="302310"/>
                </a:lnTo>
                <a:lnTo>
                  <a:pt x="140566" y="301575"/>
                </a:lnTo>
                <a:lnTo>
                  <a:pt x="185148" y="290487"/>
                </a:lnTo>
                <a:lnTo>
                  <a:pt x="218519" y="267177"/>
                </a:lnTo>
                <a:lnTo>
                  <a:pt x="222503" y="262077"/>
                </a:lnTo>
                <a:lnTo>
                  <a:pt x="123775" y="262077"/>
                </a:lnTo>
                <a:lnTo>
                  <a:pt x="107922" y="261102"/>
                </a:lnTo>
                <a:lnTo>
                  <a:pt x="71431" y="246532"/>
                </a:lnTo>
                <a:lnTo>
                  <a:pt x="51563" y="215474"/>
                </a:lnTo>
                <a:lnTo>
                  <a:pt x="48614" y="201726"/>
                </a:lnTo>
                <a:close/>
              </a:path>
              <a:path w="241300" h="302895">
                <a:moveTo>
                  <a:pt x="114926" y="0"/>
                </a:moveTo>
                <a:lnTo>
                  <a:pt x="72551" y="5867"/>
                </a:lnTo>
                <a:lnTo>
                  <a:pt x="34136" y="25914"/>
                </a:lnTo>
                <a:lnTo>
                  <a:pt x="10604" y="64696"/>
                </a:lnTo>
                <a:lnTo>
                  <a:pt x="8417" y="83921"/>
                </a:lnTo>
                <a:lnTo>
                  <a:pt x="9060" y="93753"/>
                </a:lnTo>
                <a:lnTo>
                  <a:pt x="25192" y="130413"/>
                </a:lnTo>
                <a:lnTo>
                  <a:pt x="63280" y="154858"/>
                </a:lnTo>
                <a:lnTo>
                  <a:pt x="100656" y="166593"/>
                </a:lnTo>
                <a:lnTo>
                  <a:pt x="143669" y="177994"/>
                </a:lnTo>
                <a:lnTo>
                  <a:pt x="158093" y="182381"/>
                </a:lnTo>
                <a:lnTo>
                  <a:pt x="189627" y="208105"/>
                </a:lnTo>
                <a:lnTo>
                  <a:pt x="190552" y="215976"/>
                </a:lnTo>
                <a:lnTo>
                  <a:pt x="189522" y="224971"/>
                </a:lnTo>
                <a:lnTo>
                  <a:pt x="164832" y="254340"/>
                </a:lnTo>
                <a:lnTo>
                  <a:pt x="123775" y="262077"/>
                </a:lnTo>
                <a:lnTo>
                  <a:pt x="222503" y="262077"/>
                </a:lnTo>
                <a:lnTo>
                  <a:pt x="239951" y="222904"/>
                </a:lnTo>
                <a:lnTo>
                  <a:pt x="240844" y="210858"/>
                </a:lnTo>
                <a:lnTo>
                  <a:pt x="240108" y="198807"/>
                </a:lnTo>
                <a:lnTo>
                  <a:pt x="222587" y="160953"/>
                </a:lnTo>
                <a:lnTo>
                  <a:pt x="184309" y="138423"/>
                </a:lnTo>
                <a:lnTo>
                  <a:pt x="95147" y="112393"/>
                </a:lnTo>
                <a:lnTo>
                  <a:pt x="86124" y="109684"/>
                </a:lnTo>
                <a:lnTo>
                  <a:pt x="80653" y="107848"/>
                </a:lnTo>
                <a:lnTo>
                  <a:pt x="72086" y="104406"/>
                </a:lnTo>
                <a:lnTo>
                  <a:pt x="65844" y="100025"/>
                </a:lnTo>
                <a:lnTo>
                  <a:pt x="61841" y="94818"/>
                </a:lnTo>
                <a:lnTo>
                  <a:pt x="57834" y="89687"/>
                </a:lnTo>
                <a:lnTo>
                  <a:pt x="55878" y="83921"/>
                </a:lnTo>
                <a:lnTo>
                  <a:pt x="55878" y="77584"/>
                </a:lnTo>
                <a:lnTo>
                  <a:pt x="78729" y="46523"/>
                </a:lnTo>
                <a:lnTo>
                  <a:pt x="118465" y="40233"/>
                </a:lnTo>
                <a:lnTo>
                  <a:pt x="215095" y="40233"/>
                </a:lnTo>
                <a:lnTo>
                  <a:pt x="212810" y="36512"/>
                </a:lnTo>
                <a:lnTo>
                  <a:pt x="174718" y="9880"/>
                </a:lnTo>
                <a:lnTo>
                  <a:pt x="131445" y="613"/>
                </a:lnTo>
                <a:lnTo>
                  <a:pt x="114926" y="0"/>
                </a:lnTo>
                <a:close/>
              </a:path>
              <a:path w="241300" h="302895">
                <a:moveTo>
                  <a:pt x="215095" y="40233"/>
                </a:moveTo>
                <a:lnTo>
                  <a:pt x="118465" y="40233"/>
                </a:lnTo>
                <a:lnTo>
                  <a:pt x="131964" y="41021"/>
                </a:lnTo>
                <a:lnTo>
                  <a:pt x="143831" y="43389"/>
                </a:lnTo>
                <a:lnTo>
                  <a:pt x="175264" y="68118"/>
                </a:lnTo>
                <a:lnTo>
                  <a:pt x="181608" y="88290"/>
                </a:lnTo>
                <a:lnTo>
                  <a:pt x="229665" y="81584"/>
                </a:lnTo>
                <a:lnTo>
                  <a:pt x="226850" y="68118"/>
                </a:lnTo>
                <a:lnTo>
                  <a:pt x="223122" y="56219"/>
                </a:lnTo>
                <a:lnTo>
                  <a:pt x="218428" y="45662"/>
                </a:lnTo>
                <a:lnTo>
                  <a:pt x="215095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98152" y="3297072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4" h="302895">
                <a:moveTo>
                  <a:pt x="131969" y="0"/>
                </a:moveTo>
                <a:lnTo>
                  <a:pt x="79069" y="9901"/>
                </a:lnTo>
                <a:lnTo>
                  <a:pt x="35122" y="39516"/>
                </a:lnTo>
                <a:lnTo>
                  <a:pt x="8761" y="88550"/>
                </a:lnTo>
                <a:lnTo>
                  <a:pt x="976" y="129552"/>
                </a:lnTo>
                <a:lnTo>
                  <a:pt x="0" y="152273"/>
                </a:lnTo>
                <a:lnTo>
                  <a:pt x="2253" y="186362"/>
                </a:lnTo>
                <a:lnTo>
                  <a:pt x="20313" y="241969"/>
                </a:lnTo>
                <a:lnTo>
                  <a:pt x="55622" y="280472"/>
                </a:lnTo>
                <a:lnTo>
                  <a:pt x="103363" y="299884"/>
                </a:lnTo>
                <a:lnTo>
                  <a:pt x="131601" y="302310"/>
                </a:lnTo>
                <a:lnTo>
                  <a:pt x="154368" y="300563"/>
                </a:lnTo>
                <a:lnTo>
                  <a:pt x="175300" y="295316"/>
                </a:lnTo>
                <a:lnTo>
                  <a:pt x="194382" y="286558"/>
                </a:lnTo>
                <a:lnTo>
                  <a:pt x="211598" y="274281"/>
                </a:lnTo>
                <a:lnTo>
                  <a:pt x="223292" y="262077"/>
                </a:lnTo>
                <a:lnTo>
                  <a:pt x="131042" y="262077"/>
                </a:lnTo>
                <a:lnTo>
                  <a:pt x="113926" y="260421"/>
                </a:lnTo>
                <a:lnTo>
                  <a:pt x="72647" y="235635"/>
                </a:lnTo>
                <a:lnTo>
                  <a:pt x="55879" y="201256"/>
                </a:lnTo>
                <a:lnTo>
                  <a:pt x="50292" y="150875"/>
                </a:lnTo>
                <a:lnTo>
                  <a:pt x="51741" y="124051"/>
                </a:lnTo>
                <a:lnTo>
                  <a:pt x="63337" y="82028"/>
                </a:lnTo>
                <a:lnTo>
                  <a:pt x="100243" y="46870"/>
                </a:lnTo>
                <a:lnTo>
                  <a:pt x="133925" y="40233"/>
                </a:lnTo>
                <a:lnTo>
                  <a:pt x="224982" y="40233"/>
                </a:lnTo>
                <a:lnTo>
                  <a:pt x="222758" y="37050"/>
                </a:lnTo>
                <a:lnTo>
                  <a:pt x="209083" y="23850"/>
                </a:lnTo>
                <a:lnTo>
                  <a:pt x="193041" y="13405"/>
                </a:lnTo>
                <a:lnTo>
                  <a:pt x="174822" y="5953"/>
                </a:lnTo>
                <a:lnTo>
                  <a:pt x="154455" y="1487"/>
                </a:lnTo>
                <a:lnTo>
                  <a:pt x="131969" y="0"/>
                </a:lnTo>
                <a:close/>
              </a:path>
              <a:path w="252094" h="302895">
                <a:moveTo>
                  <a:pt x="203965" y="189991"/>
                </a:moveTo>
                <a:lnTo>
                  <a:pt x="188194" y="234381"/>
                </a:lnTo>
                <a:lnTo>
                  <a:pt x="157653" y="257670"/>
                </a:lnTo>
                <a:lnTo>
                  <a:pt x="131042" y="262077"/>
                </a:lnTo>
                <a:lnTo>
                  <a:pt x="223292" y="262077"/>
                </a:lnTo>
                <a:lnTo>
                  <a:pt x="226324" y="258912"/>
                </a:lnTo>
                <a:lnTo>
                  <a:pt x="237958" y="240871"/>
                </a:lnTo>
                <a:lnTo>
                  <a:pt x="246518" y="220139"/>
                </a:lnTo>
                <a:lnTo>
                  <a:pt x="252022" y="196697"/>
                </a:lnTo>
                <a:lnTo>
                  <a:pt x="203965" y="189991"/>
                </a:lnTo>
                <a:close/>
              </a:path>
              <a:path w="252094" h="302895">
                <a:moveTo>
                  <a:pt x="224982" y="40233"/>
                </a:moveTo>
                <a:lnTo>
                  <a:pt x="133925" y="40233"/>
                </a:lnTo>
                <a:lnTo>
                  <a:pt x="145767" y="41158"/>
                </a:lnTo>
                <a:lnTo>
                  <a:pt x="156699" y="43926"/>
                </a:lnTo>
                <a:lnTo>
                  <a:pt x="190597" y="73336"/>
                </a:lnTo>
                <a:lnTo>
                  <a:pt x="200054" y="98920"/>
                </a:lnTo>
                <a:lnTo>
                  <a:pt x="247552" y="91643"/>
                </a:lnTo>
                <a:lnTo>
                  <a:pt x="242000" y="70956"/>
                </a:lnTo>
                <a:lnTo>
                  <a:pt x="233733" y="52755"/>
                </a:lnTo>
                <a:lnTo>
                  <a:pt x="224982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75320" y="3297072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9" y="40805"/>
                </a:moveTo>
                <a:lnTo>
                  <a:pt x="132245" y="40805"/>
                </a:lnTo>
                <a:lnTo>
                  <a:pt x="149683" y="41835"/>
                </a:lnTo>
                <a:lnTo>
                  <a:pt x="164847" y="44934"/>
                </a:lnTo>
                <a:lnTo>
                  <a:pt x="198785" y="74067"/>
                </a:lnTo>
                <a:lnTo>
                  <a:pt x="202272" y="99567"/>
                </a:lnTo>
                <a:lnTo>
                  <a:pt x="202183" y="105613"/>
                </a:lnTo>
                <a:lnTo>
                  <a:pt x="165998" y="121451"/>
                </a:lnTo>
                <a:lnTo>
                  <a:pt x="100583" y="130997"/>
                </a:lnTo>
                <a:lnTo>
                  <a:pt x="88719" y="132822"/>
                </a:lnTo>
                <a:lnTo>
                  <a:pt x="51823" y="143305"/>
                </a:lnTo>
                <a:lnTo>
                  <a:pt x="14937" y="172427"/>
                </a:lnTo>
                <a:lnTo>
                  <a:pt x="608" y="209227"/>
                </a:lnTo>
                <a:lnTo>
                  <a:pt x="0" y="219621"/>
                </a:lnTo>
                <a:lnTo>
                  <a:pt x="1605" y="236905"/>
                </a:lnTo>
                <a:lnTo>
                  <a:pt x="25726" y="279047"/>
                </a:lnTo>
                <a:lnTo>
                  <a:pt x="76677" y="300861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5" y="270644"/>
                </a:lnTo>
                <a:lnTo>
                  <a:pt x="201293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0" y="243811"/>
                </a:lnTo>
                <a:lnTo>
                  <a:pt x="52527" y="218224"/>
                </a:lnTo>
                <a:lnTo>
                  <a:pt x="52527" y="209651"/>
                </a:lnTo>
                <a:lnTo>
                  <a:pt x="78778" y="179095"/>
                </a:lnTo>
                <a:lnTo>
                  <a:pt x="146957" y="165345"/>
                </a:lnTo>
                <a:lnTo>
                  <a:pt x="168749" y="160940"/>
                </a:lnTo>
                <a:lnTo>
                  <a:pt x="187187" y="156116"/>
                </a:lnTo>
                <a:lnTo>
                  <a:pt x="202272" y="150875"/>
                </a:lnTo>
                <a:lnTo>
                  <a:pt x="252018" y="150875"/>
                </a:lnTo>
                <a:lnTo>
                  <a:pt x="251915" y="99567"/>
                </a:lnTo>
                <a:lnTo>
                  <a:pt x="246954" y="54572"/>
                </a:lnTo>
                <a:lnTo>
                  <a:pt x="243514" y="45756"/>
                </a:lnTo>
                <a:lnTo>
                  <a:pt x="240869" y="40805"/>
                </a:lnTo>
                <a:close/>
              </a:path>
              <a:path w="267335" h="302895">
                <a:moveTo>
                  <a:pt x="254949" y="259854"/>
                </a:moveTo>
                <a:lnTo>
                  <a:pt x="206197" y="259854"/>
                </a:lnTo>
                <a:lnTo>
                  <a:pt x="207576" y="269925"/>
                </a:lnTo>
                <a:lnTo>
                  <a:pt x="209618" y="279333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9"/>
                </a:lnTo>
                <a:lnTo>
                  <a:pt x="259589" y="279031"/>
                </a:lnTo>
                <a:lnTo>
                  <a:pt x="256955" y="270200"/>
                </a:lnTo>
                <a:lnTo>
                  <a:pt x="255092" y="261150"/>
                </a:lnTo>
                <a:lnTo>
                  <a:pt x="254949" y="259854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72" y="150875"/>
                </a:lnTo>
                <a:lnTo>
                  <a:pt x="202006" y="168757"/>
                </a:lnTo>
                <a:lnTo>
                  <a:pt x="201514" y="183916"/>
                </a:lnTo>
                <a:lnTo>
                  <a:pt x="188163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93" y="263753"/>
                </a:lnTo>
                <a:lnTo>
                  <a:pt x="206197" y="259854"/>
                </a:lnTo>
                <a:lnTo>
                  <a:pt x="254949" y="259854"/>
                </a:lnTo>
                <a:lnTo>
                  <a:pt x="253744" y="248886"/>
                </a:lnTo>
                <a:lnTo>
                  <a:pt x="252783" y="230389"/>
                </a:lnTo>
                <a:lnTo>
                  <a:pt x="252302" y="209651"/>
                </a:lnTo>
                <a:lnTo>
                  <a:pt x="252186" y="201917"/>
                </a:lnTo>
                <a:lnTo>
                  <a:pt x="252068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81"/>
                </a:lnTo>
                <a:lnTo>
                  <a:pt x="48425" y="22706"/>
                </a:lnTo>
                <a:lnTo>
                  <a:pt x="17048" y="61485"/>
                </a:lnTo>
                <a:lnTo>
                  <a:pt x="8369" y="89407"/>
                </a:lnTo>
                <a:lnTo>
                  <a:pt x="56438" y="96126"/>
                </a:lnTo>
                <a:lnTo>
                  <a:pt x="60946" y="81798"/>
                </a:lnTo>
                <a:lnTo>
                  <a:pt x="66519" y="69842"/>
                </a:lnTo>
                <a:lnTo>
                  <a:pt x="102012" y="43862"/>
                </a:lnTo>
                <a:lnTo>
                  <a:pt x="132245" y="40805"/>
                </a:lnTo>
                <a:lnTo>
                  <a:pt x="240869" y="40805"/>
                </a:lnTo>
                <a:lnTo>
                  <a:pt x="239272" y="37814"/>
                </a:lnTo>
                <a:lnTo>
                  <a:pt x="200050" y="8762"/>
                </a:lnTo>
                <a:lnTo>
                  <a:pt x="157228" y="544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02307" y="3297072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40"/>
                </a:lnTo>
                <a:lnTo>
                  <a:pt x="49681" y="129379"/>
                </a:lnTo>
                <a:lnTo>
                  <a:pt x="57365" y="87363"/>
                </a:lnTo>
                <a:lnTo>
                  <a:pt x="82091" y="56315"/>
                </a:lnTo>
                <a:lnTo>
                  <a:pt x="104305" y="50850"/>
                </a:lnTo>
                <a:lnTo>
                  <a:pt x="143956" y="50850"/>
                </a:lnTo>
                <a:lnTo>
                  <a:pt x="144064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4" h="296545">
                <a:moveTo>
                  <a:pt x="143956" y="50850"/>
                </a:moveTo>
                <a:lnTo>
                  <a:pt x="104305" y="50850"/>
                </a:lnTo>
                <a:lnTo>
                  <a:pt x="113247" y="51479"/>
                </a:lnTo>
                <a:lnTo>
                  <a:pt x="122186" y="53366"/>
                </a:lnTo>
                <a:lnTo>
                  <a:pt x="131126" y="56514"/>
                </a:lnTo>
                <a:lnTo>
                  <a:pt x="140068" y="60921"/>
                </a:lnTo>
                <a:lnTo>
                  <a:pt x="143956" y="50850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7" y="16093"/>
                </a:lnTo>
                <a:lnTo>
                  <a:pt x="44145" y="50571"/>
                </a:lnTo>
                <a:lnTo>
                  <a:pt x="144064" y="50571"/>
                </a:lnTo>
                <a:lnTo>
                  <a:pt x="157581" y="15557"/>
                </a:lnTo>
                <a:lnTo>
                  <a:pt x="144777" y="8765"/>
                </a:lnTo>
                <a:lnTo>
                  <a:pt x="132081" y="3902"/>
                </a:lnTo>
                <a:lnTo>
                  <a:pt x="119492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72182" y="3297072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72" y="40805"/>
                </a:moveTo>
                <a:lnTo>
                  <a:pt x="132245" y="40805"/>
                </a:lnTo>
                <a:lnTo>
                  <a:pt x="149691" y="41835"/>
                </a:lnTo>
                <a:lnTo>
                  <a:pt x="164857" y="44934"/>
                </a:lnTo>
                <a:lnTo>
                  <a:pt x="198791" y="74067"/>
                </a:lnTo>
                <a:lnTo>
                  <a:pt x="202285" y="99567"/>
                </a:lnTo>
                <a:lnTo>
                  <a:pt x="202285" y="101333"/>
                </a:lnTo>
                <a:lnTo>
                  <a:pt x="165998" y="121451"/>
                </a:lnTo>
                <a:lnTo>
                  <a:pt x="100583" y="130997"/>
                </a:lnTo>
                <a:lnTo>
                  <a:pt x="88719" y="132822"/>
                </a:lnTo>
                <a:lnTo>
                  <a:pt x="51823" y="143305"/>
                </a:lnTo>
                <a:lnTo>
                  <a:pt x="14943" y="172427"/>
                </a:lnTo>
                <a:lnTo>
                  <a:pt x="608" y="209227"/>
                </a:lnTo>
                <a:lnTo>
                  <a:pt x="0" y="219621"/>
                </a:lnTo>
                <a:lnTo>
                  <a:pt x="1605" y="236905"/>
                </a:lnTo>
                <a:lnTo>
                  <a:pt x="25726" y="279047"/>
                </a:lnTo>
                <a:lnTo>
                  <a:pt x="76677" y="300861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5" y="270644"/>
                </a:lnTo>
                <a:lnTo>
                  <a:pt x="201293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0" y="243811"/>
                </a:lnTo>
                <a:lnTo>
                  <a:pt x="52527" y="218224"/>
                </a:lnTo>
                <a:lnTo>
                  <a:pt x="52527" y="209651"/>
                </a:lnTo>
                <a:lnTo>
                  <a:pt x="78790" y="179095"/>
                </a:lnTo>
                <a:lnTo>
                  <a:pt x="146964" y="165345"/>
                </a:lnTo>
                <a:lnTo>
                  <a:pt x="168757" y="160940"/>
                </a:lnTo>
                <a:lnTo>
                  <a:pt x="187198" y="156116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59" y="54572"/>
                </a:lnTo>
                <a:lnTo>
                  <a:pt x="243519" y="45756"/>
                </a:lnTo>
                <a:lnTo>
                  <a:pt x="240872" y="40805"/>
                </a:lnTo>
                <a:close/>
              </a:path>
              <a:path w="267335" h="302895">
                <a:moveTo>
                  <a:pt x="254950" y="259854"/>
                </a:moveTo>
                <a:lnTo>
                  <a:pt x="206197" y="259854"/>
                </a:lnTo>
                <a:lnTo>
                  <a:pt x="207576" y="269925"/>
                </a:lnTo>
                <a:lnTo>
                  <a:pt x="209618" y="279333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9"/>
                </a:lnTo>
                <a:lnTo>
                  <a:pt x="259589" y="279031"/>
                </a:lnTo>
                <a:lnTo>
                  <a:pt x="256955" y="270200"/>
                </a:lnTo>
                <a:lnTo>
                  <a:pt x="255092" y="261150"/>
                </a:lnTo>
                <a:lnTo>
                  <a:pt x="254950" y="259854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4" y="183916"/>
                </a:lnTo>
                <a:lnTo>
                  <a:pt x="188169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93" y="263753"/>
                </a:lnTo>
                <a:lnTo>
                  <a:pt x="206197" y="259854"/>
                </a:lnTo>
                <a:lnTo>
                  <a:pt x="254950" y="259854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5" y="209651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81"/>
                </a:lnTo>
                <a:lnTo>
                  <a:pt x="48425" y="22706"/>
                </a:lnTo>
                <a:lnTo>
                  <a:pt x="17049" y="61485"/>
                </a:lnTo>
                <a:lnTo>
                  <a:pt x="8381" y="89407"/>
                </a:lnTo>
                <a:lnTo>
                  <a:pt x="56438" y="96126"/>
                </a:lnTo>
                <a:lnTo>
                  <a:pt x="60946" y="81798"/>
                </a:lnTo>
                <a:lnTo>
                  <a:pt x="66519" y="69842"/>
                </a:lnTo>
                <a:lnTo>
                  <a:pt x="102012" y="43862"/>
                </a:lnTo>
                <a:lnTo>
                  <a:pt x="132245" y="40805"/>
                </a:lnTo>
                <a:lnTo>
                  <a:pt x="240872" y="40805"/>
                </a:lnTo>
                <a:lnTo>
                  <a:pt x="239273" y="37814"/>
                </a:lnTo>
                <a:lnTo>
                  <a:pt x="200050" y="8762"/>
                </a:lnTo>
                <a:lnTo>
                  <a:pt x="157234" y="544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99728" y="3297072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5846"/>
                </a:lnTo>
                <a:lnTo>
                  <a:pt x="49664" y="127236"/>
                </a:lnTo>
                <a:lnTo>
                  <a:pt x="56997" y="85318"/>
                </a:lnTo>
                <a:lnTo>
                  <a:pt x="82511" y="53365"/>
                </a:lnTo>
                <a:lnTo>
                  <a:pt x="95549" y="47129"/>
                </a:lnTo>
                <a:lnTo>
                  <a:pt x="44145" y="47129"/>
                </a:lnTo>
                <a:lnTo>
                  <a:pt x="44145" y="6146"/>
                </a:lnTo>
                <a:close/>
              </a:path>
              <a:path w="393700" h="296545">
                <a:moveTo>
                  <a:pt x="209964" y="42468"/>
                </a:moveTo>
                <a:lnTo>
                  <a:pt x="120789" y="42468"/>
                </a:lnTo>
                <a:lnTo>
                  <a:pt x="133466" y="43498"/>
                </a:lnTo>
                <a:lnTo>
                  <a:pt x="144248" y="46580"/>
                </a:lnTo>
                <a:lnTo>
                  <a:pt x="169108" y="79321"/>
                </a:lnTo>
                <a:lnTo>
                  <a:pt x="172110" y="296163"/>
                </a:lnTo>
                <a:lnTo>
                  <a:pt x="221284" y="296163"/>
                </a:lnTo>
                <a:lnTo>
                  <a:pt x="221323" y="127236"/>
                </a:lnTo>
                <a:lnTo>
                  <a:pt x="226325" y="89249"/>
                </a:lnTo>
                <a:lnTo>
                  <a:pt x="252269" y="53907"/>
                </a:lnTo>
                <a:lnTo>
                  <a:pt x="258423" y="50673"/>
                </a:lnTo>
                <a:lnTo>
                  <a:pt x="213550" y="50673"/>
                </a:lnTo>
                <a:lnTo>
                  <a:pt x="209964" y="42468"/>
                </a:lnTo>
                <a:close/>
              </a:path>
              <a:path w="393700" h="296545">
                <a:moveTo>
                  <a:pt x="382440" y="42468"/>
                </a:moveTo>
                <a:lnTo>
                  <a:pt x="292430" y="42468"/>
                </a:lnTo>
                <a:lnTo>
                  <a:pt x="300622" y="42960"/>
                </a:lnTo>
                <a:lnTo>
                  <a:pt x="308279" y="44440"/>
                </a:lnTo>
                <a:lnTo>
                  <a:pt x="339382" y="71247"/>
                </a:lnTo>
                <a:lnTo>
                  <a:pt x="344159" y="110939"/>
                </a:lnTo>
                <a:lnTo>
                  <a:pt x="344220" y="296163"/>
                </a:lnTo>
                <a:lnTo>
                  <a:pt x="393395" y="296163"/>
                </a:lnTo>
                <a:lnTo>
                  <a:pt x="393371" y="96963"/>
                </a:lnTo>
                <a:lnTo>
                  <a:pt x="391929" y="74139"/>
                </a:lnTo>
                <a:lnTo>
                  <a:pt x="387538" y="54162"/>
                </a:lnTo>
                <a:lnTo>
                  <a:pt x="382440" y="42468"/>
                </a:lnTo>
                <a:close/>
              </a:path>
              <a:path w="393700" h="296545">
                <a:moveTo>
                  <a:pt x="303428" y="0"/>
                </a:moveTo>
                <a:lnTo>
                  <a:pt x="277074" y="3163"/>
                </a:lnTo>
                <a:lnTo>
                  <a:pt x="253322" y="12658"/>
                </a:lnTo>
                <a:lnTo>
                  <a:pt x="232153" y="28492"/>
                </a:lnTo>
                <a:lnTo>
                  <a:pt x="213550" y="50673"/>
                </a:lnTo>
                <a:lnTo>
                  <a:pt x="258423" y="50673"/>
                </a:lnTo>
                <a:lnTo>
                  <a:pt x="264345" y="47559"/>
                </a:lnTo>
                <a:lnTo>
                  <a:pt x="277728" y="43743"/>
                </a:lnTo>
                <a:lnTo>
                  <a:pt x="292430" y="42468"/>
                </a:lnTo>
                <a:lnTo>
                  <a:pt x="382440" y="42468"/>
                </a:lnTo>
                <a:lnTo>
                  <a:pt x="380231" y="37400"/>
                </a:lnTo>
                <a:lnTo>
                  <a:pt x="370014" y="23850"/>
                </a:lnTo>
                <a:lnTo>
                  <a:pt x="357149" y="13405"/>
                </a:lnTo>
                <a:lnTo>
                  <a:pt x="341750" y="5953"/>
                </a:lnTo>
                <a:lnTo>
                  <a:pt x="323837" y="1487"/>
                </a:lnTo>
                <a:lnTo>
                  <a:pt x="303428" y="0"/>
                </a:lnTo>
                <a:close/>
              </a:path>
              <a:path w="393700" h="296545">
                <a:moveTo>
                  <a:pt x="131876" y="0"/>
                </a:moveTo>
                <a:lnTo>
                  <a:pt x="92078" y="7275"/>
                </a:lnTo>
                <a:lnTo>
                  <a:pt x="59990" y="27941"/>
                </a:lnTo>
                <a:lnTo>
                  <a:pt x="44145" y="47129"/>
                </a:lnTo>
                <a:lnTo>
                  <a:pt x="95549" y="47129"/>
                </a:lnTo>
                <a:lnTo>
                  <a:pt x="100884" y="45192"/>
                </a:lnTo>
                <a:lnTo>
                  <a:pt x="110645" y="43149"/>
                </a:lnTo>
                <a:lnTo>
                  <a:pt x="120789" y="42468"/>
                </a:lnTo>
                <a:lnTo>
                  <a:pt x="209964" y="42468"/>
                </a:lnTo>
                <a:lnTo>
                  <a:pt x="208593" y="39332"/>
                </a:lnTo>
                <a:lnTo>
                  <a:pt x="173594" y="7506"/>
                </a:lnTo>
                <a:lnTo>
                  <a:pt x="147227" y="836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34601" y="3297072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65" y="0"/>
                </a:moveTo>
                <a:lnTo>
                  <a:pt x="79073" y="9901"/>
                </a:lnTo>
                <a:lnTo>
                  <a:pt x="35125" y="39516"/>
                </a:lnTo>
                <a:lnTo>
                  <a:pt x="8765" y="88550"/>
                </a:lnTo>
                <a:lnTo>
                  <a:pt x="977" y="129552"/>
                </a:lnTo>
                <a:lnTo>
                  <a:pt x="0" y="152273"/>
                </a:lnTo>
                <a:lnTo>
                  <a:pt x="2254" y="186362"/>
                </a:lnTo>
                <a:lnTo>
                  <a:pt x="20311" y="241969"/>
                </a:lnTo>
                <a:lnTo>
                  <a:pt x="55618" y="280472"/>
                </a:lnTo>
                <a:lnTo>
                  <a:pt x="103359" y="299884"/>
                </a:lnTo>
                <a:lnTo>
                  <a:pt x="131597" y="302310"/>
                </a:lnTo>
                <a:lnTo>
                  <a:pt x="154366" y="300563"/>
                </a:lnTo>
                <a:lnTo>
                  <a:pt x="175301" y="295316"/>
                </a:lnTo>
                <a:lnTo>
                  <a:pt x="194383" y="286558"/>
                </a:lnTo>
                <a:lnTo>
                  <a:pt x="211594" y="274281"/>
                </a:lnTo>
                <a:lnTo>
                  <a:pt x="223288" y="262077"/>
                </a:lnTo>
                <a:lnTo>
                  <a:pt x="131038" y="262077"/>
                </a:lnTo>
                <a:lnTo>
                  <a:pt x="113924" y="260421"/>
                </a:lnTo>
                <a:lnTo>
                  <a:pt x="72643" y="235635"/>
                </a:lnTo>
                <a:lnTo>
                  <a:pt x="55881" y="201256"/>
                </a:lnTo>
                <a:lnTo>
                  <a:pt x="50292" y="150875"/>
                </a:lnTo>
                <a:lnTo>
                  <a:pt x="51741" y="124051"/>
                </a:lnTo>
                <a:lnTo>
                  <a:pt x="63338" y="82028"/>
                </a:lnTo>
                <a:lnTo>
                  <a:pt x="100249" y="46870"/>
                </a:lnTo>
                <a:lnTo>
                  <a:pt x="133921" y="40233"/>
                </a:lnTo>
                <a:lnTo>
                  <a:pt x="224978" y="40233"/>
                </a:lnTo>
                <a:lnTo>
                  <a:pt x="222754" y="37050"/>
                </a:lnTo>
                <a:lnTo>
                  <a:pt x="209080" y="23850"/>
                </a:lnTo>
                <a:lnTo>
                  <a:pt x="193039" y="13405"/>
                </a:lnTo>
                <a:lnTo>
                  <a:pt x="174823" y="5953"/>
                </a:lnTo>
                <a:lnTo>
                  <a:pt x="154457" y="1487"/>
                </a:lnTo>
                <a:lnTo>
                  <a:pt x="131965" y="0"/>
                </a:lnTo>
                <a:close/>
              </a:path>
              <a:path w="252095" h="302895">
                <a:moveTo>
                  <a:pt x="203962" y="189991"/>
                </a:moveTo>
                <a:lnTo>
                  <a:pt x="188192" y="234381"/>
                </a:lnTo>
                <a:lnTo>
                  <a:pt x="157649" y="257670"/>
                </a:lnTo>
                <a:lnTo>
                  <a:pt x="131038" y="262077"/>
                </a:lnTo>
                <a:lnTo>
                  <a:pt x="223288" y="262077"/>
                </a:lnTo>
                <a:lnTo>
                  <a:pt x="226320" y="258912"/>
                </a:lnTo>
                <a:lnTo>
                  <a:pt x="237955" y="240871"/>
                </a:lnTo>
                <a:lnTo>
                  <a:pt x="246515" y="220139"/>
                </a:lnTo>
                <a:lnTo>
                  <a:pt x="252018" y="196697"/>
                </a:lnTo>
                <a:lnTo>
                  <a:pt x="203962" y="189991"/>
                </a:lnTo>
                <a:close/>
              </a:path>
              <a:path w="252095" h="302895">
                <a:moveTo>
                  <a:pt x="224978" y="40233"/>
                </a:moveTo>
                <a:lnTo>
                  <a:pt x="133921" y="40233"/>
                </a:lnTo>
                <a:lnTo>
                  <a:pt x="145763" y="41158"/>
                </a:lnTo>
                <a:lnTo>
                  <a:pt x="156695" y="43926"/>
                </a:lnTo>
                <a:lnTo>
                  <a:pt x="190598" y="73336"/>
                </a:lnTo>
                <a:lnTo>
                  <a:pt x="200050" y="98920"/>
                </a:lnTo>
                <a:lnTo>
                  <a:pt x="247548" y="91643"/>
                </a:lnTo>
                <a:lnTo>
                  <a:pt x="241996" y="70956"/>
                </a:lnTo>
                <a:lnTo>
                  <a:pt x="233729" y="52755"/>
                </a:lnTo>
                <a:lnTo>
                  <a:pt x="224978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10096" y="3297072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1" y="0"/>
                </a:moveTo>
                <a:lnTo>
                  <a:pt x="86254" y="8037"/>
                </a:lnTo>
                <a:lnTo>
                  <a:pt x="44785" y="32143"/>
                </a:lnTo>
                <a:lnTo>
                  <a:pt x="11178" y="81243"/>
                </a:lnTo>
                <a:lnTo>
                  <a:pt x="103" y="149669"/>
                </a:lnTo>
                <a:lnTo>
                  <a:pt x="0" y="151256"/>
                </a:lnTo>
                <a:lnTo>
                  <a:pt x="2335" y="185627"/>
                </a:lnTo>
                <a:lnTo>
                  <a:pt x="21092" y="241750"/>
                </a:lnTo>
                <a:lnTo>
                  <a:pt x="57764" y="280429"/>
                </a:lnTo>
                <a:lnTo>
                  <a:pt x="106978" y="299882"/>
                </a:lnTo>
                <a:lnTo>
                  <a:pt x="135971" y="302310"/>
                </a:lnTo>
                <a:lnTo>
                  <a:pt x="154547" y="301211"/>
                </a:lnTo>
                <a:lnTo>
                  <a:pt x="205910" y="284619"/>
                </a:lnTo>
                <a:lnTo>
                  <a:pt x="235252" y="262077"/>
                </a:lnTo>
                <a:lnTo>
                  <a:pt x="135971" y="262077"/>
                </a:lnTo>
                <a:lnTo>
                  <a:pt x="118252" y="260347"/>
                </a:lnTo>
                <a:lnTo>
                  <a:pt x="74592" y="234416"/>
                </a:lnTo>
                <a:lnTo>
                  <a:pt x="56362" y="199856"/>
                </a:lnTo>
                <a:lnTo>
                  <a:pt x="50285" y="151256"/>
                </a:lnTo>
                <a:lnTo>
                  <a:pt x="51804" y="125268"/>
                </a:lnTo>
                <a:lnTo>
                  <a:pt x="63958" y="83777"/>
                </a:lnTo>
                <a:lnTo>
                  <a:pt x="102134" y="47658"/>
                </a:lnTo>
                <a:lnTo>
                  <a:pt x="135971" y="40805"/>
                </a:lnTo>
                <a:lnTo>
                  <a:pt x="234969" y="40805"/>
                </a:lnTo>
                <a:lnTo>
                  <a:pt x="233660" y="39115"/>
                </a:lnTo>
                <a:lnTo>
                  <a:pt x="213304" y="22004"/>
                </a:lnTo>
                <a:lnTo>
                  <a:pt x="190231" y="9780"/>
                </a:lnTo>
                <a:lnTo>
                  <a:pt x="164449" y="2445"/>
                </a:lnTo>
                <a:lnTo>
                  <a:pt x="135971" y="0"/>
                </a:lnTo>
                <a:close/>
              </a:path>
              <a:path w="271779" h="302895">
                <a:moveTo>
                  <a:pt x="234969" y="40805"/>
                </a:moveTo>
                <a:lnTo>
                  <a:pt x="135971" y="40805"/>
                </a:lnTo>
                <a:lnTo>
                  <a:pt x="153393" y="42533"/>
                </a:lnTo>
                <a:lnTo>
                  <a:pt x="169342" y="47718"/>
                </a:lnTo>
                <a:lnTo>
                  <a:pt x="207486" y="83855"/>
                </a:lnTo>
                <a:lnTo>
                  <a:pt x="219743" y="124472"/>
                </a:lnTo>
                <a:lnTo>
                  <a:pt x="221187" y="151256"/>
                </a:lnTo>
                <a:lnTo>
                  <a:pt x="219758" y="176284"/>
                </a:lnTo>
                <a:lnTo>
                  <a:pt x="207604" y="218613"/>
                </a:lnTo>
                <a:lnTo>
                  <a:pt x="169475" y="255162"/>
                </a:lnTo>
                <a:lnTo>
                  <a:pt x="135971" y="262077"/>
                </a:lnTo>
                <a:lnTo>
                  <a:pt x="235252" y="262077"/>
                </a:lnTo>
                <a:lnTo>
                  <a:pt x="262140" y="217406"/>
                </a:lnTo>
                <a:lnTo>
                  <a:pt x="270522" y="173503"/>
                </a:lnTo>
                <a:lnTo>
                  <a:pt x="271569" y="147065"/>
                </a:lnTo>
                <a:lnTo>
                  <a:pt x="269196" y="114486"/>
                </a:lnTo>
                <a:lnTo>
                  <a:pt x="262082" y="85623"/>
                </a:lnTo>
                <a:lnTo>
                  <a:pt x="250235" y="60494"/>
                </a:lnTo>
                <a:lnTo>
                  <a:pt x="234969" y="408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39311" y="3297072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5846"/>
                </a:lnTo>
                <a:lnTo>
                  <a:pt x="49664" y="127236"/>
                </a:lnTo>
                <a:lnTo>
                  <a:pt x="56997" y="85318"/>
                </a:lnTo>
                <a:lnTo>
                  <a:pt x="82524" y="53365"/>
                </a:lnTo>
                <a:lnTo>
                  <a:pt x="95553" y="47129"/>
                </a:lnTo>
                <a:lnTo>
                  <a:pt x="44145" y="47129"/>
                </a:lnTo>
                <a:lnTo>
                  <a:pt x="44145" y="6146"/>
                </a:lnTo>
                <a:close/>
              </a:path>
              <a:path w="393700" h="296545">
                <a:moveTo>
                  <a:pt x="209964" y="42468"/>
                </a:moveTo>
                <a:lnTo>
                  <a:pt x="120789" y="42468"/>
                </a:lnTo>
                <a:lnTo>
                  <a:pt x="133467" y="43498"/>
                </a:lnTo>
                <a:lnTo>
                  <a:pt x="144252" y="46580"/>
                </a:lnTo>
                <a:lnTo>
                  <a:pt x="169108" y="79321"/>
                </a:lnTo>
                <a:lnTo>
                  <a:pt x="172110" y="296163"/>
                </a:lnTo>
                <a:lnTo>
                  <a:pt x="221284" y="296163"/>
                </a:lnTo>
                <a:lnTo>
                  <a:pt x="221323" y="127236"/>
                </a:lnTo>
                <a:lnTo>
                  <a:pt x="226325" y="89249"/>
                </a:lnTo>
                <a:lnTo>
                  <a:pt x="252271" y="53907"/>
                </a:lnTo>
                <a:lnTo>
                  <a:pt x="258427" y="50673"/>
                </a:lnTo>
                <a:lnTo>
                  <a:pt x="213550" y="50673"/>
                </a:lnTo>
                <a:lnTo>
                  <a:pt x="209964" y="42468"/>
                </a:lnTo>
                <a:close/>
              </a:path>
              <a:path w="393700" h="296545">
                <a:moveTo>
                  <a:pt x="382440" y="42468"/>
                </a:moveTo>
                <a:lnTo>
                  <a:pt x="292442" y="42468"/>
                </a:lnTo>
                <a:lnTo>
                  <a:pt x="300628" y="42960"/>
                </a:lnTo>
                <a:lnTo>
                  <a:pt x="308281" y="44440"/>
                </a:lnTo>
                <a:lnTo>
                  <a:pt x="339382" y="71247"/>
                </a:lnTo>
                <a:lnTo>
                  <a:pt x="344159" y="110939"/>
                </a:lnTo>
                <a:lnTo>
                  <a:pt x="344220" y="296163"/>
                </a:lnTo>
                <a:lnTo>
                  <a:pt x="393395" y="296163"/>
                </a:lnTo>
                <a:lnTo>
                  <a:pt x="393371" y="96963"/>
                </a:lnTo>
                <a:lnTo>
                  <a:pt x="391929" y="74139"/>
                </a:lnTo>
                <a:lnTo>
                  <a:pt x="387538" y="54162"/>
                </a:lnTo>
                <a:lnTo>
                  <a:pt x="382440" y="42468"/>
                </a:lnTo>
                <a:close/>
              </a:path>
              <a:path w="393700" h="296545">
                <a:moveTo>
                  <a:pt x="303428" y="0"/>
                </a:moveTo>
                <a:lnTo>
                  <a:pt x="277074" y="3163"/>
                </a:lnTo>
                <a:lnTo>
                  <a:pt x="253322" y="12658"/>
                </a:lnTo>
                <a:lnTo>
                  <a:pt x="232153" y="28492"/>
                </a:lnTo>
                <a:lnTo>
                  <a:pt x="213550" y="50673"/>
                </a:lnTo>
                <a:lnTo>
                  <a:pt x="258427" y="50673"/>
                </a:lnTo>
                <a:lnTo>
                  <a:pt x="264352" y="47559"/>
                </a:lnTo>
                <a:lnTo>
                  <a:pt x="277739" y="43743"/>
                </a:lnTo>
                <a:lnTo>
                  <a:pt x="292442" y="42468"/>
                </a:lnTo>
                <a:lnTo>
                  <a:pt x="382440" y="42468"/>
                </a:lnTo>
                <a:lnTo>
                  <a:pt x="380231" y="37400"/>
                </a:lnTo>
                <a:lnTo>
                  <a:pt x="370014" y="23850"/>
                </a:lnTo>
                <a:lnTo>
                  <a:pt x="357151" y="13405"/>
                </a:lnTo>
                <a:lnTo>
                  <a:pt x="341755" y="5953"/>
                </a:lnTo>
                <a:lnTo>
                  <a:pt x="323842" y="1487"/>
                </a:lnTo>
                <a:lnTo>
                  <a:pt x="303428" y="0"/>
                </a:lnTo>
                <a:close/>
              </a:path>
              <a:path w="393700" h="296545">
                <a:moveTo>
                  <a:pt x="131876" y="0"/>
                </a:moveTo>
                <a:lnTo>
                  <a:pt x="92078" y="7275"/>
                </a:lnTo>
                <a:lnTo>
                  <a:pt x="59994" y="27941"/>
                </a:lnTo>
                <a:lnTo>
                  <a:pt x="44145" y="47129"/>
                </a:lnTo>
                <a:lnTo>
                  <a:pt x="95553" y="47129"/>
                </a:lnTo>
                <a:lnTo>
                  <a:pt x="100885" y="45192"/>
                </a:lnTo>
                <a:lnTo>
                  <a:pt x="110645" y="43149"/>
                </a:lnTo>
                <a:lnTo>
                  <a:pt x="120789" y="42468"/>
                </a:lnTo>
                <a:lnTo>
                  <a:pt x="209964" y="42468"/>
                </a:lnTo>
                <a:lnTo>
                  <a:pt x="208593" y="39332"/>
                </a:lnTo>
                <a:lnTo>
                  <a:pt x="173594" y="7506"/>
                </a:lnTo>
                <a:lnTo>
                  <a:pt x="147227" y="836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04233" y="3193135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03266" y="363600"/>
                </a:moveTo>
                <a:lnTo>
                  <a:pt x="45821" y="363600"/>
                </a:lnTo>
                <a:lnTo>
                  <a:pt x="61802" y="382244"/>
                </a:lnTo>
                <a:lnTo>
                  <a:pt x="80540" y="395573"/>
                </a:lnTo>
                <a:lnTo>
                  <a:pt x="102035" y="403577"/>
                </a:lnTo>
                <a:lnTo>
                  <a:pt x="126288" y="406247"/>
                </a:lnTo>
                <a:lnTo>
                  <a:pt x="151140" y="403714"/>
                </a:lnTo>
                <a:lnTo>
                  <a:pt x="174151" y="396109"/>
                </a:lnTo>
                <a:lnTo>
                  <a:pt x="195329" y="383423"/>
                </a:lnTo>
                <a:lnTo>
                  <a:pt x="214279" y="366013"/>
                </a:lnTo>
                <a:lnTo>
                  <a:pt x="122097" y="366013"/>
                </a:lnTo>
                <a:lnTo>
                  <a:pt x="103360" y="363641"/>
                </a:lnTo>
                <a:close/>
              </a:path>
              <a:path w="251460" h="406400">
                <a:moveTo>
                  <a:pt x="49174" y="0"/>
                </a:moveTo>
                <a:lnTo>
                  <a:pt x="0" y="0"/>
                </a:lnTo>
                <a:lnTo>
                  <a:pt x="0" y="400100"/>
                </a:lnTo>
                <a:lnTo>
                  <a:pt x="45821" y="400100"/>
                </a:lnTo>
                <a:lnTo>
                  <a:pt x="45821" y="363600"/>
                </a:lnTo>
                <a:lnTo>
                  <a:pt x="103266" y="363600"/>
                </a:lnTo>
                <a:lnTo>
                  <a:pt x="59423" y="328117"/>
                </a:lnTo>
                <a:lnTo>
                  <a:pt x="46151" y="277142"/>
                </a:lnTo>
                <a:lnTo>
                  <a:pt x="45262" y="252958"/>
                </a:lnTo>
                <a:lnTo>
                  <a:pt x="46729" y="228051"/>
                </a:lnTo>
                <a:lnTo>
                  <a:pt x="58464" y="187637"/>
                </a:lnTo>
                <a:lnTo>
                  <a:pt x="94299" y="151158"/>
                </a:lnTo>
                <a:lnTo>
                  <a:pt x="124333" y="144170"/>
                </a:lnTo>
                <a:lnTo>
                  <a:pt x="217905" y="144170"/>
                </a:lnTo>
                <a:lnTo>
                  <a:pt x="216648" y="142773"/>
                </a:lnTo>
                <a:lnTo>
                  <a:pt x="49174" y="142773"/>
                </a:lnTo>
                <a:lnTo>
                  <a:pt x="49174" y="0"/>
                </a:lnTo>
                <a:close/>
              </a:path>
              <a:path w="251460" h="406400">
                <a:moveTo>
                  <a:pt x="217905" y="144170"/>
                </a:moveTo>
                <a:lnTo>
                  <a:pt x="124333" y="144170"/>
                </a:lnTo>
                <a:lnTo>
                  <a:pt x="139681" y="145864"/>
                </a:lnTo>
                <a:lnTo>
                  <a:pt x="153868" y="150937"/>
                </a:lnTo>
                <a:lnTo>
                  <a:pt x="188561" y="186520"/>
                </a:lnTo>
                <a:lnTo>
                  <a:pt x="199770" y="228324"/>
                </a:lnTo>
                <a:lnTo>
                  <a:pt x="201168" y="254812"/>
                </a:lnTo>
                <a:lnTo>
                  <a:pt x="199701" y="280763"/>
                </a:lnTo>
                <a:lnTo>
                  <a:pt x="187966" y="322396"/>
                </a:lnTo>
                <a:lnTo>
                  <a:pt x="152136" y="359030"/>
                </a:lnTo>
                <a:lnTo>
                  <a:pt x="122097" y="366013"/>
                </a:lnTo>
                <a:lnTo>
                  <a:pt x="214279" y="366013"/>
                </a:lnTo>
                <a:lnTo>
                  <a:pt x="242252" y="316637"/>
                </a:lnTo>
                <a:lnTo>
                  <a:pt x="251460" y="250723"/>
                </a:lnTo>
                <a:lnTo>
                  <a:pt x="250917" y="235305"/>
                </a:lnTo>
                <a:lnTo>
                  <a:pt x="242709" y="191947"/>
                </a:lnTo>
                <a:lnTo>
                  <a:pt x="225861" y="155191"/>
                </a:lnTo>
                <a:lnTo>
                  <a:pt x="218579" y="144919"/>
                </a:lnTo>
                <a:lnTo>
                  <a:pt x="217905" y="144170"/>
                </a:lnTo>
                <a:close/>
              </a:path>
              <a:path w="251460" h="406400">
                <a:moveTo>
                  <a:pt x="128612" y="103936"/>
                </a:moveTo>
                <a:lnTo>
                  <a:pt x="105527" y="106365"/>
                </a:lnTo>
                <a:lnTo>
                  <a:pt x="84597" y="113649"/>
                </a:lnTo>
                <a:lnTo>
                  <a:pt x="65815" y="125785"/>
                </a:lnTo>
                <a:lnTo>
                  <a:pt x="49174" y="142773"/>
                </a:lnTo>
                <a:lnTo>
                  <a:pt x="216648" y="142773"/>
                </a:lnTo>
                <a:lnTo>
                  <a:pt x="179285" y="114655"/>
                </a:lnTo>
                <a:lnTo>
                  <a:pt x="141797" y="104602"/>
                </a:lnTo>
                <a:lnTo>
                  <a:pt x="128612" y="10393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15573" y="3193135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80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40161" y="3303219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39729" y="3297072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34"/>
                </a:lnTo>
                <a:lnTo>
                  <a:pt x="50590" y="112353"/>
                </a:lnTo>
                <a:lnTo>
                  <a:pt x="61942" y="74573"/>
                </a:lnTo>
                <a:lnTo>
                  <a:pt x="96772" y="47442"/>
                </a:lnTo>
                <a:lnTo>
                  <a:pt x="97232" y="47320"/>
                </a:lnTo>
                <a:lnTo>
                  <a:pt x="44145" y="47320"/>
                </a:lnTo>
                <a:lnTo>
                  <a:pt x="44145" y="6146"/>
                </a:lnTo>
                <a:close/>
              </a:path>
              <a:path w="235585" h="296545">
                <a:moveTo>
                  <a:pt x="222512" y="42468"/>
                </a:moveTo>
                <a:lnTo>
                  <a:pt x="125907" y="42468"/>
                </a:lnTo>
                <a:lnTo>
                  <a:pt x="135389" y="43026"/>
                </a:lnTo>
                <a:lnTo>
                  <a:pt x="144259" y="44694"/>
                </a:lnTo>
                <a:lnTo>
                  <a:pt x="176973" y="68035"/>
                </a:lnTo>
                <a:lnTo>
                  <a:pt x="185728" y="105887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1" y="112353"/>
                </a:lnTo>
                <a:lnTo>
                  <a:pt x="232549" y="70319"/>
                </a:lnTo>
                <a:lnTo>
                  <a:pt x="226553" y="50774"/>
                </a:lnTo>
                <a:lnTo>
                  <a:pt x="222512" y="42468"/>
                </a:lnTo>
                <a:close/>
              </a:path>
              <a:path w="235585" h="296545">
                <a:moveTo>
                  <a:pt x="136245" y="0"/>
                </a:moveTo>
                <a:lnTo>
                  <a:pt x="107910" y="2953"/>
                </a:lnTo>
                <a:lnTo>
                  <a:pt x="83108" y="11820"/>
                </a:lnTo>
                <a:lnTo>
                  <a:pt x="61850" y="26606"/>
                </a:lnTo>
                <a:lnTo>
                  <a:pt x="44145" y="47320"/>
                </a:lnTo>
                <a:lnTo>
                  <a:pt x="97232" y="47320"/>
                </a:lnTo>
                <a:lnTo>
                  <a:pt x="110804" y="43710"/>
                </a:lnTo>
                <a:lnTo>
                  <a:pt x="125907" y="42468"/>
                </a:lnTo>
                <a:lnTo>
                  <a:pt x="222512" y="42468"/>
                </a:lnTo>
                <a:lnTo>
                  <a:pt x="222318" y="42069"/>
                </a:lnTo>
                <a:lnTo>
                  <a:pt x="194684" y="14475"/>
                </a:lnTo>
                <a:lnTo>
                  <a:pt x="149101" y="593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33746" y="3297072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72" y="40805"/>
                </a:moveTo>
                <a:lnTo>
                  <a:pt x="132245" y="40805"/>
                </a:lnTo>
                <a:lnTo>
                  <a:pt x="149691" y="41835"/>
                </a:lnTo>
                <a:lnTo>
                  <a:pt x="164857" y="44934"/>
                </a:lnTo>
                <a:lnTo>
                  <a:pt x="198791" y="74067"/>
                </a:lnTo>
                <a:lnTo>
                  <a:pt x="202285" y="99567"/>
                </a:lnTo>
                <a:lnTo>
                  <a:pt x="202285" y="101333"/>
                </a:lnTo>
                <a:lnTo>
                  <a:pt x="165998" y="121451"/>
                </a:lnTo>
                <a:lnTo>
                  <a:pt x="100583" y="130997"/>
                </a:lnTo>
                <a:lnTo>
                  <a:pt x="88719" y="132822"/>
                </a:lnTo>
                <a:lnTo>
                  <a:pt x="51825" y="143305"/>
                </a:lnTo>
                <a:lnTo>
                  <a:pt x="14943" y="172427"/>
                </a:lnTo>
                <a:lnTo>
                  <a:pt x="608" y="209227"/>
                </a:lnTo>
                <a:lnTo>
                  <a:pt x="0" y="219621"/>
                </a:lnTo>
                <a:lnTo>
                  <a:pt x="1607" y="236905"/>
                </a:lnTo>
                <a:lnTo>
                  <a:pt x="25726" y="279047"/>
                </a:lnTo>
                <a:lnTo>
                  <a:pt x="76677" y="300861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7" y="270644"/>
                </a:lnTo>
                <a:lnTo>
                  <a:pt x="201293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6" y="243811"/>
                </a:lnTo>
                <a:lnTo>
                  <a:pt x="52527" y="218224"/>
                </a:lnTo>
                <a:lnTo>
                  <a:pt x="52527" y="209651"/>
                </a:lnTo>
                <a:lnTo>
                  <a:pt x="78790" y="179095"/>
                </a:lnTo>
                <a:lnTo>
                  <a:pt x="146964" y="165345"/>
                </a:lnTo>
                <a:lnTo>
                  <a:pt x="168757" y="160940"/>
                </a:lnTo>
                <a:lnTo>
                  <a:pt x="187198" y="156116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59" y="54572"/>
                </a:lnTo>
                <a:lnTo>
                  <a:pt x="243519" y="45756"/>
                </a:lnTo>
                <a:lnTo>
                  <a:pt x="240872" y="40805"/>
                </a:lnTo>
                <a:close/>
              </a:path>
              <a:path w="267335" h="302895">
                <a:moveTo>
                  <a:pt x="254950" y="259854"/>
                </a:moveTo>
                <a:lnTo>
                  <a:pt x="206197" y="259854"/>
                </a:lnTo>
                <a:lnTo>
                  <a:pt x="207576" y="269925"/>
                </a:lnTo>
                <a:lnTo>
                  <a:pt x="209618" y="279333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9"/>
                </a:lnTo>
                <a:lnTo>
                  <a:pt x="259589" y="279031"/>
                </a:lnTo>
                <a:lnTo>
                  <a:pt x="256955" y="270200"/>
                </a:lnTo>
                <a:lnTo>
                  <a:pt x="255092" y="261150"/>
                </a:lnTo>
                <a:lnTo>
                  <a:pt x="254950" y="259854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6"/>
                </a:lnTo>
                <a:lnTo>
                  <a:pt x="188174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93" y="263753"/>
                </a:lnTo>
                <a:lnTo>
                  <a:pt x="206197" y="259854"/>
                </a:lnTo>
                <a:lnTo>
                  <a:pt x="254950" y="259854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5" y="209651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81"/>
                </a:lnTo>
                <a:lnTo>
                  <a:pt x="48425" y="22706"/>
                </a:lnTo>
                <a:lnTo>
                  <a:pt x="17049" y="61485"/>
                </a:lnTo>
                <a:lnTo>
                  <a:pt x="8382" y="89407"/>
                </a:lnTo>
                <a:lnTo>
                  <a:pt x="56438" y="96126"/>
                </a:lnTo>
                <a:lnTo>
                  <a:pt x="60946" y="81798"/>
                </a:lnTo>
                <a:lnTo>
                  <a:pt x="66519" y="69842"/>
                </a:lnTo>
                <a:lnTo>
                  <a:pt x="102012" y="43862"/>
                </a:lnTo>
                <a:lnTo>
                  <a:pt x="132245" y="40805"/>
                </a:lnTo>
                <a:lnTo>
                  <a:pt x="240872" y="40805"/>
                </a:lnTo>
                <a:lnTo>
                  <a:pt x="239273" y="37814"/>
                </a:lnTo>
                <a:lnTo>
                  <a:pt x="200050" y="8762"/>
                </a:lnTo>
                <a:lnTo>
                  <a:pt x="157234" y="544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60733" y="3297072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40"/>
                </a:lnTo>
                <a:lnTo>
                  <a:pt x="49682" y="129379"/>
                </a:lnTo>
                <a:lnTo>
                  <a:pt x="57378" y="87363"/>
                </a:lnTo>
                <a:lnTo>
                  <a:pt x="82096" y="56315"/>
                </a:lnTo>
                <a:lnTo>
                  <a:pt x="104305" y="50850"/>
                </a:lnTo>
                <a:lnTo>
                  <a:pt x="143956" y="50850"/>
                </a:lnTo>
                <a:lnTo>
                  <a:pt x="144064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4" h="296545">
                <a:moveTo>
                  <a:pt x="143956" y="50850"/>
                </a:moveTo>
                <a:lnTo>
                  <a:pt x="104305" y="50850"/>
                </a:lnTo>
                <a:lnTo>
                  <a:pt x="113248" y="51479"/>
                </a:lnTo>
                <a:lnTo>
                  <a:pt x="122191" y="53366"/>
                </a:lnTo>
                <a:lnTo>
                  <a:pt x="131131" y="56514"/>
                </a:lnTo>
                <a:lnTo>
                  <a:pt x="140068" y="60921"/>
                </a:lnTo>
                <a:lnTo>
                  <a:pt x="143956" y="50850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7" y="16093"/>
                </a:lnTo>
                <a:lnTo>
                  <a:pt x="44145" y="50571"/>
                </a:lnTo>
                <a:lnTo>
                  <a:pt x="144064" y="50571"/>
                </a:lnTo>
                <a:lnTo>
                  <a:pt x="157581" y="15557"/>
                </a:lnTo>
                <a:lnTo>
                  <a:pt x="144782" y="8765"/>
                </a:lnTo>
                <a:lnTo>
                  <a:pt x="132086" y="3902"/>
                </a:lnTo>
                <a:lnTo>
                  <a:pt x="119494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16765" y="3297072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78" y="0"/>
                </a:moveTo>
                <a:lnTo>
                  <a:pt x="79073" y="9901"/>
                </a:lnTo>
                <a:lnTo>
                  <a:pt x="35125" y="39516"/>
                </a:lnTo>
                <a:lnTo>
                  <a:pt x="8765" y="88550"/>
                </a:lnTo>
                <a:lnTo>
                  <a:pt x="977" y="129552"/>
                </a:lnTo>
                <a:lnTo>
                  <a:pt x="0" y="152273"/>
                </a:lnTo>
                <a:lnTo>
                  <a:pt x="2254" y="186362"/>
                </a:lnTo>
                <a:lnTo>
                  <a:pt x="20316" y="241969"/>
                </a:lnTo>
                <a:lnTo>
                  <a:pt x="55630" y="280472"/>
                </a:lnTo>
                <a:lnTo>
                  <a:pt x="103366" y="299884"/>
                </a:lnTo>
                <a:lnTo>
                  <a:pt x="131597" y="302310"/>
                </a:lnTo>
                <a:lnTo>
                  <a:pt x="154366" y="300563"/>
                </a:lnTo>
                <a:lnTo>
                  <a:pt x="175302" y="295316"/>
                </a:lnTo>
                <a:lnTo>
                  <a:pt x="194389" y="286558"/>
                </a:lnTo>
                <a:lnTo>
                  <a:pt x="211607" y="274281"/>
                </a:lnTo>
                <a:lnTo>
                  <a:pt x="223295" y="262077"/>
                </a:lnTo>
                <a:lnTo>
                  <a:pt x="131038" y="262077"/>
                </a:lnTo>
                <a:lnTo>
                  <a:pt x="113929" y="260421"/>
                </a:lnTo>
                <a:lnTo>
                  <a:pt x="72644" y="235635"/>
                </a:lnTo>
                <a:lnTo>
                  <a:pt x="55881" y="201256"/>
                </a:lnTo>
                <a:lnTo>
                  <a:pt x="50292" y="150875"/>
                </a:lnTo>
                <a:lnTo>
                  <a:pt x="51741" y="124051"/>
                </a:lnTo>
                <a:lnTo>
                  <a:pt x="63338" y="82028"/>
                </a:lnTo>
                <a:lnTo>
                  <a:pt x="100249" y="46870"/>
                </a:lnTo>
                <a:lnTo>
                  <a:pt x="133921" y="40233"/>
                </a:lnTo>
                <a:lnTo>
                  <a:pt x="224983" y="40233"/>
                </a:lnTo>
                <a:lnTo>
                  <a:pt x="222759" y="37050"/>
                </a:lnTo>
                <a:lnTo>
                  <a:pt x="209092" y="23850"/>
                </a:lnTo>
                <a:lnTo>
                  <a:pt x="193044" y="13405"/>
                </a:lnTo>
                <a:lnTo>
                  <a:pt x="174826" y="5953"/>
                </a:lnTo>
                <a:lnTo>
                  <a:pt x="154462" y="1487"/>
                </a:lnTo>
                <a:lnTo>
                  <a:pt x="131978" y="0"/>
                </a:lnTo>
                <a:close/>
              </a:path>
              <a:path w="252095" h="302895">
                <a:moveTo>
                  <a:pt x="203962" y="189991"/>
                </a:moveTo>
                <a:lnTo>
                  <a:pt x="188192" y="234381"/>
                </a:lnTo>
                <a:lnTo>
                  <a:pt x="157649" y="257670"/>
                </a:lnTo>
                <a:lnTo>
                  <a:pt x="131038" y="262077"/>
                </a:lnTo>
                <a:lnTo>
                  <a:pt x="223295" y="262077"/>
                </a:lnTo>
                <a:lnTo>
                  <a:pt x="226326" y="258912"/>
                </a:lnTo>
                <a:lnTo>
                  <a:pt x="237956" y="240871"/>
                </a:lnTo>
                <a:lnTo>
                  <a:pt x="246515" y="220139"/>
                </a:lnTo>
                <a:lnTo>
                  <a:pt x="252018" y="196697"/>
                </a:lnTo>
                <a:lnTo>
                  <a:pt x="203962" y="189991"/>
                </a:lnTo>
                <a:close/>
              </a:path>
              <a:path w="252095" h="302895">
                <a:moveTo>
                  <a:pt x="224983" y="40233"/>
                </a:moveTo>
                <a:lnTo>
                  <a:pt x="133921" y="40233"/>
                </a:lnTo>
                <a:lnTo>
                  <a:pt x="145763" y="41158"/>
                </a:lnTo>
                <a:lnTo>
                  <a:pt x="156695" y="43926"/>
                </a:lnTo>
                <a:lnTo>
                  <a:pt x="190598" y="73336"/>
                </a:lnTo>
                <a:lnTo>
                  <a:pt x="200050" y="98920"/>
                </a:lnTo>
                <a:lnTo>
                  <a:pt x="247548" y="91643"/>
                </a:lnTo>
                <a:lnTo>
                  <a:pt x="241996" y="70956"/>
                </a:lnTo>
                <a:lnTo>
                  <a:pt x="233730" y="52755"/>
                </a:lnTo>
                <a:lnTo>
                  <a:pt x="224983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93929" y="3297072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77" y="40805"/>
                </a:moveTo>
                <a:lnTo>
                  <a:pt x="132257" y="40805"/>
                </a:lnTo>
                <a:lnTo>
                  <a:pt x="149696" y="41835"/>
                </a:lnTo>
                <a:lnTo>
                  <a:pt x="164858" y="44934"/>
                </a:lnTo>
                <a:lnTo>
                  <a:pt x="198796" y="74067"/>
                </a:lnTo>
                <a:lnTo>
                  <a:pt x="202285" y="99567"/>
                </a:lnTo>
                <a:lnTo>
                  <a:pt x="202196" y="105613"/>
                </a:lnTo>
                <a:lnTo>
                  <a:pt x="165998" y="121451"/>
                </a:lnTo>
                <a:lnTo>
                  <a:pt x="100583" y="130997"/>
                </a:lnTo>
                <a:lnTo>
                  <a:pt x="88720" y="132822"/>
                </a:lnTo>
                <a:lnTo>
                  <a:pt x="51831" y="143305"/>
                </a:lnTo>
                <a:lnTo>
                  <a:pt x="14945" y="172427"/>
                </a:lnTo>
                <a:lnTo>
                  <a:pt x="610" y="209227"/>
                </a:lnTo>
                <a:lnTo>
                  <a:pt x="0" y="219621"/>
                </a:lnTo>
                <a:lnTo>
                  <a:pt x="1607" y="236905"/>
                </a:lnTo>
                <a:lnTo>
                  <a:pt x="25726" y="279047"/>
                </a:lnTo>
                <a:lnTo>
                  <a:pt x="76677" y="300861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32" y="270644"/>
                </a:lnTo>
                <a:lnTo>
                  <a:pt x="201295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6" y="243811"/>
                </a:lnTo>
                <a:lnTo>
                  <a:pt x="52527" y="218224"/>
                </a:lnTo>
                <a:lnTo>
                  <a:pt x="52527" y="209651"/>
                </a:lnTo>
                <a:lnTo>
                  <a:pt x="78790" y="179095"/>
                </a:lnTo>
                <a:lnTo>
                  <a:pt x="146964" y="165345"/>
                </a:lnTo>
                <a:lnTo>
                  <a:pt x="168757" y="160940"/>
                </a:lnTo>
                <a:lnTo>
                  <a:pt x="187198" y="156116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61" y="54572"/>
                </a:lnTo>
                <a:lnTo>
                  <a:pt x="243524" y="45756"/>
                </a:lnTo>
                <a:lnTo>
                  <a:pt x="240877" y="40805"/>
                </a:lnTo>
                <a:close/>
              </a:path>
              <a:path w="267335" h="302895">
                <a:moveTo>
                  <a:pt x="254950" y="259854"/>
                </a:moveTo>
                <a:lnTo>
                  <a:pt x="206197" y="259854"/>
                </a:lnTo>
                <a:lnTo>
                  <a:pt x="207577" y="269925"/>
                </a:lnTo>
                <a:lnTo>
                  <a:pt x="209623" y="279333"/>
                </a:lnTo>
                <a:lnTo>
                  <a:pt x="212330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9"/>
                </a:lnTo>
                <a:lnTo>
                  <a:pt x="259594" y="279031"/>
                </a:lnTo>
                <a:lnTo>
                  <a:pt x="256956" y="270200"/>
                </a:lnTo>
                <a:lnTo>
                  <a:pt x="255092" y="261150"/>
                </a:lnTo>
                <a:lnTo>
                  <a:pt x="254950" y="259854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6"/>
                </a:lnTo>
                <a:lnTo>
                  <a:pt x="188174" y="227780"/>
                </a:lnTo>
                <a:lnTo>
                  <a:pt x="150097" y="256804"/>
                </a:lnTo>
                <a:lnTo>
                  <a:pt x="111010" y="263753"/>
                </a:lnTo>
                <a:lnTo>
                  <a:pt x="201295" y="263753"/>
                </a:lnTo>
                <a:lnTo>
                  <a:pt x="206197" y="259854"/>
                </a:lnTo>
                <a:lnTo>
                  <a:pt x="254950" y="259854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5" y="209651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22" y="0"/>
                </a:moveTo>
                <a:lnTo>
                  <a:pt x="88347" y="5781"/>
                </a:lnTo>
                <a:lnTo>
                  <a:pt x="48431" y="22706"/>
                </a:lnTo>
                <a:lnTo>
                  <a:pt x="17054" y="61485"/>
                </a:lnTo>
                <a:lnTo>
                  <a:pt x="8382" y="89407"/>
                </a:lnTo>
                <a:lnTo>
                  <a:pt x="56438" y="96126"/>
                </a:lnTo>
                <a:lnTo>
                  <a:pt x="60947" y="81798"/>
                </a:lnTo>
                <a:lnTo>
                  <a:pt x="66521" y="69842"/>
                </a:lnTo>
                <a:lnTo>
                  <a:pt x="102015" y="43862"/>
                </a:lnTo>
                <a:lnTo>
                  <a:pt x="132257" y="40805"/>
                </a:lnTo>
                <a:lnTo>
                  <a:pt x="240877" y="40805"/>
                </a:lnTo>
                <a:lnTo>
                  <a:pt x="239279" y="37814"/>
                </a:lnTo>
                <a:lnTo>
                  <a:pt x="200050" y="8762"/>
                </a:lnTo>
                <a:lnTo>
                  <a:pt x="157239" y="544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20916" y="3297072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40"/>
                </a:lnTo>
                <a:lnTo>
                  <a:pt x="49682" y="129379"/>
                </a:lnTo>
                <a:lnTo>
                  <a:pt x="57378" y="87363"/>
                </a:lnTo>
                <a:lnTo>
                  <a:pt x="82102" y="56315"/>
                </a:lnTo>
                <a:lnTo>
                  <a:pt x="104317" y="50850"/>
                </a:lnTo>
                <a:lnTo>
                  <a:pt x="143966" y="50850"/>
                </a:lnTo>
                <a:lnTo>
                  <a:pt x="144073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5">
                <a:moveTo>
                  <a:pt x="143966" y="50850"/>
                </a:moveTo>
                <a:lnTo>
                  <a:pt x="104317" y="50850"/>
                </a:lnTo>
                <a:lnTo>
                  <a:pt x="113254" y="51479"/>
                </a:lnTo>
                <a:lnTo>
                  <a:pt x="122194" y="53366"/>
                </a:lnTo>
                <a:lnTo>
                  <a:pt x="131137" y="56514"/>
                </a:lnTo>
                <a:lnTo>
                  <a:pt x="140081" y="60921"/>
                </a:lnTo>
                <a:lnTo>
                  <a:pt x="143966" y="50850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9" y="16093"/>
                </a:lnTo>
                <a:lnTo>
                  <a:pt x="44145" y="50571"/>
                </a:lnTo>
                <a:lnTo>
                  <a:pt x="144073" y="50571"/>
                </a:lnTo>
                <a:lnTo>
                  <a:pt x="157581" y="15557"/>
                </a:lnTo>
                <a:lnTo>
                  <a:pt x="144784" y="8765"/>
                </a:lnTo>
                <a:lnTo>
                  <a:pt x="132091" y="3902"/>
                </a:lnTo>
                <a:lnTo>
                  <a:pt x="119500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90792" y="3297072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82" y="40805"/>
                </a:moveTo>
                <a:lnTo>
                  <a:pt x="132257" y="40805"/>
                </a:lnTo>
                <a:lnTo>
                  <a:pt x="149696" y="41835"/>
                </a:lnTo>
                <a:lnTo>
                  <a:pt x="164858" y="44934"/>
                </a:lnTo>
                <a:lnTo>
                  <a:pt x="198796" y="74067"/>
                </a:lnTo>
                <a:lnTo>
                  <a:pt x="202285" y="99567"/>
                </a:lnTo>
                <a:lnTo>
                  <a:pt x="202196" y="105613"/>
                </a:lnTo>
                <a:lnTo>
                  <a:pt x="165998" y="121451"/>
                </a:lnTo>
                <a:lnTo>
                  <a:pt x="100589" y="130997"/>
                </a:lnTo>
                <a:lnTo>
                  <a:pt x="88725" y="132822"/>
                </a:lnTo>
                <a:lnTo>
                  <a:pt x="51836" y="143305"/>
                </a:lnTo>
                <a:lnTo>
                  <a:pt x="14945" y="172427"/>
                </a:lnTo>
                <a:lnTo>
                  <a:pt x="610" y="209227"/>
                </a:lnTo>
                <a:lnTo>
                  <a:pt x="0" y="219621"/>
                </a:lnTo>
                <a:lnTo>
                  <a:pt x="1607" y="236905"/>
                </a:lnTo>
                <a:lnTo>
                  <a:pt x="25726" y="279047"/>
                </a:lnTo>
                <a:lnTo>
                  <a:pt x="76679" y="300861"/>
                </a:lnTo>
                <a:lnTo>
                  <a:pt x="99186" y="302310"/>
                </a:lnTo>
                <a:lnTo>
                  <a:pt x="113478" y="301716"/>
                </a:lnTo>
                <a:lnTo>
                  <a:pt x="153492" y="292722"/>
                </a:lnTo>
                <a:lnTo>
                  <a:pt x="192632" y="270644"/>
                </a:lnTo>
                <a:lnTo>
                  <a:pt x="201295" y="263753"/>
                </a:lnTo>
                <a:lnTo>
                  <a:pt x="111023" y="263753"/>
                </a:lnTo>
                <a:lnTo>
                  <a:pt x="97555" y="262935"/>
                </a:lnTo>
                <a:lnTo>
                  <a:pt x="60901" y="243811"/>
                </a:lnTo>
                <a:lnTo>
                  <a:pt x="52527" y="218224"/>
                </a:lnTo>
                <a:lnTo>
                  <a:pt x="52527" y="209651"/>
                </a:lnTo>
                <a:lnTo>
                  <a:pt x="78790" y="179095"/>
                </a:lnTo>
                <a:lnTo>
                  <a:pt x="146964" y="165345"/>
                </a:lnTo>
                <a:lnTo>
                  <a:pt x="168757" y="160940"/>
                </a:lnTo>
                <a:lnTo>
                  <a:pt x="187198" y="156116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67" y="54572"/>
                </a:lnTo>
                <a:lnTo>
                  <a:pt x="243527" y="45756"/>
                </a:lnTo>
                <a:lnTo>
                  <a:pt x="240882" y="40805"/>
                </a:lnTo>
                <a:close/>
              </a:path>
              <a:path w="267334" h="302895">
                <a:moveTo>
                  <a:pt x="254950" y="259854"/>
                </a:moveTo>
                <a:lnTo>
                  <a:pt x="206197" y="259854"/>
                </a:lnTo>
                <a:lnTo>
                  <a:pt x="207577" y="269925"/>
                </a:lnTo>
                <a:lnTo>
                  <a:pt x="209623" y="279333"/>
                </a:lnTo>
                <a:lnTo>
                  <a:pt x="212330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9"/>
                </a:lnTo>
                <a:lnTo>
                  <a:pt x="259594" y="279031"/>
                </a:lnTo>
                <a:lnTo>
                  <a:pt x="256956" y="270200"/>
                </a:lnTo>
                <a:lnTo>
                  <a:pt x="255092" y="261150"/>
                </a:lnTo>
                <a:lnTo>
                  <a:pt x="254950" y="259854"/>
                </a:lnTo>
                <a:close/>
              </a:path>
              <a:path w="267334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6"/>
                </a:lnTo>
                <a:lnTo>
                  <a:pt x="188174" y="227780"/>
                </a:lnTo>
                <a:lnTo>
                  <a:pt x="150103" y="256804"/>
                </a:lnTo>
                <a:lnTo>
                  <a:pt x="111023" y="263753"/>
                </a:lnTo>
                <a:lnTo>
                  <a:pt x="201295" y="263753"/>
                </a:lnTo>
                <a:lnTo>
                  <a:pt x="206197" y="259854"/>
                </a:lnTo>
                <a:lnTo>
                  <a:pt x="254950" y="259854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5" y="209651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4" h="302895">
                <a:moveTo>
                  <a:pt x="139522" y="0"/>
                </a:moveTo>
                <a:lnTo>
                  <a:pt x="88347" y="5781"/>
                </a:lnTo>
                <a:lnTo>
                  <a:pt x="48437" y="22706"/>
                </a:lnTo>
                <a:lnTo>
                  <a:pt x="17060" y="61485"/>
                </a:lnTo>
                <a:lnTo>
                  <a:pt x="8381" y="89407"/>
                </a:lnTo>
                <a:lnTo>
                  <a:pt x="56438" y="96126"/>
                </a:lnTo>
                <a:lnTo>
                  <a:pt x="60947" y="81798"/>
                </a:lnTo>
                <a:lnTo>
                  <a:pt x="66521" y="69842"/>
                </a:lnTo>
                <a:lnTo>
                  <a:pt x="102020" y="43862"/>
                </a:lnTo>
                <a:lnTo>
                  <a:pt x="132257" y="40805"/>
                </a:lnTo>
                <a:lnTo>
                  <a:pt x="240882" y="40805"/>
                </a:lnTo>
                <a:lnTo>
                  <a:pt x="239284" y="37814"/>
                </a:lnTo>
                <a:lnTo>
                  <a:pt x="200050" y="8762"/>
                </a:lnTo>
                <a:lnTo>
                  <a:pt x="157241" y="544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03821" y="3297072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65" y="0"/>
                </a:moveTo>
                <a:lnTo>
                  <a:pt x="79062" y="9901"/>
                </a:lnTo>
                <a:lnTo>
                  <a:pt x="35117" y="39516"/>
                </a:lnTo>
                <a:lnTo>
                  <a:pt x="8754" y="88550"/>
                </a:lnTo>
                <a:lnTo>
                  <a:pt x="975" y="129552"/>
                </a:lnTo>
                <a:lnTo>
                  <a:pt x="0" y="152273"/>
                </a:lnTo>
                <a:lnTo>
                  <a:pt x="2254" y="186362"/>
                </a:lnTo>
                <a:lnTo>
                  <a:pt x="20311" y="241969"/>
                </a:lnTo>
                <a:lnTo>
                  <a:pt x="55618" y="280472"/>
                </a:lnTo>
                <a:lnTo>
                  <a:pt x="103359" y="299884"/>
                </a:lnTo>
                <a:lnTo>
                  <a:pt x="131597" y="302310"/>
                </a:lnTo>
                <a:lnTo>
                  <a:pt x="154364" y="300563"/>
                </a:lnTo>
                <a:lnTo>
                  <a:pt x="175296" y="295316"/>
                </a:lnTo>
                <a:lnTo>
                  <a:pt x="194378" y="286558"/>
                </a:lnTo>
                <a:lnTo>
                  <a:pt x="211594" y="274281"/>
                </a:lnTo>
                <a:lnTo>
                  <a:pt x="223287" y="262077"/>
                </a:lnTo>
                <a:lnTo>
                  <a:pt x="131025" y="262077"/>
                </a:lnTo>
                <a:lnTo>
                  <a:pt x="113917" y="260421"/>
                </a:lnTo>
                <a:lnTo>
                  <a:pt x="72644" y="235635"/>
                </a:lnTo>
                <a:lnTo>
                  <a:pt x="55876" y="201256"/>
                </a:lnTo>
                <a:lnTo>
                  <a:pt x="50292" y="150875"/>
                </a:lnTo>
                <a:lnTo>
                  <a:pt x="51740" y="124051"/>
                </a:lnTo>
                <a:lnTo>
                  <a:pt x="63332" y="82028"/>
                </a:lnTo>
                <a:lnTo>
                  <a:pt x="100239" y="46870"/>
                </a:lnTo>
                <a:lnTo>
                  <a:pt x="133921" y="40233"/>
                </a:lnTo>
                <a:lnTo>
                  <a:pt x="224978" y="40233"/>
                </a:lnTo>
                <a:lnTo>
                  <a:pt x="222754" y="37050"/>
                </a:lnTo>
                <a:lnTo>
                  <a:pt x="209080" y="23850"/>
                </a:lnTo>
                <a:lnTo>
                  <a:pt x="193037" y="13405"/>
                </a:lnTo>
                <a:lnTo>
                  <a:pt x="174818" y="5953"/>
                </a:lnTo>
                <a:lnTo>
                  <a:pt x="154451" y="1487"/>
                </a:lnTo>
                <a:lnTo>
                  <a:pt x="131965" y="0"/>
                </a:lnTo>
                <a:close/>
              </a:path>
              <a:path w="252095" h="302895">
                <a:moveTo>
                  <a:pt x="203962" y="189991"/>
                </a:moveTo>
                <a:lnTo>
                  <a:pt x="188190" y="234381"/>
                </a:lnTo>
                <a:lnTo>
                  <a:pt x="157648" y="257670"/>
                </a:lnTo>
                <a:lnTo>
                  <a:pt x="131025" y="262077"/>
                </a:lnTo>
                <a:lnTo>
                  <a:pt x="223287" y="262077"/>
                </a:lnTo>
                <a:lnTo>
                  <a:pt x="226319" y="258912"/>
                </a:lnTo>
                <a:lnTo>
                  <a:pt x="237950" y="240871"/>
                </a:lnTo>
                <a:lnTo>
                  <a:pt x="246509" y="220139"/>
                </a:lnTo>
                <a:lnTo>
                  <a:pt x="252018" y="196697"/>
                </a:lnTo>
                <a:lnTo>
                  <a:pt x="203962" y="189991"/>
                </a:lnTo>
                <a:close/>
              </a:path>
              <a:path w="252095" h="302895">
                <a:moveTo>
                  <a:pt x="224978" y="40233"/>
                </a:moveTo>
                <a:lnTo>
                  <a:pt x="133921" y="40233"/>
                </a:lnTo>
                <a:lnTo>
                  <a:pt x="145763" y="41158"/>
                </a:lnTo>
                <a:lnTo>
                  <a:pt x="156695" y="43926"/>
                </a:lnTo>
                <a:lnTo>
                  <a:pt x="190592" y="73336"/>
                </a:lnTo>
                <a:lnTo>
                  <a:pt x="200037" y="98920"/>
                </a:lnTo>
                <a:lnTo>
                  <a:pt x="247548" y="91643"/>
                </a:lnTo>
                <a:lnTo>
                  <a:pt x="241996" y="70956"/>
                </a:lnTo>
                <a:lnTo>
                  <a:pt x="233729" y="52755"/>
                </a:lnTo>
                <a:lnTo>
                  <a:pt x="224978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9810" y="3201987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2" y="139230"/>
                </a:lnTo>
                <a:lnTo>
                  <a:pt x="36372" y="309105"/>
                </a:lnTo>
                <a:lnTo>
                  <a:pt x="39654" y="355608"/>
                </a:lnTo>
                <a:lnTo>
                  <a:pt x="62953" y="386689"/>
                </a:lnTo>
                <a:lnTo>
                  <a:pt x="104394" y="395173"/>
                </a:lnTo>
                <a:lnTo>
                  <a:pt x="112792" y="394893"/>
                </a:lnTo>
                <a:lnTo>
                  <a:pt x="121766" y="394063"/>
                </a:lnTo>
                <a:lnTo>
                  <a:pt x="131299" y="392692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81" y="349338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3"/>
                </a:moveTo>
                <a:lnTo>
                  <a:pt x="125818" y="348691"/>
                </a:lnTo>
                <a:lnTo>
                  <a:pt x="118643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4" h="395604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27"/>
                </a:lnTo>
                <a:lnTo>
                  <a:pt x="36322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36790" y="3297072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703" y="10071"/>
                </a:lnTo>
                <a:lnTo>
                  <a:pt x="37541" y="40335"/>
                </a:lnTo>
                <a:lnTo>
                  <a:pt x="9374" y="88785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29" y="300776"/>
                </a:lnTo>
                <a:lnTo>
                  <a:pt x="203214" y="288525"/>
                </a:lnTo>
                <a:lnTo>
                  <a:pt x="235469" y="264342"/>
                </a:lnTo>
                <a:lnTo>
                  <a:pt x="237223" y="262077"/>
                </a:lnTo>
                <a:lnTo>
                  <a:pt x="137744" y="262077"/>
                </a:lnTo>
                <a:lnTo>
                  <a:pt x="120392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62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9" y="105459"/>
                </a:lnTo>
                <a:lnTo>
                  <a:pt x="78511" y="62864"/>
                </a:lnTo>
                <a:lnTo>
                  <a:pt x="119103" y="41648"/>
                </a:lnTo>
                <a:lnTo>
                  <a:pt x="135331" y="40233"/>
                </a:lnTo>
                <a:lnTo>
                  <a:pt x="230312" y="40233"/>
                </a:lnTo>
                <a:lnTo>
                  <a:pt x="229768" y="39497"/>
                </a:lnTo>
                <a:lnTo>
                  <a:pt x="210068" y="22202"/>
                </a:lnTo>
                <a:lnTo>
                  <a:pt x="187713" y="9861"/>
                </a:lnTo>
                <a:lnTo>
                  <a:pt x="162704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43"/>
                </a:lnTo>
                <a:lnTo>
                  <a:pt x="150734" y="261186"/>
                </a:lnTo>
                <a:lnTo>
                  <a:pt x="137744" y="262077"/>
                </a:lnTo>
                <a:lnTo>
                  <a:pt x="237223" y="262077"/>
                </a:lnTo>
                <a:lnTo>
                  <a:pt x="247842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12" y="40233"/>
                </a:moveTo>
                <a:lnTo>
                  <a:pt x="135331" y="40233"/>
                </a:lnTo>
                <a:lnTo>
                  <a:pt x="153115" y="42013"/>
                </a:lnTo>
                <a:lnTo>
                  <a:pt x="169176" y="47347"/>
                </a:lnTo>
                <a:lnTo>
                  <a:pt x="202924" y="78932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72"/>
                </a:lnTo>
                <a:lnTo>
                  <a:pt x="257340" y="87063"/>
                </a:lnTo>
                <a:lnTo>
                  <a:pt x="245845" y="61270"/>
                </a:lnTo>
                <a:lnTo>
                  <a:pt x="230312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63218" y="3297072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87" y="296163"/>
                </a:lnTo>
                <a:lnTo>
                  <a:pt x="49187" y="144640"/>
                </a:lnTo>
                <a:lnTo>
                  <a:pt x="49693" y="129379"/>
                </a:lnTo>
                <a:lnTo>
                  <a:pt x="57378" y="87363"/>
                </a:lnTo>
                <a:lnTo>
                  <a:pt x="82102" y="56315"/>
                </a:lnTo>
                <a:lnTo>
                  <a:pt x="104317" y="50850"/>
                </a:lnTo>
                <a:lnTo>
                  <a:pt x="143966" y="50850"/>
                </a:lnTo>
                <a:lnTo>
                  <a:pt x="144073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5">
                <a:moveTo>
                  <a:pt x="143966" y="50850"/>
                </a:moveTo>
                <a:lnTo>
                  <a:pt x="104317" y="50850"/>
                </a:lnTo>
                <a:lnTo>
                  <a:pt x="113259" y="51479"/>
                </a:lnTo>
                <a:lnTo>
                  <a:pt x="122199" y="53366"/>
                </a:lnTo>
                <a:lnTo>
                  <a:pt x="131139" y="56514"/>
                </a:lnTo>
                <a:lnTo>
                  <a:pt x="140080" y="60921"/>
                </a:lnTo>
                <a:lnTo>
                  <a:pt x="143966" y="50850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9" y="16093"/>
                </a:lnTo>
                <a:lnTo>
                  <a:pt x="44145" y="50571"/>
                </a:lnTo>
                <a:lnTo>
                  <a:pt x="144073" y="50571"/>
                </a:lnTo>
                <a:lnTo>
                  <a:pt x="157581" y="15557"/>
                </a:lnTo>
                <a:lnTo>
                  <a:pt x="144784" y="8765"/>
                </a:lnTo>
                <a:lnTo>
                  <a:pt x="132091" y="3902"/>
                </a:lnTo>
                <a:lnTo>
                  <a:pt x="119500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50975" y="3190900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65379" y="112318"/>
                </a:moveTo>
                <a:lnTo>
                  <a:pt x="16217" y="112318"/>
                </a:lnTo>
                <a:lnTo>
                  <a:pt x="16217" y="402336"/>
                </a:lnTo>
                <a:lnTo>
                  <a:pt x="65379" y="402336"/>
                </a:lnTo>
                <a:lnTo>
                  <a:pt x="65379" y="112318"/>
                </a:lnTo>
                <a:close/>
              </a:path>
              <a:path w="100965" h="402589">
                <a:moveTo>
                  <a:pt x="100583" y="0"/>
                </a:moveTo>
                <a:lnTo>
                  <a:pt x="35763" y="0"/>
                </a:lnTo>
                <a:lnTo>
                  <a:pt x="0" y="76568"/>
                </a:lnTo>
                <a:lnTo>
                  <a:pt x="40792" y="76568"/>
                </a:lnTo>
                <a:lnTo>
                  <a:pt x="10058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85556" y="3297072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62"/>
                </a:lnTo>
                <a:lnTo>
                  <a:pt x="5452" y="231126"/>
                </a:lnTo>
                <a:lnTo>
                  <a:pt x="13565" y="249872"/>
                </a:lnTo>
                <a:lnTo>
                  <a:pt x="54309" y="289152"/>
                </a:lnTo>
                <a:lnTo>
                  <a:pt x="97404" y="300845"/>
                </a:lnTo>
                <a:lnTo>
                  <a:pt x="123964" y="302310"/>
                </a:lnTo>
                <a:lnTo>
                  <a:pt x="140569" y="301575"/>
                </a:lnTo>
                <a:lnTo>
                  <a:pt x="185153" y="290487"/>
                </a:lnTo>
                <a:lnTo>
                  <a:pt x="218519" y="267177"/>
                </a:lnTo>
                <a:lnTo>
                  <a:pt x="222505" y="262077"/>
                </a:lnTo>
                <a:lnTo>
                  <a:pt x="123774" y="262077"/>
                </a:lnTo>
                <a:lnTo>
                  <a:pt x="107920" y="261102"/>
                </a:lnTo>
                <a:lnTo>
                  <a:pt x="71437" y="246532"/>
                </a:lnTo>
                <a:lnTo>
                  <a:pt x="51567" y="215474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55" y="5867"/>
                </a:lnTo>
                <a:lnTo>
                  <a:pt x="34139" y="25914"/>
                </a:lnTo>
                <a:lnTo>
                  <a:pt x="10607" y="64696"/>
                </a:lnTo>
                <a:lnTo>
                  <a:pt x="8418" y="83921"/>
                </a:lnTo>
                <a:lnTo>
                  <a:pt x="9061" y="93753"/>
                </a:lnTo>
                <a:lnTo>
                  <a:pt x="25192" y="130413"/>
                </a:lnTo>
                <a:lnTo>
                  <a:pt x="63285" y="154858"/>
                </a:lnTo>
                <a:lnTo>
                  <a:pt x="100657" y="166593"/>
                </a:lnTo>
                <a:lnTo>
                  <a:pt x="143670" y="177994"/>
                </a:lnTo>
                <a:lnTo>
                  <a:pt x="158095" y="182381"/>
                </a:lnTo>
                <a:lnTo>
                  <a:pt x="189626" y="208105"/>
                </a:lnTo>
                <a:lnTo>
                  <a:pt x="190550" y="215976"/>
                </a:lnTo>
                <a:lnTo>
                  <a:pt x="189521" y="224971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5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92" y="160953"/>
                </a:lnTo>
                <a:lnTo>
                  <a:pt x="184311" y="138423"/>
                </a:lnTo>
                <a:lnTo>
                  <a:pt x="95153" y="112393"/>
                </a:lnTo>
                <a:lnTo>
                  <a:pt x="86129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49" y="100025"/>
                </a:lnTo>
                <a:lnTo>
                  <a:pt x="61849" y="94818"/>
                </a:lnTo>
                <a:lnTo>
                  <a:pt x="57835" y="89687"/>
                </a:lnTo>
                <a:lnTo>
                  <a:pt x="55879" y="83921"/>
                </a:lnTo>
                <a:lnTo>
                  <a:pt x="55879" y="77584"/>
                </a:lnTo>
                <a:lnTo>
                  <a:pt x="78732" y="46523"/>
                </a:lnTo>
                <a:lnTo>
                  <a:pt x="118465" y="40233"/>
                </a:lnTo>
                <a:lnTo>
                  <a:pt x="215099" y="40233"/>
                </a:lnTo>
                <a:lnTo>
                  <a:pt x="212813" y="36512"/>
                </a:lnTo>
                <a:lnTo>
                  <a:pt x="174726" y="9880"/>
                </a:lnTo>
                <a:lnTo>
                  <a:pt x="131446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99" y="40233"/>
                </a:moveTo>
                <a:lnTo>
                  <a:pt x="118465" y="40233"/>
                </a:lnTo>
                <a:lnTo>
                  <a:pt x="131963" y="41021"/>
                </a:lnTo>
                <a:lnTo>
                  <a:pt x="143830" y="43389"/>
                </a:lnTo>
                <a:lnTo>
                  <a:pt x="175264" y="68118"/>
                </a:lnTo>
                <a:lnTo>
                  <a:pt x="181609" y="88290"/>
                </a:lnTo>
                <a:lnTo>
                  <a:pt x="229666" y="81584"/>
                </a:lnTo>
                <a:lnTo>
                  <a:pt x="226853" y="68118"/>
                </a:lnTo>
                <a:lnTo>
                  <a:pt x="223126" y="56219"/>
                </a:lnTo>
                <a:lnTo>
                  <a:pt x="218433" y="45662"/>
                </a:lnTo>
                <a:lnTo>
                  <a:pt x="2150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56575" y="3201987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2" y="139230"/>
                </a:lnTo>
                <a:lnTo>
                  <a:pt x="36372" y="309105"/>
                </a:lnTo>
                <a:lnTo>
                  <a:pt x="39665" y="355608"/>
                </a:lnTo>
                <a:lnTo>
                  <a:pt x="62953" y="386689"/>
                </a:lnTo>
                <a:lnTo>
                  <a:pt x="104406" y="395173"/>
                </a:lnTo>
                <a:lnTo>
                  <a:pt x="112799" y="394893"/>
                </a:lnTo>
                <a:lnTo>
                  <a:pt x="121772" y="394063"/>
                </a:lnTo>
                <a:lnTo>
                  <a:pt x="131304" y="392692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81" y="349338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3"/>
                </a:moveTo>
                <a:lnTo>
                  <a:pt x="125818" y="348691"/>
                </a:lnTo>
                <a:lnTo>
                  <a:pt x="118656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4" h="395604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27"/>
                </a:lnTo>
                <a:lnTo>
                  <a:pt x="36322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39772" y="3193135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80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464359" y="3303219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549385" y="3297072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65" y="0"/>
                </a:moveTo>
                <a:lnTo>
                  <a:pt x="79073" y="9901"/>
                </a:lnTo>
                <a:lnTo>
                  <a:pt x="35125" y="39516"/>
                </a:lnTo>
                <a:lnTo>
                  <a:pt x="8765" y="88550"/>
                </a:lnTo>
                <a:lnTo>
                  <a:pt x="977" y="129552"/>
                </a:lnTo>
                <a:lnTo>
                  <a:pt x="0" y="152273"/>
                </a:lnTo>
                <a:lnTo>
                  <a:pt x="2254" y="186362"/>
                </a:lnTo>
                <a:lnTo>
                  <a:pt x="20316" y="241969"/>
                </a:lnTo>
                <a:lnTo>
                  <a:pt x="55623" y="280472"/>
                </a:lnTo>
                <a:lnTo>
                  <a:pt x="103359" y="299884"/>
                </a:lnTo>
                <a:lnTo>
                  <a:pt x="131597" y="302310"/>
                </a:lnTo>
                <a:lnTo>
                  <a:pt x="154366" y="300563"/>
                </a:lnTo>
                <a:lnTo>
                  <a:pt x="175301" y="295316"/>
                </a:lnTo>
                <a:lnTo>
                  <a:pt x="194383" y="286558"/>
                </a:lnTo>
                <a:lnTo>
                  <a:pt x="211594" y="274281"/>
                </a:lnTo>
                <a:lnTo>
                  <a:pt x="223288" y="262077"/>
                </a:lnTo>
                <a:lnTo>
                  <a:pt x="131038" y="262077"/>
                </a:lnTo>
                <a:lnTo>
                  <a:pt x="113924" y="260421"/>
                </a:lnTo>
                <a:lnTo>
                  <a:pt x="72644" y="235635"/>
                </a:lnTo>
                <a:lnTo>
                  <a:pt x="55881" y="201256"/>
                </a:lnTo>
                <a:lnTo>
                  <a:pt x="50292" y="150875"/>
                </a:lnTo>
                <a:lnTo>
                  <a:pt x="51741" y="124051"/>
                </a:lnTo>
                <a:lnTo>
                  <a:pt x="63338" y="82028"/>
                </a:lnTo>
                <a:lnTo>
                  <a:pt x="100249" y="46870"/>
                </a:lnTo>
                <a:lnTo>
                  <a:pt x="133921" y="40233"/>
                </a:lnTo>
                <a:lnTo>
                  <a:pt x="224983" y="40233"/>
                </a:lnTo>
                <a:lnTo>
                  <a:pt x="222759" y="37050"/>
                </a:lnTo>
                <a:lnTo>
                  <a:pt x="209092" y="23850"/>
                </a:lnTo>
                <a:lnTo>
                  <a:pt x="193044" y="13405"/>
                </a:lnTo>
                <a:lnTo>
                  <a:pt x="174825" y="5953"/>
                </a:lnTo>
                <a:lnTo>
                  <a:pt x="154457" y="1487"/>
                </a:lnTo>
                <a:lnTo>
                  <a:pt x="131965" y="0"/>
                </a:lnTo>
                <a:close/>
              </a:path>
              <a:path w="252095" h="302895">
                <a:moveTo>
                  <a:pt x="203962" y="189991"/>
                </a:moveTo>
                <a:lnTo>
                  <a:pt x="188192" y="234381"/>
                </a:lnTo>
                <a:lnTo>
                  <a:pt x="157649" y="257670"/>
                </a:lnTo>
                <a:lnTo>
                  <a:pt x="131038" y="262077"/>
                </a:lnTo>
                <a:lnTo>
                  <a:pt x="223288" y="262077"/>
                </a:lnTo>
                <a:lnTo>
                  <a:pt x="226320" y="258912"/>
                </a:lnTo>
                <a:lnTo>
                  <a:pt x="237955" y="240871"/>
                </a:lnTo>
                <a:lnTo>
                  <a:pt x="246515" y="220139"/>
                </a:lnTo>
                <a:lnTo>
                  <a:pt x="252018" y="196697"/>
                </a:lnTo>
                <a:lnTo>
                  <a:pt x="203962" y="189991"/>
                </a:lnTo>
                <a:close/>
              </a:path>
              <a:path w="252095" h="302895">
                <a:moveTo>
                  <a:pt x="224983" y="40233"/>
                </a:moveTo>
                <a:lnTo>
                  <a:pt x="133921" y="40233"/>
                </a:lnTo>
                <a:lnTo>
                  <a:pt x="145763" y="41158"/>
                </a:lnTo>
                <a:lnTo>
                  <a:pt x="156695" y="43926"/>
                </a:lnTo>
                <a:lnTo>
                  <a:pt x="190598" y="73336"/>
                </a:lnTo>
                <a:lnTo>
                  <a:pt x="200050" y="98920"/>
                </a:lnTo>
                <a:lnTo>
                  <a:pt x="247548" y="91643"/>
                </a:lnTo>
                <a:lnTo>
                  <a:pt x="241996" y="70956"/>
                </a:lnTo>
                <a:lnTo>
                  <a:pt x="233730" y="52755"/>
                </a:lnTo>
                <a:lnTo>
                  <a:pt x="224983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26551" y="3297072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77" y="40805"/>
                </a:moveTo>
                <a:lnTo>
                  <a:pt x="132245" y="40805"/>
                </a:lnTo>
                <a:lnTo>
                  <a:pt x="149691" y="41835"/>
                </a:lnTo>
                <a:lnTo>
                  <a:pt x="164857" y="44934"/>
                </a:lnTo>
                <a:lnTo>
                  <a:pt x="198791" y="74067"/>
                </a:lnTo>
                <a:lnTo>
                  <a:pt x="202285" y="99567"/>
                </a:lnTo>
                <a:lnTo>
                  <a:pt x="202196" y="105613"/>
                </a:lnTo>
                <a:lnTo>
                  <a:pt x="165998" y="121451"/>
                </a:lnTo>
                <a:lnTo>
                  <a:pt x="100583" y="130997"/>
                </a:lnTo>
                <a:lnTo>
                  <a:pt x="88719" y="132822"/>
                </a:lnTo>
                <a:lnTo>
                  <a:pt x="51825" y="143305"/>
                </a:lnTo>
                <a:lnTo>
                  <a:pt x="14943" y="172427"/>
                </a:lnTo>
                <a:lnTo>
                  <a:pt x="610" y="209227"/>
                </a:lnTo>
                <a:lnTo>
                  <a:pt x="0" y="219621"/>
                </a:lnTo>
                <a:lnTo>
                  <a:pt x="1607" y="236905"/>
                </a:lnTo>
                <a:lnTo>
                  <a:pt x="25726" y="279047"/>
                </a:lnTo>
                <a:lnTo>
                  <a:pt x="76677" y="300861"/>
                </a:lnTo>
                <a:lnTo>
                  <a:pt x="99186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32" y="270644"/>
                </a:lnTo>
                <a:lnTo>
                  <a:pt x="201295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6" y="243811"/>
                </a:lnTo>
                <a:lnTo>
                  <a:pt x="52527" y="218224"/>
                </a:lnTo>
                <a:lnTo>
                  <a:pt x="52527" y="209651"/>
                </a:lnTo>
                <a:lnTo>
                  <a:pt x="78790" y="179095"/>
                </a:lnTo>
                <a:lnTo>
                  <a:pt x="146964" y="165345"/>
                </a:lnTo>
                <a:lnTo>
                  <a:pt x="168757" y="160940"/>
                </a:lnTo>
                <a:lnTo>
                  <a:pt x="187198" y="156116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61" y="54572"/>
                </a:lnTo>
                <a:lnTo>
                  <a:pt x="243524" y="45756"/>
                </a:lnTo>
                <a:lnTo>
                  <a:pt x="240877" y="40805"/>
                </a:lnTo>
                <a:close/>
              </a:path>
              <a:path w="267334" h="302895">
                <a:moveTo>
                  <a:pt x="254950" y="259854"/>
                </a:moveTo>
                <a:lnTo>
                  <a:pt x="206197" y="259854"/>
                </a:lnTo>
                <a:lnTo>
                  <a:pt x="207577" y="269925"/>
                </a:lnTo>
                <a:lnTo>
                  <a:pt x="209623" y="279333"/>
                </a:lnTo>
                <a:lnTo>
                  <a:pt x="212330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9"/>
                </a:lnTo>
                <a:lnTo>
                  <a:pt x="259594" y="279031"/>
                </a:lnTo>
                <a:lnTo>
                  <a:pt x="256956" y="270200"/>
                </a:lnTo>
                <a:lnTo>
                  <a:pt x="255092" y="261150"/>
                </a:lnTo>
                <a:lnTo>
                  <a:pt x="254950" y="259854"/>
                </a:lnTo>
                <a:close/>
              </a:path>
              <a:path w="267334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6"/>
                </a:lnTo>
                <a:lnTo>
                  <a:pt x="188174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95" y="263753"/>
                </a:lnTo>
                <a:lnTo>
                  <a:pt x="206197" y="259854"/>
                </a:lnTo>
                <a:lnTo>
                  <a:pt x="254950" y="259854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5" y="209651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4" h="302895">
                <a:moveTo>
                  <a:pt x="139509" y="0"/>
                </a:moveTo>
                <a:lnTo>
                  <a:pt x="88342" y="5781"/>
                </a:lnTo>
                <a:lnTo>
                  <a:pt x="48425" y="22706"/>
                </a:lnTo>
                <a:lnTo>
                  <a:pt x="17054" y="61485"/>
                </a:lnTo>
                <a:lnTo>
                  <a:pt x="8381" y="89407"/>
                </a:lnTo>
                <a:lnTo>
                  <a:pt x="56438" y="96126"/>
                </a:lnTo>
                <a:lnTo>
                  <a:pt x="60947" y="81798"/>
                </a:lnTo>
                <a:lnTo>
                  <a:pt x="66521" y="69842"/>
                </a:lnTo>
                <a:lnTo>
                  <a:pt x="102014" y="43862"/>
                </a:lnTo>
                <a:lnTo>
                  <a:pt x="132245" y="40805"/>
                </a:lnTo>
                <a:lnTo>
                  <a:pt x="240877" y="40805"/>
                </a:lnTo>
                <a:lnTo>
                  <a:pt x="239279" y="37814"/>
                </a:lnTo>
                <a:lnTo>
                  <a:pt x="200050" y="8762"/>
                </a:lnTo>
                <a:lnTo>
                  <a:pt x="157234" y="544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34538" y="3297072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62"/>
                </a:lnTo>
                <a:lnTo>
                  <a:pt x="5452" y="231126"/>
                </a:lnTo>
                <a:lnTo>
                  <a:pt x="13566" y="249872"/>
                </a:lnTo>
                <a:lnTo>
                  <a:pt x="54314" y="289152"/>
                </a:lnTo>
                <a:lnTo>
                  <a:pt x="97404" y="300845"/>
                </a:lnTo>
                <a:lnTo>
                  <a:pt x="123964" y="302310"/>
                </a:lnTo>
                <a:lnTo>
                  <a:pt x="140569" y="301575"/>
                </a:lnTo>
                <a:lnTo>
                  <a:pt x="185153" y="290487"/>
                </a:lnTo>
                <a:lnTo>
                  <a:pt x="218525" y="267177"/>
                </a:lnTo>
                <a:lnTo>
                  <a:pt x="222507" y="262077"/>
                </a:lnTo>
                <a:lnTo>
                  <a:pt x="123774" y="262077"/>
                </a:lnTo>
                <a:lnTo>
                  <a:pt x="107922" y="261102"/>
                </a:lnTo>
                <a:lnTo>
                  <a:pt x="71437" y="246532"/>
                </a:lnTo>
                <a:lnTo>
                  <a:pt x="51567" y="215474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34" y="0"/>
                </a:moveTo>
                <a:lnTo>
                  <a:pt x="72555" y="5867"/>
                </a:lnTo>
                <a:lnTo>
                  <a:pt x="34139" y="25914"/>
                </a:lnTo>
                <a:lnTo>
                  <a:pt x="10607" y="64696"/>
                </a:lnTo>
                <a:lnTo>
                  <a:pt x="8418" y="83921"/>
                </a:lnTo>
                <a:lnTo>
                  <a:pt x="9061" y="93753"/>
                </a:lnTo>
                <a:lnTo>
                  <a:pt x="25197" y="130413"/>
                </a:lnTo>
                <a:lnTo>
                  <a:pt x="63285" y="154858"/>
                </a:lnTo>
                <a:lnTo>
                  <a:pt x="100662" y="166593"/>
                </a:lnTo>
                <a:lnTo>
                  <a:pt x="143675" y="177994"/>
                </a:lnTo>
                <a:lnTo>
                  <a:pt x="158099" y="182381"/>
                </a:lnTo>
                <a:lnTo>
                  <a:pt x="189626" y="208105"/>
                </a:lnTo>
                <a:lnTo>
                  <a:pt x="190550" y="215976"/>
                </a:lnTo>
                <a:lnTo>
                  <a:pt x="189523" y="224971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7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92" y="160953"/>
                </a:lnTo>
                <a:lnTo>
                  <a:pt x="184311" y="138423"/>
                </a:lnTo>
                <a:lnTo>
                  <a:pt x="95153" y="112393"/>
                </a:lnTo>
                <a:lnTo>
                  <a:pt x="86129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49" y="100025"/>
                </a:lnTo>
                <a:lnTo>
                  <a:pt x="61849" y="94818"/>
                </a:lnTo>
                <a:lnTo>
                  <a:pt x="57835" y="89687"/>
                </a:lnTo>
                <a:lnTo>
                  <a:pt x="55879" y="83921"/>
                </a:lnTo>
                <a:lnTo>
                  <a:pt x="55879" y="77584"/>
                </a:lnTo>
                <a:lnTo>
                  <a:pt x="78732" y="46523"/>
                </a:lnTo>
                <a:lnTo>
                  <a:pt x="118465" y="40233"/>
                </a:lnTo>
                <a:lnTo>
                  <a:pt x="215099" y="40233"/>
                </a:lnTo>
                <a:lnTo>
                  <a:pt x="212813" y="36512"/>
                </a:lnTo>
                <a:lnTo>
                  <a:pt x="174726" y="9880"/>
                </a:lnTo>
                <a:lnTo>
                  <a:pt x="131451" y="613"/>
                </a:lnTo>
                <a:lnTo>
                  <a:pt x="114934" y="0"/>
                </a:lnTo>
                <a:close/>
              </a:path>
              <a:path w="241300" h="302895">
                <a:moveTo>
                  <a:pt x="215099" y="40233"/>
                </a:moveTo>
                <a:lnTo>
                  <a:pt x="118465" y="40233"/>
                </a:lnTo>
                <a:lnTo>
                  <a:pt x="131963" y="41021"/>
                </a:lnTo>
                <a:lnTo>
                  <a:pt x="143830" y="43389"/>
                </a:lnTo>
                <a:lnTo>
                  <a:pt x="175269" y="68118"/>
                </a:lnTo>
                <a:lnTo>
                  <a:pt x="181609" y="88290"/>
                </a:lnTo>
                <a:lnTo>
                  <a:pt x="229666" y="81584"/>
                </a:lnTo>
                <a:lnTo>
                  <a:pt x="226853" y="68118"/>
                </a:lnTo>
                <a:lnTo>
                  <a:pt x="223126" y="56219"/>
                </a:lnTo>
                <a:lnTo>
                  <a:pt x="218433" y="45662"/>
                </a:lnTo>
                <a:lnTo>
                  <a:pt x="2150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98980" y="3193135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3" y="103936"/>
                </a:moveTo>
                <a:lnTo>
                  <a:pt x="72672" y="114513"/>
                </a:lnTo>
                <a:lnTo>
                  <a:pt x="32538" y="145640"/>
                </a:lnTo>
                <a:lnTo>
                  <a:pt x="8134" y="194932"/>
                </a:lnTo>
                <a:lnTo>
                  <a:pt x="903" y="234230"/>
                </a:lnTo>
                <a:lnTo>
                  <a:pt x="0" y="255473"/>
                </a:lnTo>
                <a:lnTo>
                  <a:pt x="991" y="276945"/>
                </a:lnTo>
                <a:lnTo>
                  <a:pt x="8954" y="316238"/>
                </a:lnTo>
                <a:lnTo>
                  <a:pt x="35244" y="364373"/>
                </a:lnTo>
                <a:lnTo>
                  <a:pt x="75830" y="395526"/>
                </a:lnTo>
                <a:lnTo>
                  <a:pt x="124608" y="406247"/>
                </a:lnTo>
                <a:lnTo>
                  <a:pt x="149739" y="403560"/>
                </a:lnTo>
                <a:lnTo>
                  <a:pt x="171622" y="395504"/>
                </a:lnTo>
                <a:lnTo>
                  <a:pt x="190254" y="382089"/>
                </a:lnTo>
                <a:lnTo>
                  <a:pt x="203427" y="366013"/>
                </a:lnTo>
                <a:lnTo>
                  <a:pt x="129358" y="366013"/>
                </a:lnTo>
                <a:lnTo>
                  <a:pt x="113890" y="364302"/>
                </a:lnTo>
                <a:lnTo>
                  <a:pt x="73846" y="338543"/>
                </a:lnTo>
                <a:lnTo>
                  <a:pt x="56166" y="304023"/>
                </a:lnTo>
                <a:lnTo>
                  <a:pt x="50292" y="255384"/>
                </a:lnTo>
                <a:lnTo>
                  <a:pt x="51667" y="228686"/>
                </a:lnTo>
                <a:lnTo>
                  <a:pt x="62669" y="186637"/>
                </a:lnTo>
                <a:lnTo>
                  <a:pt x="97011" y="151385"/>
                </a:lnTo>
                <a:lnTo>
                  <a:pt x="127122" y="144741"/>
                </a:lnTo>
                <a:lnTo>
                  <a:pt x="251455" y="144741"/>
                </a:lnTo>
                <a:lnTo>
                  <a:pt x="251455" y="143903"/>
                </a:lnTo>
                <a:lnTo>
                  <a:pt x="202281" y="143903"/>
                </a:lnTo>
                <a:lnTo>
                  <a:pt x="195387" y="135433"/>
                </a:lnTo>
                <a:lnTo>
                  <a:pt x="187547" y="127787"/>
                </a:lnTo>
                <a:lnTo>
                  <a:pt x="147174" y="106722"/>
                </a:lnTo>
                <a:lnTo>
                  <a:pt x="135141" y="104635"/>
                </a:lnTo>
                <a:lnTo>
                  <a:pt x="122373" y="103936"/>
                </a:lnTo>
                <a:close/>
              </a:path>
              <a:path w="251459" h="406400">
                <a:moveTo>
                  <a:pt x="251455" y="363321"/>
                </a:moveTo>
                <a:lnTo>
                  <a:pt x="205634" y="363321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21"/>
                </a:lnTo>
                <a:close/>
              </a:path>
              <a:path w="251459" h="406400">
                <a:moveTo>
                  <a:pt x="251455" y="144741"/>
                </a:moveTo>
                <a:lnTo>
                  <a:pt x="127122" y="144741"/>
                </a:lnTo>
                <a:lnTo>
                  <a:pt x="143295" y="146472"/>
                </a:lnTo>
                <a:lnTo>
                  <a:pt x="158128" y="151668"/>
                </a:lnTo>
                <a:lnTo>
                  <a:pt x="193828" y="188361"/>
                </a:lnTo>
                <a:lnTo>
                  <a:pt x="205319" y="231911"/>
                </a:lnTo>
                <a:lnTo>
                  <a:pt x="206751" y="259575"/>
                </a:lnTo>
                <a:lnTo>
                  <a:pt x="205339" y="284804"/>
                </a:lnTo>
                <a:lnTo>
                  <a:pt x="194064" y="324894"/>
                </a:lnTo>
                <a:lnTo>
                  <a:pt x="159199" y="359449"/>
                </a:lnTo>
                <a:lnTo>
                  <a:pt x="129358" y="366013"/>
                </a:lnTo>
                <a:lnTo>
                  <a:pt x="203427" y="366013"/>
                </a:lnTo>
                <a:lnTo>
                  <a:pt x="205634" y="363321"/>
                </a:lnTo>
                <a:lnTo>
                  <a:pt x="251455" y="363321"/>
                </a:lnTo>
                <a:lnTo>
                  <a:pt x="251455" y="144741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1" y="0"/>
                </a:lnTo>
                <a:lnTo>
                  <a:pt x="202281" y="143903"/>
                </a:lnTo>
                <a:lnTo>
                  <a:pt x="251455" y="143903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11993" y="3297072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10" y="10071"/>
                </a:lnTo>
                <a:lnTo>
                  <a:pt x="37541" y="40335"/>
                </a:lnTo>
                <a:lnTo>
                  <a:pt x="9374" y="88785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31" y="300776"/>
                </a:lnTo>
                <a:lnTo>
                  <a:pt x="203225" y="288525"/>
                </a:lnTo>
                <a:lnTo>
                  <a:pt x="235474" y="264342"/>
                </a:lnTo>
                <a:lnTo>
                  <a:pt x="237228" y="262077"/>
                </a:lnTo>
                <a:lnTo>
                  <a:pt x="137744" y="262077"/>
                </a:lnTo>
                <a:lnTo>
                  <a:pt x="120392" y="260490"/>
                </a:lnTo>
                <a:lnTo>
                  <a:pt x="77304" y="236753"/>
                </a:lnTo>
                <a:lnTo>
                  <a:pt x="53026" y="186166"/>
                </a:lnTo>
                <a:lnTo>
                  <a:pt x="50304" y="163728"/>
                </a:lnTo>
                <a:lnTo>
                  <a:pt x="266268" y="163728"/>
                </a:lnTo>
                <a:lnTo>
                  <a:pt x="266458" y="157962"/>
                </a:lnTo>
                <a:lnTo>
                  <a:pt x="266560" y="150698"/>
                </a:lnTo>
                <a:lnTo>
                  <a:pt x="264706" y="123494"/>
                </a:lnTo>
                <a:lnTo>
                  <a:pt x="53085" y="123494"/>
                </a:lnTo>
                <a:lnTo>
                  <a:pt x="55624" y="105459"/>
                </a:lnTo>
                <a:lnTo>
                  <a:pt x="78524" y="62864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12" y="40233"/>
                </a:lnTo>
                <a:lnTo>
                  <a:pt x="229768" y="39497"/>
                </a:lnTo>
                <a:lnTo>
                  <a:pt x="210068" y="22202"/>
                </a:lnTo>
                <a:lnTo>
                  <a:pt x="187715" y="9861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43"/>
                </a:lnTo>
                <a:lnTo>
                  <a:pt x="150739" y="261186"/>
                </a:lnTo>
                <a:lnTo>
                  <a:pt x="137744" y="262077"/>
                </a:lnTo>
                <a:lnTo>
                  <a:pt x="237228" y="262077"/>
                </a:lnTo>
                <a:lnTo>
                  <a:pt x="247843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12" y="40233"/>
                </a:moveTo>
                <a:lnTo>
                  <a:pt x="135331" y="40233"/>
                </a:lnTo>
                <a:lnTo>
                  <a:pt x="153123" y="42013"/>
                </a:lnTo>
                <a:lnTo>
                  <a:pt x="169186" y="47347"/>
                </a:lnTo>
                <a:lnTo>
                  <a:pt x="202925" y="78932"/>
                </a:lnTo>
                <a:lnTo>
                  <a:pt x="214579" y="123494"/>
                </a:lnTo>
                <a:lnTo>
                  <a:pt x="264706" y="123494"/>
                </a:lnTo>
                <a:lnTo>
                  <a:pt x="264254" y="116872"/>
                </a:lnTo>
                <a:lnTo>
                  <a:pt x="257346" y="87063"/>
                </a:lnTo>
                <a:lnTo>
                  <a:pt x="245846" y="61270"/>
                </a:lnTo>
                <a:lnTo>
                  <a:pt x="230312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0593" y="3927500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5" y="0"/>
                </a:moveTo>
                <a:lnTo>
                  <a:pt x="0" y="0"/>
                </a:lnTo>
                <a:lnTo>
                  <a:pt x="108" y="187731"/>
                </a:lnTo>
                <a:lnTo>
                  <a:pt x="5547" y="235623"/>
                </a:lnTo>
                <a:lnTo>
                  <a:pt x="31689" y="275264"/>
                </a:lnTo>
                <a:lnTo>
                  <a:pt x="74088" y="293717"/>
                </a:lnTo>
                <a:lnTo>
                  <a:pt x="98816" y="296163"/>
                </a:lnTo>
                <a:lnTo>
                  <a:pt x="126285" y="293088"/>
                </a:lnTo>
                <a:lnTo>
                  <a:pt x="150725" y="283856"/>
                </a:lnTo>
                <a:lnTo>
                  <a:pt x="172144" y="268458"/>
                </a:lnTo>
                <a:lnTo>
                  <a:pt x="184743" y="253695"/>
                </a:lnTo>
                <a:lnTo>
                  <a:pt x="108780" y="253695"/>
                </a:lnTo>
                <a:lnTo>
                  <a:pt x="98182" y="252993"/>
                </a:lnTo>
                <a:lnTo>
                  <a:pt x="59360" y="229525"/>
                </a:lnTo>
                <a:lnTo>
                  <a:pt x="49418" y="179463"/>
                </a:lnTo>
                <a:lnTo>
                  <a:pt x="49175" y="160464"/>
                </a:lnTo>
                <a:lnTo>
                  <a:pt x="49175" y="0"/>
                </a:lnTo>
                <a:close/>
              </a:path>
              <a:path w="234950" h="296545">
                <a:moveTo>
                  <a:pt x="234694" y="246887"/>
                </a:moveTo>
                <a:lnTo>
                  <a:pt x="190552" y="246887"/>
                </a:lnTo>
                <a:lnTo>
                  <a:pt x="190552" y="290017"/>
                </a:lnTo>
                <a:lnTo>
                  <a:pt x="234694" y="290017"/>
                </a:lnTo>
                <a:lnTo>
                  <a:pt x="234694" y="246887"/>
                </a:lnTo>
                <a:close/>
              </a:path>
              <a:path w="234950" h="296545">
                <a:moveTo>
                  <a:pt x="234694" y="0"/>
                </a:moveTo>
                <a:lnTo>
                  <a:pt x="185522" y="0"/>
                </a:lnTo>
                <a:lnTo>
                  <a:pt x="185522" y="155066"/>
                </a:lnTo>
                <a:lnTo>
                  <a:pt x="185018" y="172489"/>
                </a:lnTo>
                <a:lnTo>
                  <a:pt x="177511" y="211594"/>
                </a:lnTo>
                <a:lnTo>
                  <a:pt x="150130" y="242417"/>
                </a:lnTo>
                <a:lnTo>
                  <a:pt x="108780" y="253695"/>
                </a:lnTo>
                <a:lnTo>
                  <a:pt x="184743" y="253695"/>
                </a:lnTo>
                <a:lnTo>
                  <a:pt x="190552" y="246887"/>
                </a:lnTo>
                <a:lnTo>
                  <a:pt x="234694" y="246887"/>
                </a:lnTo>
                <a:lnTo>
                  <a:pt x="23469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2938" y="3921353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4" y="201726"/>
                </a:moveTo>
                <a:lnTo>
                  <a:pt x="0" y="209550"/>
                </a:lnTo>
                <a:lnTo>
                  <a:pt x="5449" y="231113"/>
                </a:lnTo>
                <a:lnTo>
                  <a:pt x="13562" y="249859"/>
                </a:lnTo>
                <a:lnTo>
                  <a:pt x="54310" y="289146"/>
                </a:lnTo>
                <a:lnTo>
                  <a:pt x="97401" y="300845"/>
                </a:lnTo>
                <a:lnTo>
                  <a:pt x="123958" y="302310"/>
                </a:lnTo>
                <a:lnTo>
                  <a:pt x="140566" y="301575"/>
                </a:lnTo>
                <a:lnTo>
                  <a:pt x="185148" y="290474"/>
                </a:lnTo>
                <a:lnTo>
                  <a:pt x="218519" y="267164"/>
                </a:lnTo>
                <a:lnTo>
                  <a:pt x="222493" y="262077"/>
                </a:lnTo>
                <a:lnTo>
                  <a:pt x="123775" y="262077"/>
                </a:lnTo>
                <a:lnTo>
                  <a:pt x="107921" y="261100"/>
                </a:lnTo>
                <a:lnTo>
                  <a:pt x="71431" y="246519"/>
                </a:lnTo>
                <a:lnTo>
                  <a:pt x="51563" y="215467"/>
                </a:lnTo>
                <a:lnTo>
                  <a:pt x="48614" y="201726"/>
                </a:lnTo>
                <a:close/>
              </a:path>
              <a:path w="241300" h="302895">
                <a:moveTo>
                  <a:pt x="114926" y="0"/>
                </a:moveTo>
                <a:lnTo>
                  <a:pt x="72551" y="5867"/>
                </a:lnTo>
                <a:lnTo>
                  <a:pt x="34136" y="25914"/>
                </a:lnTo>
                <a:lnTo>
                  <a:pt x="10604" y="64690"/>
                </a:lnTo>
                <a:lnTo>
                  <a:pt x="8417" y="83908"/>
                </a:lnTo>
                <a:lnTo>
                  <a:pt x="9060" y="93740"/>
                </a:lnTo>
                <a:lnTo>
                  <a:pt x="25191" y="130411"/>
                </a:lnTo>
                <a:lnTo>
                  <a:pt x="63280" y="154845"/>
                </a:lnTo>
                <a:lnTo>
                  <a:pt x="100656" y="166580"/>
                </a:lnTo>
                <a:lnTo>
                  <a:pt x="143669" y="177987"/>
                </a:lnTo>
                <a:lnTo>
                  <a:pt x="158093" y="182373"/>
                </a:lnTo>
                <a:lnTo>
                  <a:pt x="189627" y="208100"/>
                </a:lnTo>
                <a:lnTo>
                  <a:pt x="190552" y="215976"/>
                </a:lnTo>
                <a:lnTo>
                  <a:pt x="189522" y="224966"/>
                </a:lnTo>
                <a:lnTo>
                  <a:pt x="164832" y="254329"/>
                </a:lnTo>
                <a:lnTo>
                  <a:pt x="123775" y="262077"/>
                </a:lnTo>
                <a:lnTo>
                  <a:pt x="222493" y="262077"/>
                </a:lnTo>
                <a:lnTo>
                  <a:pt x="239951" y="222899"/>
                </a:lnTo>
                <a:lnTo>
                  <a:pt x="240844" y="210845"/>
                </a:lnTo>
                <a:lnTo>
                  <a:pt x="240108" y="198796"/>
                </a:lnTo>
                <a:lnTo>
                  <a:pt x="222587" y="160940"/>
                </a:lnTo>
                <a:lnTo>
                  <a:pt x="184309" y="138412"/>
                </a:lnTo>
                <a:lnTo>
                  <a:pt x="95147" y="112382"/>
                </a:lnTo>
                <a:lnTo>
                  <a:pt x="86124" y="109677"/>
                </a:lnTo>
                <a:lnTo>
                  <a:pt x="80653" y="107848"/>
                </a:lnTo>
                <a:lnTo>
                  <a:pt x="72086" y="104393"/>
                </a:lnTo>
                <a:lnTo>
                  <a:pt x="65844" y="100025"/>
                </a:lnTo>
                <a:lnTo>
                  <a:pt x="61841" y="94805"/>
                </a:lnTo>
                <a:lnTo>
                  <a:pt x="57834" y="89687"/>
                </a:lnTo>
                <a:lnTo>
                  <a:pt x="55878" y="83908"/>
                </a:lnTo>
                <a:lnTo>
                  <a:pt x="55878" y="77571"/>
                </a:lnTo>
                <a:lnTo>
                  <a:pt x="78729" y="46518"/>
                </a:lnTo>
                <a:lnTo>
                  <a:pt x="118465" y="40233"/>
                </a:lnTo>
                <a:lnTo>
                  <a:pt x="215095" y="40233"/>
                </a:lnTo>
                <a:lnTo>
                  <a:pt x="212810" y="36512"/>
                </a:lnTo>
                <a:lnTo>
                  <a:pt x="174718" y="9867"/>
                </a:lnTo>
                <a:lnTo>
                  <a:pt x="131444" y="611"/>
                </a:lnTo>
                <a:lnTo>
                  <a:pt x="114926" y="0"/>
                </a:lnTo>
                <a:close/>
              </a:path>
              <a:path w="241300" h="302895">
                <a:moveTo>
                  <a:pt x="215095" y="40233"/>
                </a:moveTo>
                <a:lnTo>
                  <a:pt x="118465" y="40233"/>
                </a:lnTo>
                <a:lnTo>
                  <a:pt x="131964" y="41020"/>
                </a:lnTo>
                <a:lnTo>
                  <a:pt x="143831" y="43387"/>
                </a:lnTo>
                <a:lnTo>
                  <a:pt x="175264" y="68111"/>
                </a:lnTo>
                <a:lnTo>
                  <a:pt x="181608" y="88290"/>
                </a:lnTo>
                <a:lnTo>
                  <a:pt x="229665" y="81584"/>
                </a:lnTo>
                <a:lnTo>
                  <a:pt x="226850" y="68111"/>
                </a:lnTo>
                <a:lnTo>
                  <a:pt x="223122" y="56214"/>
                </a:lnTo>
                <a:lnTo>
                  <a:pt x="218428" y="45660"/>
                </a:lnTo>
                <a:lnTo>
                  <a:pt x="215095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83459" y="3921353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80" h="302895">
                <a:moveTo>
                  <a:pt x="135970" y="0"/>
                </a:moveTo>
                <a:lnTo>
                  <a:pt x="86260" y="8031"/>
                </a:lnTo>
                <a:lnTo>
                  <a:pt x="44793" y="32130"/>
                </a:lnTo>
                <a:lnTo>
                  <a:pt x="11183" y="81232"/>
                </a:lnTo>
                <a:lnTo>
                  <a:pt x="0" y="151244"/>
                </a:lnTo>
                <a:lnTo>
                  <a:pt x="2335" y="185620"/>
                </a:lnTo>
                <a:lnTo>
                  <a:pt x="21094" y="241738"/>
                </a:lnTo>
                <a:lnTo>
                  <a:pt x="57768" y="280418"/>
                </a:lnTo>
                <a:lnTo>
                  <a:pt x="106981" y="299880"/>
                </a:lnTo>
                <a:lnTo>
                  <a:pt x="135970" y="302310"/>
                </a:lnTo>
                <a:lnTo>
                  <a:pt x="154547" y="301209"/>
                </a:lnTo>
                <a:lnTo>
                  <a:pt x="205914" y="284606"/>
                </a:lnTo>
                <a:lnTo>
                  <a:pt x="235242" y="262077"/>
                </a:lnTo>
                <a:lnTo>
                  <a:pt x="135970" y="262077"/>
                </a:lnTo>
                <a:lnTo>
                  <a:pt x="118254" y="260346"/>
                </a:lnTo>
                <a:lnTo>
                  <a:pt x="74593" y="234416"/>
                </a:lnTo>
                <a:lnTo>
                  <a:pt x="56363" y="199850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38" y="47645"/>
                </a:lnTo>
                <a:lnTo>
                  <a:pt x="135970" y="40792"/>
                </a:lnTo>
                <a:lnTo>
                  <a:pt x="234966" y="40792"/>
                </a:lnTo>
                <a:lnTo>
                  <a:pt x="233666" y="39115"/>
                </a:lnTo>
                <a:lnTo>
                  <a:pt x="213306" y="21999"/>
                </a:lnTo>
                <a:lnTo>
                  <a:pt x="190231" y="9775"/>
                </a:lnTo>
                <a:lnTo>
                  <a:pt x="164450" y="2443"/>
                </a:lnTo>
                <a:lnTo>
                  <a:pt x="135970" y="0"/>
                </a:lnTo>
                <a:close/>
              </a:path>
              <a:path w="271780" h="302895">
                <a:moveTo>
                  <a:pt x="234966" y="40792"/>
                </a:moveTo>
                <a:lnTo>
                  <a:pt x="135970" y="40792"/>
                </a:lnTo>
                <a:lnTo>
                  <a:pt x="153395" y="42521"/>
                </a:lnTo>
                <a:lnTo>
                  <a:pt x="169346" y="47707"/>
                </a:lnTo>
                <a:lnTo>
                  <a:pt x="207488" y="83848"/>
                </a:lnTo>
                <a:lnTo>
                  <a:pt x="219743" y="124459"/>
                </a:lnTo>
                <a:lnTo>
                  <a:pt x="221188" y="151244"/>
                </a:lnTo>
                <a:lnTo>
                  <a:pt x="219759" y="176272"/>
                </a:lnTo>
                <a:lnTo>
                  <a:pt x="207607" y="218601"/>
                </a:lnTo>
                <a:lnTo>
                  <a:pt x="169470" y="255162"/>
                </a:lnTo>
                <a:lnTo>
                  <a:pt x="135970" y="262077"/>
                </a:lnTo>
                <a:lnTo>
                  <a:pt x="235242" y="262077"/>
                </a:lnTo>
                <a:lnTo>
                  <a:pt x="262142" y="217394"/>
                </a:lnTo>
                <a:lnTo>
                  <a:pt x="270523" y="173491"/>
                </a:lnTo>
                <a:lnTo>
                  <a:pt x="271570" y="147053"/>
                </a:lnTo>
                <a:lnTo>
                  <a:pt x="269197" y="114473"/>
                </a:lnTo>
                <a:lnTo>
                  <a:pt x="262083" y="85612"/>
                </a:lnTo>
                <a:lnTo>
                  <a:pt x="250237" y="60487"/>
                </a:lnTo>
                <a:lnTo>
                  <a:pt x="234966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37195" y="3810711"/>
            <a:ext cx="234950" cy="407034"/>
          </a:xfrm>
          <a:custGeom>
            <a:avLst/>
            <a:gdLst/>
            <a:ahLst/>
            <a:cxnLst/>
            <a:rect l="l" t="t" r="r" b="b"/>
            <a:pathLst>
              <a:path w="234950" h="407035">
                <a:moveTo>
                  <a:pt x="92760" y="154787"/>
                </a:moveTo>
                <a:lnTo>
                  <a:pt x="43586" y="154787"/>
                </a:lnTo>
                <a:lnTo>
                  <a:pt x="43586" y="406806"/>
                </a:lnTo>
                <a:lnTo>
                  <a:pt x="92760" y="406806"/>
                </a:lnTo>
                <a:lnTo>
                  <a:pt x="92760" y="154787"/>
                </a:lnTo>
                <a:close/>
              </a:path>
              <a:path w="234950" h="407035">
                <a:moveTo>
                  <a:pt x="149199" y="116789"/>
                </a:moveTo>
                <a:lnTo>
                  <a:pt x="0" y="116789"/>
                </a:lnTo>
                <a:lnTo>
                  <a:pt x="0" y="154787"/>
                </a:lnTo>
                <a:lnTo>
                  <a:pt x="149199" y="154787"/>
                </a:lnTo>
                <a:lnTo>
                  <a:pt x="149199" y="116789"/>
                </a:lnTo>
                <a:close/>
              </a:path>
              <a:path w="234950" h="407035">
                <a:moveTo>
                  <a:pt x="120980" y="0"/>
                </a:moveTo>
                <a:lnTo>
                  <a:pt x="72850" y="12885"/>
                </a:lnTo>
                <a:lnTo>
                  <a:pt x="48258" y="50766"/>
                </a:lnTo>
                <a:lnTo>
                  <a:pt x="43586" y="88747"/>
                </a:lnTo>
                <a:lnTo>
                  <a:pt x="43586" y="116789"/>
                </a:lnTo>
                <a:lnTo>
                  <a:pt x="92760" y="116789"/>
                </a:lnTo>
                <a:lnTo>
                  <a:pt x="92760" y="98069"/>
                </a:lnTo>
                <a:lnTo>
                  <a:pt x="93338" y="83138"/>
                </a:lnTo>
                <a:lnTo>
                  <a:pt x="115396" y="47777"/>
                </a:lnTo>
                <a:lnTo>
                  <a:pt x="136817" y="45262"/>
                </a:lnTo>
                <a:lnTo>
                  <a:pt x="163788" y="45262"/>
                </a:lnTo>
                <a:lnTo>
                  <a:pt x="170992" y="6146"/>
                </a:lnTo>
                <a:lnTo>
                  <a:pt x="159279" y="3455"/>
                </a:lnTo>
                <a:lnTo>
                  <a:pt x="147039" y="1535"/>
                </a:lnTo>
                <a:lnTo>
                  <a:pt x="134272" y="383"/>
                </a:lnTo>
                <a:lnTo>
                  <a:pt x="120980" y="0"/>
                </a:lnTo>
                <a:close/>
              </a:path>
              <a:path w="234950" h="407035">
                <a:moveTo>
                  <a:pt x="163788" y="45262"/>
                </a:moveTo>
                <a:lnTo>
                  <a:pt x="136817" y="45262"/>
                </a:lnTo>
                <a:lnTo>
                  <a:pt x="142982" y="45402"/>
                </a:lnTo>
                <a:lnTo>
                  <a:pt x="149459" y="45829"/>
                </a:lnTo>
                <a:lnTo>
                  <a:pt x="156251" y="46554"/>
                </a:lnTo>
                <a:lnTo>
                  <a:pt x="163360" y="47586"/>
                </a:lnTo>
                <a:lnTo>
                  <a:pt x="163788" y="45262"/>
                </a:lnTo>
                <a:close/>
              </a:path>
              <a:path w="234950" h="407035">
                <a:moveTo>
                  <a:pt x="234696" y="6705"/>
                </a:moveTo>
                <a:lnTo>
                  <a:pt x="185521" y="6705"/>
                </a:lnTo>
                <a:lnTo>
                  <a:pt x="185521" y="62585"/>
                </a:lnTo>
                <a:lnTo>
                  <a:pt x="234696" y="62585"/>
                </a:lnTo>
                <a:lnTo>
                  <a:pt x="234696" y="6705"/>
                </a:lnTo>
                <a:close/>
              </a:path>
              <a:path w="234950" h="407035">
                <a:moveTo>
                  <a:pt x="234696" y="116789"/>
                </a:moveTo>
                <a:lnTo>
                  <a:pt x="185521" y="116789"/>
                </a:lnTo>
                <a:lnTo>
                  <a:pt x="185521" y="406806"/>
                </a:lnTo>
                <a:lnTo>
                  <a:pt x="234696" y="406806"/>
                </a:lnTo>
                <a:lnTo>
                  <a:pt x="234696" y="11678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47329" y="3921353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21"/>
                </a:lnTo>
                <a:lnTo>
                  <a:pt x="50590" y="112345"/>
                </a:lnTo>
                <a:lnTo>
                  <a:pt x="61947" y="74562"/>
                </a:lnTo>
                <a:lnTo>
                  <a:pt x="96780" y="47436"/>
                </a:lnTo>
                <a:lnTo>
                  <a:pt x="97264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5" h="296545">
                <a:moveTo>
                  <a:pt x="222526" y="42468"/>
                </a:moveTo>
                <a:lnTo>
                  <a:pt x="125920" y="42468"/>
                </a:lnTo>
                <a:lnTo>
                  <a:pt x="135402" y="43024"/>
                </a:lnTo>
                <a:lnTo>
                  <a:pt x="144270" y="44688"/>
                </a:lnTo>
                <a:lnTo>
                  <a:pt x="176980" y="68022"/>
                </a:lnTo>
                <a:lnTo>
                  <a:pt x="185730" y="105876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2" y="112345"/>
                </a:lnTo>
                <a:lnTo>
                  <a:pt x="232562" y="70307"/>
                </a:lnTo>
                <a:lnTo>
                  <a:pt x="226561" y="50763"/>
                </a:lnTo>
                <a:lnTo>
                  <a:pt x="222526" y="42468"/>
                </a:lnTo>
                <a:close/>
              </a:path>
              <a:path w="235585" h="296545">
                <a:moveTo>
                  <a:pt x="136258" y="0"/>
                </a:moveTo>
                <a:lnTo>
                  <a:pt x="107915" y="2951"/>
                </a:lnTo>
                <a:lnTo>
                  <a:pt x="83110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64" y="47307"/>
                </a:lnTo>
                <a:lnTo>
                  <a:pt x="110812" y="43708"/>
                </a:lnTo>
                <a:lnTo>
                  <a:pt x="125920" y="42468"/>
                </a:lnTo>
                <a:lnTo>
                  <a:pt x="222526" y="42468"/>
                </a:lnTo>
                <a:lnTo>
                  <a:pt x="222328" y="42062"/>
                </a:lnTo>
                <a:lnTo>
                  <a:pt x="194692" y="14462"/>
                </a:lnTo>
                <a:lnTo>
                  <a:pt x="149113" y="591"/>
                </a:lnTo>
                <a:lnTo>
                  <a:pt x="1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41360" y="3921353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9" y="40792"/>
                </a:moveTo>
                <a:lnTo>
                  <a:pt x="132245" y="40792"/>
                </a:lnTo>
                <a:lnTo>
                  <a:pt x="149683" y="41822"/>
                </a:lnTo>
                <a:lnTo>
                  <a:pt x="164847" y="44921"/>
                </a:lnTo>
                <a:lnTo>
                  <a:pt x="198785" y="74060"/>
                </a:lnTo>
                <a:lnTo>
                  <a:pt x="202272" y="99555"/>
                </a:lnTo>
                <a:lnTo>
                  <a:pt x="202183" y="105613"/>
                </a:lnTo>
                <a:lnTo>
                  <a:pt x="165998" y="121440"/>
                </a:lnTo>
                <a:lnTo>
                  <a:pt x="100581" y="130990"/>
                </a:lnTo>
                <a:lnTo>
                  <a:pt x="88714" y="132815"/>
                </a:lnTo>
                <a:lnTo>
                  <a:pt x="51823" y="143292"/>
                </a:lnTo>
                <a:lnTo>
                  <a:pt x="14932" y="172420"/>
                </a:lnTo>
                <a:lnTo>
                  <a:pt x="608" y="209216"/>
                </a:lnTo>
                <a:lnTo>
                  <a:pt x="0" y="219608"/>
                </a:lnTo>
                <a:lnTo>
                  <a:pt x="1605" y="236892"/>
                </a:lnTo>
                <a:lnTo>
                  <a:pt x="25729" y="279036"/>
                </a:lnTo>
                <a:lnTo>
                  <a:pt x="76666" y="300859"/>
                </a:lnTo>
                <a:lnTo>
                  <a:pt x="99174" y="302310"/>
                </a:lnTo>
                <a:lnTo>
                  <a:pt x="113465" y="301714"/>
                </a:lnTo>
                <a:lnTo>
                  <a:pt x="153479" y="292709"/>
                </a:lnTo>
                <a:lnTo>
                  <a:pt x="192625" y="270631"/>
                </a:lnTo>
                <a:lnTo>
                  <a:pt x="201277" y="263753"/>
                </a:lnTo>
                <a:lnTo>
                  <a:pt x="111010" y="263753"/>
                </a:lnTo>
                <a:lnTo>
                  <a:pt x="97542" y="262933"/>
                </a:lnTo>
                <a:lnTo>
                  <a:pt x="60890" y="243798"/>
                </a:lnTo>
                <a:lnTo>
                  <a:pt x="52527" y="218211"/>
                </a:lnTo>
                <a:lnTo>
                  <a:pt x="52654" y="209216"/>
                </a:lnTo>
                <a:lnTo>
                  <a:pt x="78778" y="179095"/>
                </a:lnTo>
                <a:lnTo>
                  <a:pt x="146957" y="165334"/>
                </a:lnTo>
                <a:lnTo>
                  <a:pt x="168749" y="160934"/>
                </a:lnTo>
                <a:lnTo>
                  <a:pt x="187187" y="156114"/>
                </a:lnTo>
                <a:lnTo>
                  <a:pt x="202272" y="150875"/>
                </a:lnTo>
                <a:lnTo>
                  <a:pt x="252006" y="150875"/>
                </a:lnTo>
                <a:lnTo>
                  <a:pt x="251903" y="99555"/>
                </a:lnTo>
                <a:lnTo>
                  <a:pt x="246954" y="54565"/>
                </a:lnTo>
                <a:lnTo>
                  <a:pt x="243514" y="45745"/>
                </a:lnTo>
                <a:lnTo>
                  <a:pt x="240869" y="40792"/>
                </a:lnTo>
                <a:close/>
              </a:path>
              <a:path w="267335" h="302895">
                <a:moveTo>
                  <a:pt x="254949" y="259841"/>
                </a:moveTo>
                <a:lnTo>
                  <a:pt x="206197" y="259841"/>
                </a:lnTo>
                <a:lnTo>
                  <a:pt x="207570" y="269914"/>
                </a:lnTo>
                <a:lnTo>
                  <a:pt x="209613" y="279326"/>
                </a:lnTo>
                <a:lnTo>
                  <a:pt x="212322" y="288077"/>
                </a:lnTo>
                <a:lnTo>
                  <a:pt x="215696" y="296163"/>
                </a:lnTo>
                <a:lnTo>
                  <a:pt x="267093" y="296163"/>
                </a:lnTo>
                <a:lnTo>
                  <a:pt x="262978" y="287692"/>
                </a:lnTo>
                <a:lnTo>
                  <a:pt x="259582" y="279018"/>
                </a:lnTo>
                <a:lnTo>
                  <a:pt x="256949" y="270187"/>
                </a:lnTo>
                <a:lnTo>
                  <a:pt x="255092" y="261137"/>
                </a:lnTo>
                <a:lnTo>
                  <a:pt x="254949" y="259841"/>
                </a:lnTo>
                <a:close/>
              </a:path>
              <a:path w="267335" h="302895">
                <a:moveTo>
                  <a:pt x="252006" y="150875"/>
                </a:moveTo>
                <a:lnTo>
                  <a:pt x="202272" y="150875"/>
                </a:lnTo>
                <a:lnTo>
                  <a:pt x="202006" y="168757"/>
                </a:lnTo>
                <a:lnTo>
                  <a:pt x="201514" y="183914"/>
                </a:lnTo>
                <a:lnTo>
                  <a:pt x="188163" y="227778"/>
                </a:lnTo>
                <a:lnTo>
                  <a:pt x="150092" y="256793"/>
                </a:lnTo>
                <a:lnTo>
                  <a:pt x="111010" y="263753"/>
                </a:lnTo>
                <a:lnTo>
                  <a:pt x="201277" y="263753"/>
                </a:lnTo>
                <a:lnTo>
                  <a:pt x="206197" y="259841"/>
                </a:lnTo>
                <a:lnTo>
                  <a:pt x="254949" y="259841"/>
                </a:lnTo>
                <a:lnTo>
                  <a:pt x="253742" y="248880"/>
                </a:lnTo>
                <a:lnTo>
                  <a:pt x="252777" y="230387"/>
                </a:lnTo>
                <a:lnTo>
                  <a:pt x="252292" y="209638"/>
                </a:lnTo>
                <a:lnTo>
                  <a:pt x="252175" y="201904"/>
                </a:lnTo>
                <a:lnTo>
                  <a:pt x="252056" y="182727"/>
                </a:lnTo>
                <a:lnTo>
                  <a:pt x="252006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37" y="5770"/>
                </a:lnTo>
                <a:lnTo>
                  <a:pt x="48425" y="22698"/>
                </a:lnTo>
                <a:lnTo>
                  <a:pt x="17048" y="61474"/>
                </a:lnTo>
                <a:lnTo>
                  <a:pt x="8369" y="89407"/>
                </a:lnTo>
                <a:lnTo>
                  <a:pt x="56426" y="96113"/>
                </a:lnTo>
                <a:lnTo>
                  <a:pt x="60936" y="81791"/>
                </a:lnTo>
                <a:lnTo>
                  <a:pt x="66513" y="69835"/>
                </a:lnTo>
                <a:lnTo>
                  <a:pt x="102007" y="43851"/>
                </a:lnTo>
                <a:lnTo>
                  <a:pt x="132245" y="40792"/>
                </a:lnTo>
                <a:lnTo>
                  <a:pt x="240869" y="40792"/>
                </a:lnTo>
                <a:lnTo>
                  <a:pt x="239272" y="37801"/>
                </a:lnTo>
                <a:lnTo>
                  <a:pt x="200037" y="8750"/>
                </a:lnTo>
                <a:lnTo>
                  <a:pt x="157228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92375" y="3817416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00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32100" y="3921353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67" y="88774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77" y="280306"/>
                </a:lnTo>
                <a:lnTo>
                  <a:pt x="107669" y="299865"/>
                </a:lnTo>
                <a:lnTo>
                  <a:pt x="137744" y="302310"/>
                </a:lnTo>
                <a:lnTo>
                  <a:pt x="161824" y="300774"/>
                </a:lnTo>
                <a:lnTo>
                  <a:pt x="203213" y="288514"/>
                </a:lnTo>
                <a:lnTo>
                  <a:pt x="235461" y="264335"/>
                </a:lnTo>
                <a:lnTo>
                  <a:pt x="237210" y="262077"/>
                </a:lnTo>
                <a:lnTo>
                  <a:pt x="137744" y="262077"/>
                </a:lnTo>
                <a:lnTo>
                  <a:pt x="120385" y="260488"/>
                </a:lnTo>
                <a:lnTo>
                  <a:pt x="77292" y="236740"/>
                </a:lnTo>
                <a:lnTo>
                  <a:pt x="53014" y="186161"/>
                </a:lnTo>
                <a:lnTo>
                  <a:pt x="50292" y="163728"/>
                </a:lnTo>
                <a:lnTo>
                  <a:pt x="266255" y="163728"/>
                </a:lnTo>
                <a:lnTo>
                  <a:pt x="266446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6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0" y="262077"/>
                </a:lnTo>
                <a:lnTo>
                  <a:pt x="247830" y="248359"/>
                </a:lnTo>
                <a:lnTo>
                  <a:pt x="257632" y="229904"/>
                </a:lnTo>
                <a:lnTo>
                  <a:pt x="264858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5"/>
                </a:lnTo>
                <a:lnTo>
                  <a:pt x="202918" y="78919"/>
                </a:lnTo>
                <a:lnTo>
                  <a:pt x="214566" y="123494"/>
                </a:lnTo>
                <a:lnTo>
                  <a:pt x="264695" y="123494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13773" y="3921353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57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87" y="296163"/>
                </a:lnTo>
                <a:lnTo>
                  <a:pt x="49187" y="144627"/>
                </a:lnTo>
                <a:lnTo>
                  <a:pt x="49693" y="129368"/>
                </a:lnTo>
                <a:lnTo>
                  <a:pt x="57378" y="87350"/>
                </a:lnTo>
                <a:lnTo>
                  <a:pt x="82104" y="56305"/>
                </a:lnTo>
                <a:lnTo>
                  <a:pt x="104317" y="50850"/>
                </a:lnTo>
                <a:lnTo>
                  <a:pt x="143964" y="50850"/>
                </a:lnTo>
                <a:lnTo>
                  <a:pt x="144071" y="50571"/>
                </a:lnTo>
                <a:lnTo>
                  <a:pt x="44157" y="50571"/>
                </a:lnTo>
                <a:lnTo>
                  <a:pt x="44157" y="6146"/>
                </a:lnTo>
                <a:close/>
              </a:path>
              <a:path w="158114" h="296545">
                <a:moveTo>
                  <a:pt x="143964" y="50850"/>
                </a:moveTo>
                <a:lnTo>
                  <a:pt x="104317" y="50850"/>
                </a:lnTo>
                <a:lnTo>
                  <a:pt x="113259" y="51479"/>
                </a:lnTo>
                <a:lnTo>
                  <a:pt x="122199" y="53365"/>
                </a:lnTo>
                <a:lnTo>
                  <a:pt x="131139" y="56508"/>
                </a:lnTo>
                <a:lnTo>
                  <a:pt x="140081" y="60909"/>
                </a:lnTo>
                <a:lnTo>
                  <a:pt x="143964" y="50850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9" y="16086"/>
                </a:lnTo>
                <a:lnTo>
                  <a:pt x="44157" y="50571"/>
                </a:lnTo>
                <a:lnTo>
                  <a:pt x="144071" y="50571"/>
                </a:lnTo>
                <a:lnTo>
                  <a:pt x="157594" y="15544"/>
                </a:lnTo>
                <a:lnTo>
                  <a:pt x="144789" y="8754"/>
                </a:lnTo>
                <a:lnTo>
                  <a:pt x="132092" y="3895"/>
                </a:lnTo>
                <a:lnTo>
                  <a:pt x="119500" y="975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83661" y="3921353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9" y="40792"/>
                </a:moveTo>
                <a:lnTo>
                  <a:pt x="132245" y="40792"/>
                </a:lnTo>
                <a:lnTo>
                  <a:pt x="149683" y="41822"/>
                </a:lnTo>
                <a:lnTo>
                  <a:pt x="164847" y="44921"/>
                </a:lnTo>
                <a:lnTo>
                  <a:pt x="198791" y="74060"/>
                </a:lnTo>
                <a:lnTo>
                  <a:pt x="202285" y="99555"/>
                </a:lnTo>
                <a:lnTo>
                  <a:pt x="202285" y="101320"/>
                </a:lnTo>
                <a:lnTo>
                  <a:pt x="165998" y="121440"/>
                </a:lnTo>
                <a:lnTo>
                  <a:pt x="100581" y="130990"/>
                </a:lnTo>
                <a:lnTo>
                  <a:pt x="88714" y="132815"/>
                </a:lnTo>
                <a:lnTo>
                  <a:pt x="51823" y="143292"/>
                </a:lnTo>
                <a:lnTo>
                  <a:pt x="14932" y="172420"/>
                </a:lnTo>
                <a:lnTo>
                  <a:pt x="608" y="209216"/>
                </a:lnTo>
                <a:lnTo>
                  <a:pt x="0" y="219608"/>
                </a:lnTo>
                <a:lnTo>
                  <a:pt x="1605" y="236892"/>
                </a:lnTo>
                <a:lnTo>
                  <a:pt x="25716" y="279036"/>
                </a:lnTo>
                <a:lnTo>
                  <a:pt x="76671" y="300859"/>
                </a:lnTo>
                <a:lnTo>
                  <a:pt x="99187" y="302310"/>
                </a:lnTo>
                <a:lnTo>
                  <a:pt x="113470" y="301714"/>
                </a:lnTo>
                <a:lnTo>
                  <a:pt x="153479" y="292709"/>
                </a:lnTo>
                <a:lnTo>
                  <a:pt x="192625" y="270631"/>
                </a:lnTo>
                <a:lnTo>
                  <a:pt x="201277" y="263753"/>
                </a:lnTo>
                <a:lnTo>
                  <a:pt x="111010" y="263753"/>
                </a:lnTo>
                <a:lnTo>
                  <a:pt x="97547" y="262933"/>
                </a:lnTo>
                <a:lnTo>
                  <a:pt x="60890" y="243798"/>
                </a:lnTo>
                <a:lnTo>
                  <a:pt x="52527" y="218211"/>
                </a:lnTo>
                <a:lnTo>
                  <a:pt x="52654" y="209216"/>
                </a:lnTo>
                <a:lnTo>
                  <a:pt x="78778" y="179095"/>
                </a:lnTo>
                <a:lnTo>
                  <a:pt x="146957" y="165334"/>
                </a:lnTo>
                <a:lnTo>
                  <a:pt x="168751" y="160934"/>
                </a:lnTo>
                <a:lnTo>
                  <a:pt x="187192" y="156114"/>
                </a:lnTo>
                <a:lnTo>
                  <a:pt x="202285" y="150875"/>
                </a:lnTo>
                <a:lnTo>
                  <a:pt x="252006" y="150875"/>
                </a:lnTo>
                <a:lnTo>
                  <a:pt x="251903" y="99555"/>
                </a:lnTo>
                <a:lnTo>
                  <a:pt x="246954" y="54565"/>
                </a:lnTo>
                <a:lnTo>
                  <a:pt x="243514" y="45745"/>
                </a:lnTo>
                <a:lnTo>
                  <a:pt x="240869" y="40792"/>
                </a:lnTo>
                <a:close/>
              </a:path>
              <a:path w="267335" h="302895">
                <a:moveTo>
                  <a:pt x="254949" y="259841"/>
                </a:moveTo>
                <a:lnTo>
                  <a:pt x="206197" y="259841"/>
                </a:lnTo>
                <a:lnTo>
                  <a:pt x="207576" y="269914"/>
                </a:lnTo>
                <a:lnTo>
                  <a:pt x="209618" y="279326"/>
                </a:lnTo>
                <a:lnTo>
                  <a:pt x="212324" y="288077"/>
                </a:lnTo>
                <a:lnTo>
                  <a:pt x="215696" y="296163"/>
                </a:lnTo>
                <a:lnTo>
                  <a:pt x="267093" y="296163"/>
                </a:lnTo>
                <a:lnTo>
                  <a:pt x="262978" y="287692"/>
                </a:lnTo>
                <a:lnTo>
                  <a:pt x="259582" y="279018"/>
                </a:lnTo>
                <a:lnTo>
                  <a:pt x="256949" y="270187"/>
                </a:lnTo>
                <a:lnTo>
                  <a:pt x="255092" y="261137"/>
                </a:lnTo>
                <a:lnTo>
                  <a:pt x="254949" y="259841"/>
                </a:lnTo>
                <a:close/>
              </a:path>
              <a:path w="267335" h="302895">
                <a:moveTo>
                  <a:pt x="252006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4" y="183914"/>
                </a:lnTo>
                <a:lnTo>
                  <a:pt x="188163" y="227778"/>
                </a:lnTo>
                <a:lnTo>
                  <a:pt x="150092" y="256793"/>
                </a:lnTo>
                <a:lnTo>
                  <a:pt x="111010" y="263753"/>
                </a:lnTo>
                <a:lnTo>
                  <a:pt x="201277" y="263753"/>
                </a:lnTo>
                <a:lnTo>
                  <a:pt x="206197" y="259841"/>
                </a:lnTo>
                <a:lnTo>
                  <a:pt x="254949" y="259841"/>
                </a:lnTo>
                <a:lnTo>
                  <a:pt x="253742" y="248880"/>
                </a:lnTo>
                <a:lnTo>
                  <a:pt x="252777" y="230387"/>
                </a:lnTo>
                <a:lnTo>
                  <a:pt x="252292" y="209638"/>
                </a:lnTo>
                <a:lnTo>
                  <a:pt x="252175" y="201904"/>
                </a:lnTo>
                <a:lnTo>
                  <a:pt x="252056" y="182727"/>
                </a:lnTo>
                <a:lnTo>
                  <a:pt x="252006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37" y="5770"/>
                </a:lnTo>
                <a:lnTo>
                  <a:pt x="48425" y="22698"/>
                </a:lnTo>
                <a:lnTo>
                  <a:pt x="17048" y="61474"/>
                </a:lnTo>
                <a:lnTo>
                  <a:pt x="8369" y="89407"/>
                </a:lnTo>
                <a:lnTo>
                  <a:pt x="56426" y="96113"/>
                </a:lnTo>
                <a:lnTo>
                  <a:pt x="60941" y="81791"/>
                </a:lnTo>
                <a:lnTo>
                  <a:pt x="66517" y="69835"/>
                </a:lnTo>
                <a:lnTo>
                  <a:pt x="102012" y="43851"/>
                </a:lnTo>
                <a:lnTo>
                  <a:pt x="132245" y="40792"/>
                </a:lnTo>
                <a:lnTo>
                  <a:pt x="240869" y="40792"/>
                </a:lnTo>
                <a:lnTo>
                  <a:pt x="239272" y="37801"/>
                </a:lnTo>
                <a:lnTo>
                  <a:pt x="200037" y="8750"/>
                </a:lnTo>
                <a:lnTo>
                  <a:pt x="157228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11206" y="3921353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60" h="407670">
                <a:moveTo>
                  <a:pt x="44703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87"/>
                </a:lnTo>
                <a:lnTo>
                  <a:pt x="210407" y="265887"/>
                </a:lnTo>
                <a:lnTo>
                  <a:pt x="214191" y="262077"/>
                </a:lnTo>
                <a:lnTo>
                  <a:pt x="121996" y="262077"/>
                </a:lnTo>
                <a:lnTo>
                  <a:pt x="106527" y="260402"/>
                </a:lnTo>
                <a:lnTo>
                  <a:pt x="67233" y="235343"/>
                </a:lnTo>
                <a:lnTo>
                  <a:pt x="46116" y="178974"/>
                </a:lnTo>
                <a:lnTo>
                  <a:pt x="44703" y="152920"/>
                </a:lnTo>
                <a:lnTo>
                  <a:pt x="46205" y="126655"/>
                </a:lnTo>
                <a:lnTo>
                  <a:pt x="58253" y="84106"/>
                </a:lnTo>
                <a:lnTo>
                  <a:pt x="94667" y="45878"/>
                </a:lnTo>
                <a:lnTo>
                  <a:pt x="98946" y="44234"/>
                </a:lnTo>
                <a:lnTo>
                  <a:pt x="44703" y="44234"/>
                </a:lnTo>
                <a:lnTo>
                  <a:pt x="44703" y="6146"/>
                </a:lnTo>
                <a:close/>
              </a:path>
              <a:path w="251460" h="407670">
                <a:moveTo>
                  <a:pt x="210407" y="265887"/>
                </a:moveTo>
                <a:lnTo>
                  <a:pt x="49174" y="265887"/>
                </a:lnTo>
                <a:lnTo>
                  <a:pt x="55882" y="273434"/>
                </a:lnTo>
                <a:lnTo>
                  <a:pt x="91252" y="296492"/>
                </a:lnTo>
                <a:lnTo>
                  <a:pt x="125260" y="302310"/>
                </a:lnTo>
                <a:lnTo>
                  <a:pt x="141830" y="301124"/>
                </a:lnTo>
                <a:lnTo>
                  <a:pt x="189153" y="283400"/>
                </a:lnTo>
                <a:lnTo>
                  <a:pt x="210407" y="265887"/>
                </a:lnTo>
                <a:close/>
              </a:path>
              <a:path w="251460" h="407670">
                <a:moveTo>
                  <a:pt x="215817" y="38557"/>
                </a:moveTo>
                <a:lnTo>
                  <a:pt x="124142" y="38557"/>
                </a:lnTo>
                <a:lnTo>
                  <a:pt x="139369" y="40268"/>
                </a:lnTo>
                <a:lnTo>
                  <a:pt x="153489" y="45410"/>
                </a:lnTo>
                <a:lnTo>
                  <a:pt x="188394" y="81519"/>
                </a:lnTo>
                <a:lnTo>
                  <a:pt x="199751" y="122904"/>
                </a:lnTo>
                <a:lnTo>
                  <a:pt x="201167" y="148818"/>
                </a:lnTo>
                <a:lnTo>
                  <a:pt x="199716" y="175909"/>
                </a:lnTo>
                <a:lnTo>
                  <a:pt x="188078" y="218698"/>
                </a:lnTo>
                <a:lnTo>
                  <a:pt x="152312" y="255162"/>
                </a:lnTo>
                <a:lnTo>
                  <a:pt x="121996" y="262077"/>
                </a:lnTo>
                <a:lnTo>
                  <a:pt x="214191" y="262077"/>
                </a:lnTo>
                <a:lnTo>
                  <a:pt x="235534" y="228917"/>
                </a:lnTo>
                <a:lnTo>
                  <a:pt x="247478" y="191130"/>
                </a:lnTo>
                <a:lnTo>
                  <a:pt x="251460" y="149009"/>
                </a:lnTo>
                <a:lnTo>
                  <a:pt x="250552" y="128696"/>
                </a:lnTo>
                <a:lnTo>
                  <a:pt x="243321" y="90619"/>
                </a:lnTo>
                <a:lnTo>
                  <a:pt x="219054" y="42044"/>
                </a:lnTo>
                <a:lnTo>
                  <a:pt x="215817" y="38557"/>
                </a:lnTo>
                <a:close/>
              </a:path>
              <a:path w="251460" h="407670">
                <a:moveTo>
                  <a:pt x="128701" y="0"/>
                </a:moveTo>
                <a:lnTo>
                  <a:pt x="90923" y="6241"/>
                </a:lnTo>
                <a:lnTo>
                  <a:pt x="52854" y="33879"/>
                </a:lnTo>
                <a:lnTo>
                  <a:pt x="44703" y="44234"/>
                </a:lnTo>
                <a:lnTo>
                  <a:pt x="98946" y="44234"/>
                </a:lnTo>
                <a:lnTo>
                  <a:pt x="108949" y="40389"/>
                </a:lnTo>
                <a:lnTo>
                  <a:pt x="124142" y="38557"/>
                </a:lnTo>
                <a:lnTo>
                  <a:pt x="215817" y="38557"/>
                </a:lnTo>
                <a:lnTo>
                  <a:pt x="207486" y="29578"/>
                </a:lnTo>
                <a:lnTo>
                  <a:pt x="194182" y="19088"/>
                </a:lnTo>
                <a:lnTo>
                  <a:pt x="179458" y="10726"/>
                </a:lnTo>
                <a:lnTo>
                  <a:pt x="163642" y="4762"/>
                </a:lnTo>
                <a:lnTo>
                  <a:pt x="146727" y="1189"/>
                </a:lnTo>
                <a:lnTo>
                  <a:pt x="12870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21988" y="3817416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46576" y="3927500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27695" y="3817416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6"/>
                </a:moveTo>
                <a:lnTo>
                  <a:pt x="72672" y="114502"/>
                </a:lnTo>
                <a:lnTo>
                  <a:pt x="32538" y="145637"/>
                </a:lnTo>
                <a:lnTo>
                  <a:pt x="8134" y="194924"/>
                </a:lnTo>
                <a:lnTo>
                  <a:pt x="903" y="234219"/>
                </a:lnTo>
                <a:lnTo>
                  <a:pt x="0" y="255460"/>
                </a:lnTo>
                <a:lnTo>
                  <a:pt x="991" y="276937"/>
                </a:lnTo>
                <a:lnTo>
                  <a:pt x="8954" y="316227"/>
                </a:lnTo>
                <a:lnTo>
                  <a:pt x="35253" y="364371"/>
                </a:lnTo>
                <a:lnTo>
                  <a:pt x="75825" y="395515"/>
                </a:lnTo>
                <a:lnTo>
                  <a:pt x="124608" y="406247"/>
                </a:lnTo>
                <a:lnTo>
                  <a:pt x="149739" y="403558"/>
                </a:lnTo>
                <a:lnTo>
                  <a:pt x="171622" y="395498"/>
                </a:lnTo>
                <a:lnTo>
                  <a:pt x="190254" y="382078"/>
                </a:lnTo>
                <a:lnTo>
                  <a:pt x="203417" y="366013"/>
                </a:lnTo>
                <a:lnTo>
                  <a:pt x="129358" y="366013"/>
                </a:lnTo>
                <a:lnTo>
                  <a:pt x="113890" y="364300"/>
                </a:lnTo>
                <a:lnTo>
                  <a:pt x="73846" y="338531"/>
                </a:lnTo>
                <a:lnTo>
                  <a:pt x="56166" y="304020"/>
                </a:lnTo>
                <a:lnTo>
                  <a:pt x="50292" y="255371"/>
                </a:lnTo>
                <a:lnTo>
                  <a:pt x="51667" y="228673"/>
                </a:lnTo>
                <a:lnTo>
                  <a:pt x="62669" y="186625"/>
                </a:lnTo>
                <a:lnTo>
                  <a:pt x="97011" y="151372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81" y="143890"/>
                </a:lnTo>
                <a:lnTo>
                  <a:pt x="195387" y="135420"/>
                </a:lnTo>
                <a:lnTo>
                  <a:pt x="187547" y="127774"/>
                </a:lnTo>
                <a:lnTo>
                  <a:pt x="147174" y="106716"/>
                </a:lnTo>
                <a:lnTo>
                  <a:pt x="135141" y="104633"/>
                </a:lnTo>
                <a:lnTo>
                  <a:pt x="122373" y="103936"/>
                </a:lnTo>
                <a:close/>
              </a:path>
              <a:path w="251460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95" y="146459"/>
                </a:lnTo>
                <a:lnTo>
                  <a:pt x="158128" y="151655"/>
                </a:lnTo>
                <a:lnTo>
                  <a:pt x="193828" y="188348"/>
                </a:lnTo>
                <a:lnTo>
                  <a:pt x="205319" y="231898"/>
                </a:lnTo>
                <a:lnTo>
                  <a:pt x="206751" y="259562"/>
                </a:lnTo>
                <a:lnTo>
                  <a:pt x="205339" y="284791"/>
                </a:lnTo>
                <a:lnTo>
                  <a:pt x="194064" y="324886"/>
                </a:lnTo>
                <a:lnTo>
                  <a:pt x="159199" y="359444"/>
                </a:lnTo>
                <a:lnTo>
                  <a:pt x="129358" y="366013"/>
                </a:lnTo>
                <a:lnTo>
                  <a:pt x="203417" y="366013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1" y="0"/>
                </a:lnTo>
                <a:lnTo>
                  <a:pt x="202281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95406" y="3921353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81" y="40792"/>
                </a:moveTo>
                <a:lnTo>
                  <a:pt x="132257" y="40792"/>
                </a:lnTo>
                <a:lnTo>
                  <a:pt x="149696" y="41822"/>
                </a:lnTo>
                <a:lnTo>
                  <a:pt x="164858" y="44921"/>
                </a:lnTo>
                <a:lnTo>
                  <a:pt x="198796" y="74060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0"/>
                </a:lnTo>
                <a:lnTo>
                  <a:pt x="100583" y="130990"/>
                </a:lnTo>
                <a:lnTo>
                  <a:pt x="88720" y="132815"/>
                </a:lnTo>
                <a:lnTo>
                  <a:pt x="51827" y="143292"/>
                </a:lnTo>
                <a:lnTo>
                  <a:pt x="14945" y="172420"/>
                </a:lnTo>
                <a:lnTo>
                  <a:pt x="610" y="209216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7" y="300859"/>
                </a:lnTo>
                <a:lnTo>
                  <a:pt x="99186" y="302310"/>
                </a:lnTo>
                <a:lnTo>
                  <a:pt x="113476" y="301714"/>
                </a:lnTo>
                <a:lnTo>
                  <a:pt x="153479" y="292709"/>
                </a:lnTo>
                <a:lnTo>
                  <a:pt x="192632" y="270631"/>
                </a:lnTo>
                <a:lnTo>
                  <a:pt x="201279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896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55"/>
                </a:lnTo>
                <a:lnTo>
                  <a:pt x="246961" y="54565"/>
                </a:lnTo>
                <a:lnTo>
                  <a:pt x="243525" y="45745"/>
                </a:lnTo>
                <a:lnTo>
                  <a:pt x="240881" y="40792"/>
                </a:lnTo>
                <a:close/>
              </a:path>
              <a:path w="267335" h="302895">
                <a:moveTo>
                  <a:pt x="254950" y="259841"/>
                </a:moveTo>
                <a:lnTo>
                  <a:pt x="206197" y="259841"/>
                </a:lnTo>
                <a:lnTo>
                  <a:pt x="207577" y="269914"/>
                </a:lnTo>
                <a:lnTo>
                  <a:pt x="209623" y="279326"/>
                </a:lnTo>
                <a:lnTo>
                  <a:pt x="212330" y="288077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2"/>
                </a:lnTo>
                <a:lnTo>
                  <a:pt x="259593" y="279018"/>
                </a:lnTo>
                <a:lnTo>
                  <a:pt x="256956" y="270187"/>
                </a:lnTo>
                <a:lnTo>
                  <a:pt x="255092" y="261137"/>
                </a:lnTo>
                <a:lnTo>
                  <a:pt x="254950" y="259841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4"/>
                </a:lnTo>
                <a:lnTo>
                  <a:pt x="188174" y="227778"/>
                </a:lnTo>
                <a:lnTo>
                  <a:pt x="150097" y="256793"/>
                </a:lnTo>
                <a:lnTo>
                  <a:pt x="111010" y="263753"/>
                </a:lnTo>
                <a:lnTo>
                  <a:pt x="201279" y="263753"/>
                </a:lnTo>
                <a:lnTo>
                  <a:pt x="206197" y="259841"/>
                </a:lnTo>
                <a:lnTo>
                  <a:pt x="254950" y="259841"/>
                </a:lnTo>
                <a:lnTo>
                  <a:pt x="253749" y="248880"/>
                </a:lnTo>
                <a:lnTo>
                  <a:pt x="252788" y="230387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22" y="0"/>
                </a:moveTo>
                <a:lnTo>
                  <a:pt x="88347" y="5770"/>
                </a:lnTo>
                <a:lnTo>
                  <a:pt x="48426" y="22698"/>
                </a:lnTo>
                <a:lnTo>
                  <a:pt x="17059" y="61474"/>
                </a:lnTo>
                <a:lnTo>
                  <a:pt x="8381" y="89407"/>
                </a:lnTo>
                <a:lnTo>
                  <a:pt x="56438" y="96113"/>
                </a:lnTo>
                <a:lnTo>
                  <a:pt x="60947" y="81791"/>
                </a:lnTo>
                <a:lnTo>
                  <a:pt x="66521" y="69835"/>
                </a:lnTo>
                <a:lnTo>
                  <a:pt x="102015" y="43851"/>
                </a:lnTo>
                <a:lnTo>
                  <a:pt x="132257" y="40792"/>
                </a:lnTo>
                <a:lnTo>
                  <a:pt x="240881" y="40792"/>
                </a:lnTo>
                <a:lnTo>
                  <a:pt x="239284" y="37801"/>
                </a:lnTo>
                <a:lnTo>
                  <a:pt x="200050" y="8750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22952" y="3921353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60" h="407670">
                <a:moveTo>
                  <a:pt x="44703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87"/>
                </a:lnTo>
                <a:lnTo>
                  <a:pt x="210412" y="265887"/>
                </a:lnTo>
                <a:lnTo>
                  <a:pt x="214196" y="262077"/>
                </a:lnTo>
                <a:lnTo>
                  <a:pt x="122008" y="262077"/>
                </a:lnTo>
                <a:lnTo>
                  <a:pt x="106535" y="260402"/>
                </a:lnTo>
                <a:lnTo>
                  <a:pt x="67246" y="235343"/>
                </a:lnTo>
                <a:lnTo>
                  <a:pt x="46117" y="178974"/>
                </a:lnTo>
                <a:lnTo>
                  <a:pt x="44703" y="152920"/>
                </a:lnTo>
                <a:lnTo>
                  <a:pt x="46207" y="126655"/>
                </a:lnTo>
                <a:lnTo>
                  <a:pt x="58264" y="84106"/>
                </a:lnTo>
                <a:lnTo>
                  <a:pt x="94675" y="45878"/>
                </a:lnTo>
                <a:lnTo>
                  <a:pt x="98955" y="44234"/>
                </a:lnTo>
                <a:lnTo>
                  <a:pt x="44703" y="44234"/>
                </a:lnTo>
                <a:lnTo>
                  <a:pt x="44703" y="6146"/>
                </a:lnTo>
                <a:close/>
              </a:path>
              <a:path w="251460" h="407670">
                <a:moveTo>
                  <a:pt x="210412" y="265887"/>
                </a:moveTo>
                <a:lnTo>
                  <a:pt x="49174" y="265887"/>
                </a:lnTo>
                <a:lnTo>
                  <a:pt x="55888" y="273434"/>
                </a:lnTo>
                <a:lnTo>
                  <a:pt x="91254" y="296492"/>
                </a:lnTo>
                <a:lnTo>
                  <a:pt x="125272" y="302310"/>
                </a:lnTo>
                <a:lnTo>
                  <a:pt x="141842" y="301124"/>
                </a:lnTo>
                <a:lnTo>
                  <a:pt x="189153" y="283400"/>
                </a:lnTo>
                <a:lnTo>
                  <a:pt x="210412" y="265887"/>
                </a:lnTo>
                <a:close/>
              </a:path>
              <a:path w="251460" h="407670">
                <a:moveTo>
                  <a:pt x="215827" y="38557"/>
                </a:moveTo>
                <a:lnTo>
                  <a:pt x="124155" y="38557"/>
                </a:lnTo>
                <a:lnTo>
                  <a:pt x="139382" y="40268"/>
                </a:lnTo>
                <a:lnTo>
                  <a:pt x="153501" y="45410"/>
                </a:lnTo>
                <a:lnTo>
                  <a:pt x="188400" y="81519"/>
                </a:lnTo>
                <a:lnTo>
                  <a:pt x="199752" y="122904"/>
                </a:lnTo>
                <a:lnTo>
                  <a:pt x="201167" y="148818"/>
                </a:lnTo>
                <a:lnTo>
                  <a:pt x="199718" y="175909"/>
                </a:lnTo>
                <a:lnTo>
                  <a:pt x="188089" y="218698"/>
                </a:lnTo>
                <a:lnTo>
                  <a:pt x="152325" y="255162"/>
                </a:lnTo>
                <a:lnTo>
                  <a:pt x="122008" y="262077"/>
                </a:lnTo>
                <a:lnTo>
                  <a:pt x="214196" y="262077"/>
                </a:lnTo>
                <a:lnTo>
                  <a:pt x="235534" y="228917"/>
                </a:lnTo>
                <a:lnTo>
                  <a:pt x="247478" y="191130"/>
                </a:lnTo>
                <a:lnTo>
                  <a:pt x="251459" y="149009"/>
                </a:lnTo>
                <a:lnTo>
                  <a:pt x="250554" y="128696"/>
                </a:lnTo>
                <a:lnTo>
                  <a:pt x="243332" y="90619"/>
                </a:lnTo>
                <a:lnTo>
                  <a:pt x="219065" y="42044"/>
                </a:lnTo>
                <a:lnTo>
                  <a:pt x="215827" y="38557"/>
                </a:lnTo>
                <a:close/>
              </a:path>
              <a:path w="251460" h="407670">
                <a:moveTo>
                  <a:pt x="128714" y="0"/>
                </a:moveTo>
                <a:lnTo>
                  <a:pt x="90929" y="6241"/>
                </a:lnTo>
                <a:lnTo>
                  <a:pt x="52861" y="33879"/>
                </a:lnTo>
                <a:lnTo>
                  <a:pt x="44703" y="44234"/>
                </a:lnTo>
                <a:lnTo>
                  <a:pt x="98955" y="44234"/>
                </a:lnTo>
                <a:lnTo>
                  <a:pt x="108960" y="40389"/>
                </a:lnTo>
                <a:lnTo>
                  <a:pt x="124155" y="38557"/>
                </a:lnTo>
                <a:lnTo>
                  <a:pt x="215827" y="38557"/>
                </a:lnTo>
                <a:lnTo>
                  <a:pt x="207493" y="29578"/>
                </a:lnTo>
                <a:lnTo>
                  <a:pt x="194182" y="19088"/>
                </a:lnTo>
                <a:lnTo>
                  <a:pt x="179465" y="10726"/>
                </a:lnTo>
                <a:lnTo>
                  <a:pt x="163653" y="4762"/>
                </a:lnTo>
                <a:lnTo>
                  <a:pt x="146739" y="1189"/>
                </a:lnTo>
                <a:lnTo>
                  <a:pt x="12871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33746" y="3921353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60" h="407670">
                <a:moveTo>
                  <a:pt x="44703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87"/>
                </a:lnTo>
                <a:lnTo>
                  <a:pt x="210404" y="265887"/>
                </a:lnTo>
                <a:lnTo>
                  <a:pt x="214189" y="262077"/>
                </a:lnTo>
                <a:lnTo>
                  <a:pt x="121996" y="262077"/>
                </a:lnTo>
                <a:lnTo>
                  <a:pt x="106527" y="260402"/>
                </a:lnTo>
                <a:lnTo>
                  <a:pt x="67233" y="235343"/>
                </a:lnTo>
                <a:lnTo>
                  <a:pt x="46116" y="178974"/>
                </a:lnTo>
                <a:lnTo>
                  <a:pt x="44703" y="152920"/>
                </a:lnTo>
                <a:lnTo>
                  <a:pt x="46205" y="126655"/>
                </a:lnTo>
                <a:lnTo>
                  <a:pt x="58253" y="84106"/>
                </a:lnTo>
                <a:lnTo>
                  <a:pt x="94662" y="45878"/>
                </a:lnTo>
                <a:lnTo>
                  <a:pt x="98942" y="44234"/>
                </a:lnTo>
                <a:lnTo>
                  <a:pt x="44703" y="44234"/>
                </a:lnTo>
                <a:lnTo>
                  <a:pt x="44703" y="6146"/>
                </a:lnTo>
                <a:close/>
              </a:path>
              <a:path w="251460" h="407670">
                <a:moveTo>
                  <a:pt x="210404" y="265887"/>
                </a:moveTo>
                <a:lnTo>
                  <a:pt x="49174" y="265887"/>
                </a:lnTo>
                <a:lnTo>
                  <a:pt x="55882" y="273434"/>
                </a:lnTo>
                <a:lnTo>
                  <a:pt x="91246" y="296492"/>
                </a:lnTo>
                <a:lnTo>
                  <a:pt x="125260" y="302310"/>
                </a:lnTo>
                <a:lnTo>
                  <a:pt x="141829" y="301124"/>
                </a:lnTo>
                <a:lnTo>
                  <a:pt x="189141" y="283400"/>
                </a:lnTo>
                <a:lnTo>
                  <a:pt x="210404" y="265887"/>
                </a:lnTo>
                <a:close/>
              </a:path>
              <a:path w="251460" h="407670">
                <a:moveTo>
                  <a:pt x="215817" y="38557"/>
                </a:moveTo>
                <a:lnTo>
                  <a:pt x="124142" y="38557"/>
                </a:lnTo>
                <a:lnTo>
                  <a:pt x="139369" y="40268"/>
                </a:lnTo>
                <a:lnTo>
                  <a:pt x="153489" y="45410"/>
                </a:lnTo>
                <a:lnTo>
                  <a:pt x="188394" y="81519"/>
                </a:lnTo>
                <a:lnTo>
                  <a:pt x="199751" y="122904"/>
                </a:lnTo>
                <a:lnTo>
                  <a:pt x="201167" y="148818"/>
                </a:lnTo>
                <a:lnTo>
                  <a:pt x="199716" y="175909"/>
                </a:lnTo>
                <a:lnTo>
                  <a:pt x="188078" y="218698"/>
                </a:lnTo>
                <a:lnTo>
                  <a:pt x="152312" y="255162"/>
                </a:lnTo>
                <a:lnTo>
                  <a:pt x="121996" y="262077"/>
                </a:lnTo>
                <a:lnTo>
                  <a:pt x="214189" y="262077"/>
                </a:lnTo>
                <a:lnTo>
                  <a:pt x="235534" y="228917"/>
                </a:lnTo>
                <a:lnTo>
                  <a:pt x="247478" y="191130"/>
                </a:lnTo>
                <a:lnTo>
                  <a:pt x="251460" y="149009"/>
                </a:lnTo>
                <a:lnTo>
                  <a:pt x="250552" y="128696"/>
                </a:lnTo>
                <a:lnTo>
                  <a:pt x="243321" y="90619"/>
                </a:lnTo>
                <a:lnTo>
                  <a:pt x="219054" y="42044"/>
                </a:lnTo>
                <a:lnTo>
                  <a:pt x="215817" y="38557"/>
                </a:lnTo>
                <a:close/>
              </a:path>
              <a:path w="251460" h="407670">
                <a:moveTo>
                  <a:pt x="128701" y="0"/>
                </a:moveTo>
                <a:lnTo>
                  <a:pt x="90923" y="6241"/>
                </a:lnTo>
                <a:lnTo>
                  <a:pt x="52854" y="33879"/>
                </a:lnTo>
                <a:lnTo>
                  <a:pt x="44703" y="44234"/>
                </a:lnTo>
                <a:lnTo>
                  <a:pt x="98942" y="44234"/>
                </a:lnTo>
                <a:lnTo>
                  <a:pt x="108947" y="40389"/>
                </a:lnTo>
                <a:lnTo>
                  <a:pt x="124142" y="38557"/>
                </a:lnTo>
                <a:lnTo>
                  <a:pt x="215817" y="38557"/>
                </a:lnTo>
                <a:lnTo>
                  <a:pt x="207486" y="29578"/>
                </a:lnTo>
                <a:lnTo>
                  <a:pt x="194183" y="19088"/>
                </a:lnTo>
                <a:lnTo>
                  <a:pt x="179458" y="10726"/>
                </a:lnTo>
                <a:lnTo>
                  <a:pt x="163642" y="4762"/>
                </a:lnTo>
                <a:lnTo>
                  <a:pt x="146727" y="1189"/>
                </a:lnTo>
                <a:lnTo>
                  <a:pt x="12870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67997" y="3817416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00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68670" y="3817416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93258" y="3927500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78284" y="3921353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78" y="0"/>
                </a:moveTo>
                <a:lnTo>
                  <a:pt x="79073" y="9901"/>
                </a:lnTo>
                <a:lnTo>
                  <a:pt x="35125" y="39509"/>
                </a:lnTo>
                <a:lnTo>
                  <a:pt x="8765" y="88540"/>
                </a:lnTo>
                <a:lnTo>
                  <a:pt x="977" y="129550"/>
                </a:lnTo>
                <a:lnTo>
                  <a:pt x="0" y="152273"/>
                </a:lnTo>
                <a:lnTo>
                  <a:pt x="2254" y="186355"/>
                </a:lnTo>
                <a:lnTo>
                  <a:pt x="20316" y="241957"/>
                </a:lnTo>
                <a:lnTo>
                  <a:pt x="55630" y="280461"/>
                </a:lnTo>
                <a:lnTo>
                  <a:pt x="103366" y="299882"/>
                </a:lnTo>
                <a:lnTo>
                  <a:pt x="131597" y="302310"/>
                </a:lnTo>
                <a:lnTo>
                  <a:pt x="154366" y="300561"/>
                </a:lnTo>
                <a:lnTo>
                  <a:pt x="175302" y="295309"/>
                </a:lnTo>
                <a:lnTo>
                  <a:pt x="194389" y="286548"/>
                </a:lnTo>
                <a:lnTo>
                  <a:pt x="211607" y="274269"/>
                </a:lnTo>
                <a:lnTo>
                  <a:pt x="223287" y="262077"/>
                </a:lnTo>
                <a:lnTo>
                  <a:pt x="131038" y="262077"/>
                </a:lnTo>
                <a:lnTo>
                  <a:pt x="113929" y="260419"/>
                </a:lnTo>
                <a:lnTo>
                  <a:pt x="72643" y="235623"/>
                </a:lnTo>
                <a:lnTo>
                  <a:pt x="55881" y="201245"/>
                </a:lnTo>
                <a:lnTo>
                  <a:pt x="50291" y="150875"/>
                </a:lnTo>
                <a:lnTo>
                  <a:pt x="51741" y="124044"/>
                </a:lnTo>
                <a:lnTo>
                  <a:pt x="63338" y="82020"/>
                </a:lnTo>
                <a:lnTo>
                  <a:pt x="100250" y="46866"/>
                </a:lnTo>
                <a:lnTo>
                  <a:pt x="133934" y="40233"/>
                </a:lnTo>
                <a:lnTo>
                  <a:pt x="224991" y="40233"/>
                </a:lnTo>
                <a:lnTo>
                  <a:pt x="222759" y="37038"/>
                </a:lnTo>
                <a:lnTo>
                  <a:pt x="209092" y="23837"/>
                </a:lnTo>
                <a:lnTo>
                  <a:pt x="193044" y="13394"/>
                </a:lnTo>
                <a:lnTo>
                  <a:pt x="174826" y="5946"/>
                </a:lnTo>
                <a:lnTo>
                  <a:pt x="154462" y="1485"/>
                </a:lnTo>
                <a:lnTo>
                  <a:pt x="131978" y="0"/>
                </a:lnTo>
                <a:close/>
              </a:path>
              <a:path w="252095" h="302895">
                <a:moveTo>
                  <a:pt x="203962" y="189991"/>
                </a:moveTo>
                <a:lnTo>
                  <a:pt x="188197" y="234368"/>
                </a:lnTo>
                <a:lnTo>
                  <a:pt x="157654" y="257663"/>
                </a:lnTo>
                <a:lnTo>
                  <a:pt x="131038" y="262077"/>
                </a:lnTo>
                <a:lnTo>
                  <a:pt x="223287" y="262077"/>
                </a:lnTo>
                <a:lnTo>
                  <a:pt x="226326" y="258905"/>
                </a:lnTo>
                <a:lnTo>
                  <a:pt x="237956" y="240865"/>
                </a:lnTo>
                <a:lnTo>
                  <a:pt x="246515" y="220133"/>
                </a:lnTo>
                <a:lnTo>
                  <a:pt x="252018" y="196697"/>
                </a:lnTo>
                <a:lnTo>
                  <a:pt x="203962" y="189991"/>
                </a:lnTo>
                <a:close/>
              </a:path>
              <a:path w="252095" h="302895">
                <a:moveTo>
                  <a:pt x="224991" y="40233"/>
                </a:moveTo>
                <a:lnTo>
                  <a:pt x="133934" y="40233"/>
                </a:lnTo>
                <a:lnTo>
                  <a:pt x="145769" y="41156"/>
                </a:lnTo>
                <a:lnTo>
                  <a:pt x="156698" y="43919"/>
                </a:lnTo>
                <a:lnTo>
                  <a:pt x="190600" y="73328"/>
                </a:lnTo>
                <a:lnTo>
                  <a:pt x="200050" y="98907"/>
                </a:lnTo>
                <a:lnTo>
                  <a:pt x="247548" y="91643"/>
                </a:lnTo>
                <a:lnTo>
                  <a:pt x="241996" y="70949"/>
                </a:lnTo>
                <a:lnTo>
                  <a:pt x="233730" y="52744"/>
                </a:lnTo>
                <a:lnTo>
                  <a:pt x="22499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855449" y="3921353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81" y="40792"/>
                </a:moveTo>
                <a:lnTo>
                  <a:pt x="132257" y="40792"/>
                </a:lnTo>
                <a:lnTo>
                  <a:pt x="149696" y="41822"/>
                </a:lnTo>
                <a:lnTo>
                  <a:pt x="164858" y="44921"/>
                </a:lnTo>
                <a:lnTo>
                  <a:pt x="198796" y="74060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0"/>
                </a:lnTo>
                <a:lnTo>
                  <a:pt x="100589" y="130990"/>
                </a:lnTo>
                <a:lnTo>
                  <a:pt x="88725" y="132815"/>
                </a:lnTo>
                <a:lnTo>
                  <a:pt x="51836" y="143292"/>
                </a:lnTo>
                <a:lnTo>
                  <a:pt x="14945" y="172420"/>
                </a:lnTo>
                <a:lnTo>
                  <a:pt x="610" y="209216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9" y="300859"/>
                </a:lnTo>
                <a:lnTo>
                  <a:pt x="99187" y="302310"/>
                </a:lnTo>
                <a:lnTo>
                  <a:pt x="113476" y="301714"/>
                </a:lnTo>
                <a:lnTo>
                  <a:pt x="153492" y="292709"/>
                </a:lnTo>
                <a:lnTo>
                  <a:pt x="192632" y="270631"/>
                </a:lnTo>
                <a:lnTo>
                  <a:pt x="201279" y="263753"/>
                </a:lnTo>
                <a:lnTo>
                  <a:pt x="111023" y="263753"/>
                </a:lnTo>
                <a:lnTo>
                  <a:pt x="97555" y="262933"/>
                </a:lnTo>
                <a:lnTo>
                  <a:pt x="60901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55"/>
                </a:lnTo>
                <a:lnTo>
                  <a:pt x="246961" y="54565"/>
                </a:lnTo>
                <a:lnTo>
                  <a:pt x="243525" y="45745"/>
                </a:lnTo>
                <a:lnTo>
                  <a:pt x="240881" y="40792"/>
                </a:lnTo>
                <a:close/>
              </a:path>
              <a:path w="267335" h="302895">
                <a:moveTo>
                  <a:pt x="254950" y="259841"/>
                </a:moveTo>
                <a:lnTo>
                  <a:pt x="206197" y="259841"/>
                </a:lnTo>
                <a:lnTo>
                  <a:pt x="207577" y="269914"/>
                </a:lnTo>
                <a:lnTo>
                  <a:pt x="209623" y="279326"/>
                </a:lnTo>
                <a:lnTo>
                  <a:pt x="212330" y="288077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2"/>
                </a:lnTo>
                <a:lnTo>
                  <a:pt x="259593" y="279018"/>
                </a:lnTo>
                <a:lnTo>
                  <a:pt x="256956" y="270187"/>
                </a:lnTo>
                <a:lnTo>
                  <a:pt x="255092" y="261137"/>
                </a:lnTo>
                <a:lnTo>
                  <a:pt x="254950" y="259841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4"/>
                </a:lnTo>
                <a:lnTo>
                  <a:pt x="188174" y="227778"/>
                </a:lnTo>
                <a:lnTo>
                  <a:pt x="150103" y="256793"/>
                </a:lnTo>
                <a:lnTo>
                  <a:pt x="111023" y="263753"/>
                </a:lnTo>
                <a:lnTo>
                  <a:pt x="201279" y="263753"/>
                </a:lnTo>
                <a:lnTo>
                  <a:pt x="206197" y="259841"/>
                </a:lnTo>
                <a:lnTo>
                  <a:pt x="254950" y="259841"/>
                </a:lnTo>
                <a:lnTo>
                  <a:pt x="253749" y="248880"/>
                </a:lnTo>
                <a:lnTo>
                  <a:pt x="252788" y="230387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22" y="0"/>
                </a:moveTo>
                <a:lnTo>
                  <a:pt x="88349" y="5770"/>
                </a:lnTo>
                <a:lnTo>
                  <a:pt x="48437" y="22698"/>
                </a:lnTo>
                <a:lnTo>
                  <a:pt x="17060" y="61474"/>
                </a:lnTo>
                <a:lnTo>
                  <a:pt x="8381" y="89407"/>
                </a:lnTo>
                <a:lnTo>
                  <a:pt x="56438" y="96113"/>
                </a:lnTo>
                <a:lnTo>
                  <a:pt x="60947" y="81791"/>
                </a:lnTo>
                <a:lnTo>
                  <a:pt x="66521" y="69835"/>
                </a:lnTo>
                <a:lnTo>
                  <a:pt x="102020" y="43851"/>
                </a:lnTo>
                <a:lnTo>
                  <a:pt x="132257" y="40792"/>
                </a:lnTo>
                <a:lnTo>
                  <a:pt x="240881" y="40792"/>
                </a:lnTo>
                <a:lnTo>
                  <a:pt x="239284" y="37801"/>
                </a:lnTo>
                <a:lnTo>
                  <a:pt x="200050" y="8750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55067" y="3826255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42"/>
                </a:moveTo>
                <a:lnTo>
                  <a:pt x="36322" y="139242"/>
                </a:lnTo>
                <a:lnTo>
                  <a:pt x="36372" y="309117"/>
                </a:lnTo>
                <a:lnTo>
                  <a:pt x="39654" y="355619"/>
                </a:lnTo>
                <a:lnTo>
                  <a:pt x="62953" y="386689"/>
                </a:lnTo>
                <a:lnTo>
                  <a:pt x="104393" y="395173"/>
                </a:lnTo>
                <a:lnTo>
                  <a:pt x="112792" y="394893"/>
                </a:lnTo>
                <a:lnTo>
                  <a:pt x="121766" y="394063"/>
                </a:lnTo>
                <a:lnTo>
                  <a:pt x="131299" y="392692"/>
                </a:lnTo>
                <a:lnTo>
                  <a:pt x="141376" y="390791"/>
                </a:lnTo>
                <a:lnTo>
                  <a:pt x="134973" y="349351"/>
                </a:lnTo>
                <a:lnTo>
                  <a:pt x="105981" y="349351"/>
                </a:lnTo>
                <a:lnTo>
                  <a:pt x="100393" y="348132"/>
                </a:lnTo>
                <a:lnTo>
                  <a:pt x="85496" y="309117"/>
                </a:lnTo>
                <a:lnTo>
                  <a:pt x="85496" y="139242"/>
                </a:lnTo>
                <a:close/>
              </a:path>
              <a:path w="141604" h="395604">
                <a:moveTo>
                  <a:pt x="134670" y="347395"/>
                </a:moveTo>
                <a:lnTo>
                  <a:pt x="125818" y="348691"/>
                </a:lnTo>
                <a:lnTo>
                  <a:pt x="118643" y="349351"/>
                </a:lnTo>
                <a:lnTo>
                  <a:pt x="134973" y="349351"/>
                </a:lnTo>
                <a:lnTo>
                  <a:pt x="134670" y="347395"/>
                </a:lnTo>
                <a:close/>
              </a:path>
              <a:path w="141604" h="395604">
                <a:moveTo>
                  <a:pt x="134670" y="101244"/>
                </a:moveTo>
                <a:lnTo>
                  <a:pt x="0" y="101244"/>
                </a:lnTo>
                <a:lnTo>
                  <a:pt x="0" y="139242"/>
                </a:lnTo>
                <a:lnTo>
                  <a:pt x="134670" y="139242"/>
                </a:lnTo>
                <a:lnTo>
                  <a:pt x="134670" y="101244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27"/>
                </a:lnTo>
                <a:lnTo>
                  <a:pt x="36322" y="101244"/>
                </a:lnTo>
                <a:lnTo>
                  <a:pt x="85496" y="101244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38252" y="3817416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62839" y="3927500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43960" y="3921353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66" y="8031"/>
                </a:lnTo>
                <a:lnTo>
                  <a:pt x="44799" y="32130"/>
                </a:lnTo>
                <a:lnTo>
                  <a:pt x="11185" y="81232"/>
                </a:lnTo>
                <a:lnTo>
                  <a:pt x="0" y="151244"/>
                </a:lnTo>
                <a:lnTo>
                  <a:pt x="2336" y="185620"/>
                </a:lnTo>
                <a:lnTo>
                  <a:pt x="21098" y="241738"/>
                </a:lnTo>
                <a:lnTo>
                  <a:pt x="57772" y="280418"/>
                </a:lnTo>
                <a:lnTo>
                  <a:pt x="106984" y="299880"/>
                </a:lnTo>
                <a:lnTo>
                  <a:pt x="135972" y="302310"/>
                </a:lnTo>
                <a:lnTo>
                  <a:pt x="154553" y="301209"/>
                </a:lnTo>
                <a:lnTo>
                  <a:pt x="205924" y="284606"/>
                </a:lnTo>
                <a:lnTo>
                  <a:pt x="235245" y="262077"/>
                </a:lnTo>
                <a:lnTo>
                  <a:pt x="135972" y="262077"/>
                </a:lnTo>
                <a:lnTo>
                  <a:pt x="118260" y="260346"/>
                </a:lnTo>
                <a:lnTo>
                  <a:pt x="74593" y="234416"/>
                </a:lnTo>
                <a:lnTo>
                  <a:pt x="56362" y="199850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44" y="47645"/>
                </a:lnTo>
                <a:lnTo>
                  <a:pt x="135972" y="40792"/>
                </a:lnTo>
                <a:lnTo>
                  <a:pt x="234973" y="40792"/>
                </a:lnTo>
                <a:lnTo>
                  <a:pt x="233673" y="39115"/>
                </a:lnTo>
                <a:lnTo>
                  <a:pt x="213312" y="21999"/>
                </a:lnTo>
                <a:lnTo>
                  <a:pt x="190238" y="9775"/>
                </a:lnTo>
                <a:lnTo>
                  <a:pt x="164456" y="2443"/>
                </a:lnTo>
                <a:lnTo>
                  <a:pt x="135972" y="0"/>
                </a:lnTo>
                <a:close/>
              </a:path>
              <a:path w="271779" h="302895">
                <a:moveTo>
                  <a:pt x="234973" y="40792"/>
                </a:moveTo>
                <a:lnTo>
                  <a:pt x="135972" y="40792"/>
                </a:lnTo>
                <a:lnTo>
                  <a:pt x="153400" y="42521"/>
                </a:lnTo>
                <a:lnTo>
                  <a:pt x="169350" y="47707"/>
                </a:lnTo>
                <a:lnTo>
                  <a:pt x="207493" y="83848"/>
                </a:lnTo>
                <a:lnTo>
                  <a:pt x="219744" y="124459"/>
                </a:lnTo>
                <a:lnTo>
                  <a:pt x="221188" y="151244"/>
                </a:lnTo>
                <a:lnTo>
                  <a:pt x="219761" y="176272"/>
                </a:lnTo>
                <a:lnTo>
                  <a:pt x="207616" y="218601"/>
                </a:lnTo>
                <a:lnTo>
                  <a:pt x="169472" y="255162"/>
                </a:lnTo>
                <a:lnTo>
                  <a:pt x="135972" y="262077"/>
                </a:lnTo>
                <a:lnTo>
                  <a:pt x="235245" y="262077"/>
                </a:lnTo>
                <a:lnTo>
                  <a:pt x="262148" y="217394"/>
                </a:lnTo>
                <a:lnTo>
                  <a:pt x="270533" y="173491"/>
                </a:lnTo>
                <a:lnTo>
                  <a:pt x="271583" y="147053"/>
                </a:lnTo>
                <a:lnTo>
                  <a:pt x="269208" y="114473"/>
                </a:lnTo>
                <a:lnTo>
                  <a:pt x="262091" y="85612"/>
                </a:lnTo>
                <a:lnTo>
                  <a:pt x="250243" y="60487"/>
                </a:lnTo>
                <a:lnTo>
                  <a:pt x="234973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73189" y="3921353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21"/>
                </a:lnTo>
                <a:lnTo>
                  <a:pt x="50590" y="112345"/>
                </a:lnTo>
                <a:lnTo>
                  <a:pt x="61942" y="74562"/>
                </a:lnTo>
                <a:lnTo>
                  <a:pt x="96772" y="47436"/>
                </a:lnTo>
                <a:lnTo>
                  <a:pt x="97256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4" h="296545">
                <a:moveTo>
                  <a:pt x="222515" y="42468"/>
                </a:moveTo>
                <a:lnTo>
                  <a:pt x="125907" y="42468"/>
                </a:lnTo>
                <a:lnTo>
                  <a:pt x="135389" y="43024"/>
                </a:lnTo>
                <a:lnTo>
                  <a:pt x="144259" y="44688"/>
                </a:lnTo>
                <a:lnTo>
                  <a:pt x="176973" y="68022"/>
                </a:lnTo>
                <a:lnTo>
                  <a:pt x="185728" y="105876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1" y="112345"/>
                </a:lnTo>
                <a:lnTo>
                  <a:pt x="232549" y="70307"/>
                </a:lnTo>
                <a:lnTo>
                  <a:pt x="226553" y="50763"/>
                </a:lnTo>
                <a:lnTo>
                  <a:pt x="222515" y="42468"/>
                </a:lnTo>
                <a:close/>
              </a:path>
              <a:path w="235584" h="296545">
                <a:moveTo>
                  <a:pt x="136245" y="0"/>
                </a:moveTo>
                <a:lnTo>
                  <a:pt x="107910" y="2951"/>
                </a:lnTo>
                <a:lnTo>
                  <a:pt x="83108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56" y="47307"/>
                </a:lnTo>
                <a:lnTo>
                  <a:pt x="110804" y="43708"/>
                </a:lnTo>
                <a:lnTo>
                  <a:pt x="125907" y="42468"/>
                </a:lnTo>
                <a:lnTo>
                  <a:pt x="222515" y="42468"/>
                </a:lnTo>
                <a:lnTo>
                  <a:pt x="222318" y="42062"/>
                </a:lnTo>
                <a:lnTo>
                  <a:pt x="194684" y="14462"/>
                </a:lnTo>
                <a:lnTo>
                  <a:pt x="149101" y="591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20792" y="3817416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3" y="103936"/>
                </a:moveTo>
                <a:lnTo>
                  <a:pt x="72666" y="114502"/>
                </a:lnTo>
                <a:lnTo>
                  <a:pt x="32531" y="145637"/>
                </a:lnTo>
                <a:lnTo>
                  <a:pt x="8123" y="194924"/>
                </a:lnTo>
                <a:lnTo>
                  <a:pt x="901" y="234219"/>
                </a:lnTo>
                <a:lnTo>
                  <a:pt x="0" y="255460"/>
                </a:lnTo>
                <a:lnTo>
                  <a:pt x="991" y="276937"/>
                </a:lnTo>
                <a:lnTo>
                  <a:pt x="8954" y="316227"/>
                </a:lnTo>
                <a:lnTo>
                  <a:pt x="35248" y="364371"/>
                </a:lnTo>
                <a:lnTo>
                  <a:pt x="75818" y="395515"/>
                </a:lnTo>
                <a:lnTo>
                  <a:pt x="124608" y="406247"/>
                </a:lnTo>
                <a:lnTo>
                  <a:pt x="149732" y="403558"/>
                </a:lnTo>
                <a:lnTo>
                  <a:pt x="171612" y="395498"/>
                </a:lnTo>
                <a:lnTo>
                  <a:pt x="190246" y="382078"/>
                </a:lnTo>
                <a:lnTo>
                  <a:pt x="203416" y="366013"/>
                </a:lnTo>
                <a:lnTo>
                  <a:pt x="129358" y="366013"/>
                </a:lnTo>
                <a:lnTo>
                  <a:pt x="113883" y="364300"/>
                </a:lnTo>
                <a:lnTo>
                  <a:pt x="73846" y="338531"/>
                </a:lnTo>
                <a:lnTo>
                  <a:pt x="56161" y="304020"/>
                </a:lnTo>
                <a:lnTo>
                  <a:pt x="50292" y="255371"/>
                </a:lnTo>
                <a:lnTo>
                  <a:pt x="51665" y="228673"/>
                </a:lnTo>
                <a:lnTo>
                  <a:pt x="62659" y="186625"/>
                </a:lnTo>
                <a:lnTo>
                  <a:pt x="97000" y="151372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81" y="143890"/>
                </a:lnTo>
                <a:lnTo>
                  <a:pt x="195380" y="135420"/>
                </a:lnTo>
                <a:lnTo>
                  <a:pt x="187538" y="127774"/>
                </a:lnTo>
                <a:lnTo>
                  <a:pt x="147165" y="106716"/>
                </a:lnTo>
                <a:lnTo>
                  <a:pt x="135134" y="104633"/>
                </a:lnTo>
                <a:lnTo>
                  <a:pt x="122373" y="103936"/>
                </a:lnTo>
                <a:close/>
              </a:path>
              <a:path w="251459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59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2" y="151655"/>
                </a:lnTo>
                <a:lnTo>
                  <a:pt x="193816" y="188348"/>
                </a:lnTo>
                <a:lnTo>
                  <a:pt x="205306" y="231898"/>
                </a:lnTo>
                <a:lnTo>
                  <a:pt x="206739" y="259562"/>
                </a:lnTo>
                <a:lnTo>
                  <a:pt x="205328" y="284791"/>
                </a:lnTo>
                <a:lnTo>
                  <a:pt x="194057" y="324886"/>
                </a:lnTo>
                <a:lnTo>
                  <a:pt x="159193" y="359444"/>
                </a:lnTo>
                <a:lnTo>
                  <a:pt x="129358" y="366013"/>
                </a:lnTo>
                <a:lnTo>
                  <a:pt x="203416" y="366013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1" y="0"/>
                </a:lnTo>
                <a:lnTo>
                  <a:pt x="202281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33805" y="3921353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4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2" y="280306"/>
                </a:lnTo>
                <a:lnTo>
                  <a:pt x="107670" y="299865"/>
                </a:lnTo>
                <a:lnTo>
                  <a:pt x="137744" y="302310"/>
                </a:lnTo>
                <a:lnTo>
                  <a:pt x="161824" y="300774"/>
                </a:lnTo>
                <a:lnTo>
                  <a:pt x="203213" y="288514"/>
                </a:lnTo>
                <a:lnTo>
                  <a:pt x="235467" y="264335"/>
                </a:lnTo>
                <a:lnTo>
                  <a:pt x="237216" y="262077"/>
                </a:lnTo>
                <a:lnTo>
                  <a:pt x="137744" y="262077"/>
                </a:lnTo>
                <a:lnTo>
                  <a:pt x="120385" y="260488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46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8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6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6" y="262077"/>
                </a:lnTo>
                <a:lnTo>
                  <a:pt x="247837" y="248359"/>
                </a:lnTo>
                <a:lnTo>
                  <a:pt x="257640" y="229904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5"/>
                </a:lnTo>
                <a:lnTo>
                  <a:pt x="202918" y="78919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30616" y="3927500"/>
            <a:ext cx="266700" cy="290195"/>
          </a:xfrm>
          <a:custGeom>
            <a:avLst/>
            <a:gdLst/>
            <a:ahLst/>
            <a:cxnLst/>
            <a:rect l="l" t="t" r="r" b="b"/>
            <a:pathLst>
              <a:path w="266700" h="290195">
                <a:moveTo>
                  <a:pt x="52616" y="0"/>
                </a:moveTo>
                <a:lnTo>
                  <a:pt x="0" y="0"/>
                </a:lnTo>
                <a:lnTo>
                  <a:pt x="109435" y="290017"/>
                </a:lnTo>
                <a:lnTo>
                  <a:pt x="156743" y="290017"/>
                </a:lnTo>
                <a:lnTo>
                  <a:pt x="178679" y="232079"/>
                </a:lnTo>
                <a:lnTo>
                  <a:pt x="133273" y="232079"/>
                </a:lnTo>
                <a:lnTo>
                  <a:pt x="128912" y="217063"/>
                </a:lnTo>
                <a:lnTo>
                  <a:pt x="124348" y="202325"/>
                </a:lnTo>
                <a:lnTo>
                  <a:pt x="119589" y="187865"/>
                </a:lnTo>
                <a:lnTo>
                  <a:pt x="114642" y="173685"/>
                </a:lnTo>
                <a:lnTo>
                  <a:pt x="52616" y="0"/>
                </a:lnTo>
                <a:close/>
              </a:path>
              <a:path w="266700" h="290195">
                <a:moveTo>
                  <a:pt x="266547" y="0"/>
                </a:moveTo>
                <a:lnTo>
                  <a:pt x="216065" y="0"/>
                </a:lnTo>
                <a:lnTo>
                  <a:pt x="151625" y="176949"/>
                </a:lnTo>
                <a:lnTo>
                  <a:pt x="146030" y="192492"/>
                </a:lnTo>
                <a:lnTo>
                  <a:pt x="141120" y="206857"/>
                </a:lnTo>
                <a:lnTo>
                  <a:pt x="136875" y="220050"/>
                </a:lnTo>
                <a:lnTo>
                  <a:pt x="133273" y="232079"/>
                </a:lnTo>
                <a:lnTo>
                  <a:pt x="178679" y="232079"/>
                </a:lnTo>
                <a:lnTo>
                  <a:pt x="26654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23987" y="3921353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4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4" y="280306"/>
                </a:lnTo>
                <a:lnTo>
                  <a:pt x="107676" y="299865"/>
                </a:lnTo>
                <a:lnTo>
                  <a:pt x="137744" y="302310"/>
                </a:lnTo>
                <a:lnTo>
                  <a:pt x="161824" y="300774"/>
                </a:lnTo>
                <a:lnTo>
                  <a:pt x="203213" y="288514"/>
                </a:lnTo>
                <a:lnTo>
                  <a:pt x="235469" y="264335"/>
                </a:lnTo>
                <a:lnTo>
                  <a:pt x="237218" y="262077"/>
                </a:lnTo>
                <a:lnTo>
                  <a:pt x="137744" y="262077"/>
                </a:lnTo>
                <a:lnTo>
                  <a:pt x="120390" y="260488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8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62" y="22197"/>
                </a:lnTo>
                <a:lnTo>
                  <a:pt x="187712" y="9859"/>
                </a:lnTo>
                <a:lnTo>
                  <a:pt x="162704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5" y="239636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8" y="262077"/>
                </a:lnTo>
                <a:lnTo>
                  <a:pt x="247842" y="248359"/>
                </a:lnTo>
                <a:lnTo>
                  <a:pt x="257645" y="229904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5" y="47345"/>
                </a:lnTo>
                <a:lnTo>
                  <a:pt x="202924" y="78919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74443" y="3817416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00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556681" y="3921353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66" y="8031"/>
                </a:lnTo>
                <a:lnTo>
                  <a:pt x="44799" y="32130"/>
                </a:lnTo>
                <a:lnTo>
                  <a:pt x="11185" y="81232"/>
                </a:lnTo>
                <a:lnTo>
                  <a:pt x="0" y="151244"/>
                </a:lnTo>
                <a:lnTo>
                  <a:pt x="2336" y="185620"/>
                </a:lnTo>
                <a:lnTo>
                  <a:pt x="21098" y="241738"/>
                </a:lnTo>
                <a:lnTo>
                  <a:pt x="57777" y="280418"/>
                </a:lnTo>
                <a:lnTo>
                  <a:pt x="106986" y="299880"/>
                </a:lnTo>
                <a:lnTo>
                  <a:pt x="135972" y="302310"/>
                </a:lnTo>
                <a:lnTo>
                  <a:pt x="154553" y="301209"/>
                </a:lnTo>
                <a:lnTo>
                  <a:pt x="205924" y="284606"/>
                </a:lnTo>
                <a:lnTo>
                  <a:pt x="235245" y="262077"/>
                </a:lnTo>
                <a:lnTo>
                  <a:pt x="135972" y="262077"/>
                </a:lnTo>
                <a:lnTo>
                  <a:pt x="118260" y="260346"/>
                </a:lnTo>
                <a:lnTo>
                  <a:pt x="74593" y="234416"/>
                </a:lnTo>
                <a:lnTo>
                  <a:pt x="56369" y="199850"/>
                </a:lnTo>
                <a:lnTo>
                  <a:pt x="50298" y="151244"/>
                </a:lnTo>
                <a:lnTo>
                  <a:pt x="51815" y="125262"/>
                </a:lnTo>
                <a:lnTo>
                  <a:pt x="63961" y="83771"/>
                </a:lnTo>
                <a:lnTo>
                  <a:pt x="102144" y="47645"/>
                </a:lnTo>
                <a:lnTo>
                  <a:pt x="135972" y="40792"/>
                </a:lnTo>
                <a:lnTo>
                  <a:pt x="234973" y="40792"/>
                </a:lnTo>
                <a:lnTo>
                  <a:pt x="233673" y="39115"/>
                </a:lnTo>
                <a:lnTo>
                  <a:pt x="213312" y="21999"/>
                </a:lnTo>
                <a:lnTo>
                  <a:pt x="190238" y="9775"/>
                </a:lnTo>
                <a:lnTo>
                  <a:pt x="164456" y="2443"/>
                </a:lnTo>
                <a:lnTo>
                  <a:pt x="135972" y="0"/>
                </a:lnTo>
                <a:close/>
              </a:path>
              <a:path w="271779" h="302895">
                <a:moveTo>
                  <a:pt x="234973" y="40792"/>
                </a:moveTo>
                <a:lnTo>
                  <a:pt x="135972" y="40792"/>
                </a:lnTo>
                <a:lnTo>
                  <a:pt x="153400" y="42521"/>
                </a:lnTo>
                <a:lnTo>
                  <a:pt x="169350" y="47707"/>
                </a:lnTo>
                <a:lnTo>
                  <a:pt x="207495" y="83848"/>
                </a:lnTo>
                <a:lnTo>
                  <a:pt x="219754" y="124459"/>
                </a:lnTo>
                <a:lnTo>
                  <a:pt x="221200" y="151244"/>
                </a:lnTo>
                <a:lnTo>
                  <a:pt x="219772" y="176272"/>
                </a:lnTo>
                <a:lnTo>
                  <a:pt x="207612" y="218601"/>
                </a:lnTo>
                <a:lnTo>
                  <a:pt x="169471" y="255162"/>
                </a:lnTo>
                <a:lnTo>
                  <a:pt x="135972" y="262077"/>
                </a:lnTo>
                <a:lnTo>
                  <a:pt x="235245" y="262077"/>
                </a:lnTo>
                <a:lnTo>
                  <a:pt x="262151" y="217394"/>
                </a:lnTo>
                <a:lnTo>
                  <a:pt x="270524" y="173491"/>
                </a:lnTo>
                <a:lnTo>
                  <a:pt x="271570" y="147053"/>
                </a:lnTo>
                <a:lnTo>
                  <a:pt x="269198" y="114473"/>
                </a:lnTo>
                <a:lnTo>
                  <a:pt x="262085" y="85612"/>
                </a:lnTo>
                <a:lnTo>
                  <a:pt x="250241" y="60487"/>
                </a:lnTo>
                <a:lnTo>
                  <a:pt x="234973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885910" y="3921353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59" h="407670">
                <a:moveTo>
                  <a:pt x="44703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87"/>
                </a:lnTo>
                <a:lnTo>
                  <a:pt x="210407" y="265887"/>
                </a:lnTo>
                <a:lnTo>
                  <a:pt x="214191" y="262077"/>
                </a:lnTo>
                <a:lnTo>
                  <a:pt x="122008" y="262077"/>
                </a:lnTo>
                <a:lnTo>
                  <a:pt x="106533" y="260402"/>
                </a:lnTo>
                <a:lnTo>
                  <a:pt x="67233" y="235343"/>
                </a:lnTo>
                <a:lnTo>
                  <a:pt x="46116" y="178974"/>
                </a:lnTo>
                <a:lnTo>
                  <a:pt x="44703" y="152920"/>
                </a:lnTo>
                <a:lnTo>
                  <a:pt x="46205" y="126655"/>
                </a:lnTo>
                <a:lnTo>
                  <a:pt x="58253" y="84106"/>
                </a:lnTo>
                <a:lnTo>
                  <a:pt x="94667" y="45878"/>
                </a:lnTo>
                <a:lnTo>
                  <a:pt x="98946" y="44234"/>
                </a:lnTo>
                <a:lnTo>
                  <a:pt x="44703" y="44234"/>
                </a:lnTo>
                <a:lnTo>
                  <a:pt x="44703" y="6146"/>
                </a:lnTo>
                <a:close/>
              </a:path>
              <a:path w="251459" h="407670">
                <a:moveTo>
                  <a:pt x="210407" y="265887"/>
                </a:moveTo>
                <a:lnTo>
                  <a:pt x="49174" y="265887"/>
                </a:lnTo>
                <a:lnTo>
                  <a:pt x="55882" y="273434"/>
                </a:lnTo>
                <a:lnTo>
                  <a:pt x="91246" y="296492"/>
                </a:lnTo>
                <a:lnTo>
                  <a:pt x="125260" y="302310"/>
                </a:lnTo>
                <a:lnTo>
                  <a:pt x="141830" y="301124"/>
                </a:lnTo>
                <a:lnTo>
                  <a:pt x="189153" y="283400"/>
                </a:lnTo>
                <a:lnTo>
                  <a:pt x="210407" y="265887"/>
                </a:lnTo>
                <a:close/>
              </a:path>
              <a:path w="251459" h="407670">
                <a:moveTo>
                  <a:pt x="215817" y="38557"/>
                </a:moveTo>
                <a:lnTo>
                  <a:pt x="124142" y="38557"/>
                </a:lnTo>
                <a:lnTo>
                  <a:pt x="139369" y="40268"/>
                </a:lnTo>
                <a:lnTo>
                  <a:pt x="153489" y="45410"/>
                </a:lnTo>
                <a:lnTo>
                  <a:pt x="188394" y="81519"/>
                </a:lnTo>
                <a:lnTo>
                  <a:pt x="199751" y="122904"/>
                </a:lnTo>
                <a:lnTo>
                  <a:pt x="201168" y="148818"/>
                </a:lnTo>
                <a:lnTo>
                  <a:pt x="199716" y="175909"/>
                </a:lnTo>
                <a:lnTo>
                  <a:pt x="188078" y="218698"/>
                </a:lnTo>
                <a:lnTo>
                  <a:pt x="152314" y="255162"/>
                </a:lnTo>
                <a:lnTo>
                  <a:pt x="122008" y="262077"/>
                </a:lnTo>
                <a:lnTo>
                  <a:pt x="214191" y="262077"/>
                </a:lnTo>
                <a:lnTo>
                  <a:pt x="235534" y="228917"/>
                </a:lnTo>
                <a:lnTo>
                  <a:pt x="247478" y="191130"/>
                </a:lnTo>
                <a:lnTo>
                  <a:pt x="251459" y="149009"/>
                </a:lnTo>
                <a:lnTo>
                  <a:pt x="250552" y="128696"/>
                </a:lnTo>
                <a:lnTo>
                  <a:pt x="243321" y="90619"/>
                </a:lnTo>
                <a:lnTo>
                  <a:pt x="219054" y="42044"/>
                </a:lnTo>
                <a:lnTo>
                  <a:pt x="215817" y="38557"/>
                </a:lnTo>
                <a:close/>
              </a:path>
              <a:path w="251459" h="407670">
                <a:moveTo>
                  <a:pt x="128701" y="0"/>
                </a:moveTo>
                <a:lnTo>
                  <a:pt x="90923" y="6241"/>
                </a:lnTo>
                <a:lnTo>
                  <a:pt x="52854" y="33879"/>
                </a:lnTo>
                <a:lnTo>
                  <a:pt x="44703" y="44234"/>
                </a:lnTo>
                <a:lnTo>
                  <a:pt x="98946" y="44234"/>
                </a:lnTo>
                <a:lnTo>
                  <a:pt x="108949" y="40389"/>
                </a:lnTo>
                <a:lnTo>
                  <a:pt x="124142" y="38557"/>
                </a:lnTo>
                <a:lnTo>
                  <a:pt x="215817" y="38557"/>
                </a:lnTo>
                <a:lnTo>
                  <a:pt x="207486" y="29578"/>
                </a:lnTo>
                <a:lnTo>
                  <a:pt x="194182" y="19088"/>
                </a:lnTo>
                <a:lnTo>
                  <a:pt x="179458" y="10726"/>
                </a:lnTo>
                <a:lnTo>
                  <a:pt x="163642" y="4762"/>
                </a:lnTo>
                <a:lnTo>
                  <a:pt x="146727" y="1189"/>
                </a:lnTo>
                <a:lnTo>
                  <a:pt x="12870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196692" y="3921353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5846"/>
                </a:lnTo>
                <a:lnTo>
                  <a:pt x="49662" y="127228"/>
                </a:lnTo>
                <a:lnTo>
                  <a:pt x="56997" y="85305"/>
                </a:lnTo>
                <a:lnTo>
                  <a:pt x="82511" y="53365"/>
                </a:lnTo>
                <a:lnTo>
                  <a:pt x="95584" y="47116"/>
                </a:lnTo>
                <a:lnTo>
                  <a:pt x="44145" y="47116"/>
                </a:lnTo>
                <a:lnTo>
                  <a:pt x="44145" y="6146"/>
                </a:lnTo>
                <a:close/>
              </a:path>
              <a:path w="393700" h="296545">
                <a:moveTo>
                  <a:pt x="209968" y="42468"/>
                </a:moveTo>
                <a:lnTo>
                  <a:pt x="120789" y="42468"/>
                </a:lnTo>
                <a:lnTo>
                  <a:pt x="133466" y="43498"/>
                </a:lnTo>
                <a:lnTo>
                  <a:pt x="144248" y="46578"/>
                </a:lnTo>
                <a:lnTo>
                  <a:pt x="169108" y="79308"/>
                </a:lnTo>
                <a:lnTo>
                  <a:pt x="172110" y="296163"/>
                </a:lnTo>
                <a:lnTo>
                  <a:pt x="221284" y="296163"/>
                </a:lnTo>
                <a:lnTo>
                  <a:pt x="221323" y="127228"/>
                </a:lnTo>
                <a:lnTo>
                  <a:pt x="226325" y="89241"/>
                </a:lnTo>
                <a:lnTo>
                  <a:pt x="252270" y="53897"/>
                </a:lnTo>
                <a:lnTo>
                  <a:pt x="258432" y="50660"/>
                </a:lnTo>
                <a:lnTo>
                  <a:pt x="213550" y="50660"/>
                </a:lnTo>
                <a:lnTo>
                  <a:pt x="209968" y="42468"/>
                </a:lnTo>
                <a:close/>
              </a:path>
              <a:path w="393700" h="296545">
                <a:moveTo>
                  <a:pt x="382445" y="42468"/>
                </a:moveTo>
                <a:lnTo>
                  <a:pt x="292442" y="42468"/>
                </a:lnTo>
                <a:lnTo>
                  <a:pt x="300628" y="42958"/>
                </a:lnTo>
                <a:lnTo>
                  <a:pt x="308281" y="44434"/>
                </a:lnTo>
                <a:lnTo>
                  <a:pt x="339382" y="71246"/>
                </a:lnTo>
                <a:lnTo>
                  <a:pt x="344159" y="110928"/>
                </a:lnTo>
                <a:lnTo>
                  <a:pt x="344220" y="296163"/>
                </a:lnTo>
                <a:lnTo>
                  <a:pt x="393395" y="296163"/>
                </a:lnTo>
                <a:lnTo>
                  <a:pt x="393371" y="96951"/>
                </a:lnTo>
                <a:lnTo>
                  <a:pt x="391929" y="74131"/>
                </a:lnTo>
                <a:lnTo>
                  <a:pt x="387538" y="54154"/>
                </a:lnTo>
                <a:lnTo>
                  <a:pt x="382445" y="42468"/>
                </a:lnTo>
                <a:close/>
              </a:path>
              <a:path w="393700" h="296545">
                <a:moveTo>
                  <a:pt x="303428" y="0"/>
                </a:moveTo>
                <a:lnTo>
                  <a:pt x="277074" y="3161"/>
                </a:lnTo>
                <a:lnTo>
                  <a:pt x="253322" y="12652"/>
                </a:lnTo>
                <a:lnTo>
                  <a:pt x="232153" y="28482"/>
                </a:lnTo>
                <a:lnTo>
                  <a:pt x="213550" y="50660"/>
                </a:lnTo>
                <a:lnTo>
                  <a:pt x="258432" y="50660"/>
                </a:lnTo>
                <a:lnTo>
                  <a:pt x="264347" y="47553"/>
                </a:lnTo>
                <a:lnTo>
                  <a:pt x="277734" y="43741"/>
                </a:lnTo>
                <a:lnTo>
                  <a:pt x="292442" y="42468"/>
                </a:lnTo>
                <a:lnTo>
                  <a:pt x="382445" y="42468"/>
                </a:lnTo>
                <a:lnTo>
                  <a:pt x="380231" y="37389"/>
                </a:lnTo>
                <a:lnTo>
                  <a:pt x="370014" y="23837"/>
                </a:lnTo>
                <a:lnTo>
                  <a:pt x="357149" y="13394"/>
                </a:lnTo>
                <a:lnTo>
                  <a:pt x="341750" y="5946"/>
                </a:lnTo>
                <a:lnTo>
                  <a:pt x="323837" y="1485"/>
                </a:lnTo>
                <a:lnTo>
                  <a:pt x="303428" y="0"/>
                </a:lnTo>
                <a:close/>
              </a:path>
              <a:path w="393700" h="296545">
                <a:moveTo>
                  <a:pt x="131876" y="0"/>
                </a:moveTo>
                <a:lnTo>
                  <a:pt x="92078" y="7265"/>
                </a:lnTo>
                <a:lnTo>
                  <a:pt x="59990" y="27938"/>
                </a:lnTo>
                <a:lnTo>
                  <a:pt x="44145" y="47116"/>
                </a:lnTo>
                <a:lnTo>
                  <a:pt x="95584" y="47116"/>
                </a:lnTo>
                <a:lnTo>
                  <a:pt x="100884" y="45192"/>
                </a:lnTo>
                <a:lnTo>
                  <a:pt x="110645" y="43149"/>
                </a:lnTo>
                <a:lnTo>
                  <a:pt x="120789" y="42468"/>
                </a:lnTo>
                <a:lnTo>
                  <a:pt x="209968" y="42468"/>
                </a:lnTo>
                <a:lnTo>
                  <a:pt x="208593" y="39325"/>
                </a:lnTo>
                <a:lnTo>
                  <a:pt x="173594" y="7500"/>
                </a:lnTo>
                <a:lnTo>
                  <a:pt x="147227" y="836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645967" y="3921353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4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2" y="280306"/>
                </a:lnTo>
                <a:lnTo>
                  <a:pt x="107670" y="299865"/>
                </a:lnTo>
                <a:lnTo>
                  <a:pt x="137744" y="302310"/>
                </a:lnTo>
                <a:lnTo>
                  <a:pt x="161824" y="300774"/>
                </a:lnTo>
                <a:lnTo>
                  <a:pt x="203213" y="288514"/>
                </a:lnTo>
                <a:lnTo>
                  <a:pt x="235467" y="264335"/>
                </a:lnTo>
                <a:lnTo>
                  <a:pt x="237216" y="262077"/>
                </a:lnTo>
                <a:lnTo>
                  <a:pt x="137744" y="262077"/>
                </a:lnTo>
                <a:lnTo>
                  <a:pt x="120390" y="260488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46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7" y="22197"/>
                </a:lnTo>
                <a:lnTo>
                  <a:pt x="187707" y="9859"/>
                </a:lnTo>
                <a:lnTo>
                  <a:pt x="162702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6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6" y="262077"/>
                </a:lnTo>
                <a:lnTo>
                  <a:pt x="247837" y="248359"/>
                </a:lnTo>
                <a:lnTo>
                  <a:pt x="257640" y="229904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5"/>
                </a:lnTo>
                <a:lnTo>
                  <a:pt x="202918" y="78919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72954" y="3921353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21"/>
                </a:lnTo>
                <a:lnTo>
                  <a:pt x="50590" y="112345"/>
                </a:lnTo>
                <a:lnTo>
                  <a:pt x="61947" y="74562"/>
                </a:lnTo>
                <a:lnTo>
                  <a:pt x="96780" y="47436"/>
                </a:lnTo>
                <a:lnTo>
                  <a:pt x="97264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4" h="296545">
                <a:moveTo>
                  <a:pt x="222526" y="42468"/>
                </a:moveTo>
                <a:lnTo>
                  <a:pt x="125920" y="42468"/>
                </a:lnTo>
                <a:lnTo>
                  <a:pt x="135394" y="43024"/>
                </a:lnTo>
                <a:lnTo>
                  <a:pt x="144260" y="44688"/>
                </a:lnTo>
                <a:lnTo>
                  <a:pt x="176980" y="68022"/>
                </a:lnTo>
                <a:lnTo>
                  <a:pt x="185729" y="105876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2" y="112345"/>
                </a:lnTo>
                <a:lnTo>
                  <a:pt x="232562" y="70307"/>
                </a:lnTo>
                <a:lnTo>
                  <a:pt x="226561" y="50763"/>
                </a:lnTo>
                <a:lnTo>
                  <a:pt x="222526" y="42468"/>
                </a:lnTo>
                <a:close/>
              </a:path>
              <a:path w="235584" h="296545">
                <a:moveTo>
                  <a:pt x="136258" y="0"/>
                </a:moveTo>
                <a:lnTo>
                  <a:pt x="107915" y="2951"/>
                </a:lnTo>
                <a:lnTo>
                  <a:pt x="83110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64" y="47307"/>
                </a:lnTo>
                <a:lnTo>
                  <a:pt x="110812" y="43708"/>
                </a:lnTo>
                <a:lnTo>
                  <a:pt x="125920" y="42468"/>
                </a:lnTo>
                <a:lnTo>
                  <a:pt x="222526" y="42468"/>
                </a:lnTo>
                <a:lnTo>
                  <a:pt x="222328" y="42062"/>
                </a:lnTo>
                <a:lnTo>
                  <a:pt x="194692" y="14462"/>
                </a:lnTo>
                <a:lnTo>
                  <a:pt x="149113" y="591"/>
                </a:lnTo>
                <a:lnTo>
                  <a:pt x="1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255808" y="3826255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42"/>
                </a:moveTo>
                <a:lnTo>
                  <a:pt x="36309" y="139242"/>
                </a:lnTo>
                <a:lnTo>
                  <a:pt x="36360" y="309117"/>
                </a:lnTo>
                <a:lnTo>
                  <a:pt x="39652" y="355619"/>
                </a:lnTo>
                <a:lnTo>
                  <a:pt x="62953" y="386689"/>
                </a:lnTo>
                <a:lnTo>
                  <a:pt x="104394" y="395173"/>
                </a:lnTo>
                <a:lnTo>
                  <a:pt x="112792" y="394893"/>
                </a:lnTo>
                <a:lnTo>
                  <a:pt x="121764" y="394063"/>
                </a:lnTo>
                <a:lnTo>
                  <a:pt x="131293" y="392692"/>
                </a:lnTo>
                <a:lnTo>
                  <a:pt x="141363" y="390791"/>
                </a:lnTo>
                <a:lnTo>
                  <a:pt x="134960" y="349351"/>
                </a:lnTo>
                <a:lnTo>
                  <a:pt x="105981" y="349351"/>
                </a:lnTo>
                <a:lnTo>
                  <a:pt x="100393" y="348132"/>
                </a:lnTo>
                <a:lnTo>
                  <a:pt x="85496" y="309117"/>
                </a:lnTo>
                <a:lnTo>
                  <a:pt x="85496" y="139242"/>
                </a:lnTo>
                <a:close/>
              </a:path>
              <a:path w="141604" h="395604">
                <a:moveTo>
                  <a:pt x="134658" y="347395"/>
                </a:moveTo>
                <a:lnTo>
                  <a:pt x="125818" y="348691"/>
                </a:lnTo>
                <a:lnTo>
                  <a:pt x="118643" y="349351"/>
                </a:lnTo>
                <a:lnTo>
                  <a:pt x="134960" y="349351"/>
                </a:lnTo>
                <a:lnTo>
                  <a:pt x="134658" y="347395"/>
                </a:lnTo>
                <a:close/>
              </a:path>
              <a:path w="141604" h="395604">
                <a:moveTo>
                  <a:pt x="134658" y="101244"/>
                </a:moveTo>
                <a:lnTo>
                  <a:pt x="0" y="101244"/>
                </a:lnTo>
                <a:lnTo>
                  <a:pt x="0" y="139242"/>
                </a:lnTo>
                <a:lnTo>
                  <a:pt x="134658" y="139242"/>
                </a:lnTo>
                <a:lnTo>
                  <a:pt x="134658" y="101244"/>
                </a:lnTo>
                <a:close/>
              </a:path>
              <a:path w="141604" h="395604">
                <a:moveTo>
                  <a:pt x="85496" y="0"/>
                </a:moveTo>
                <a:lnTo>
                  <a:pt x="36309" y="29527"/>
                </a:lnTo>
                <a:lnTo>
                  <a:pt x="36309" y="101244"/>
                </a:lnTo>
                <a:lnTo>
                  <a:pt x="85496" y="101244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8919" y="4434979"/>
            <a:ext cx="132080" cy="524510"/>
          </a:xfrm>
          <a:custGeom>
            <a:avLst/>
            <a:gdLst/>
            <a:ahLst/>
            <a:cxnLst/>
            <a:rect l="l" t="t" r="r" b="b"/>
            <a:pathLst>
              <a:path w="132079" h="524510">
                <a:moveTo>
                  <a:pt x="131875" y="0"/>
                </a:moveTo>
                <a:lnTo>
                  <a:pt x="96671" y="0"/>
                </a:lnTo>
                <a:lnTo>
                  <a:pt x="72763" y="34259"/>
                </a:lnTo>
                <a:lnTo>
                  <a:pt x="52175" y="68589"/>
                </a:lnTo>
                <a:lnTo>
                  <a:pt x="34905" y="102991"/>
                </a:lnTo>
                <a:lnTo>
                  <a:pt x="11785" y="167502"/>
                </a:lnTo>
                <a:lnTo>
                  <a:pt x="1309" y="229667"/>
                </a:lnTo>
                <a:lnTo>
                  <a:pt x="0" y="261797"/>
                </a:lnTo>
                <a:lnTo>
                  <a:pt x="1747" y="298312"/>
                </a:lnTo>
                <a:lnTo>
                  <a:pt x="15755" y="369523"/>
                </a:lnTo>
                <a:lnTo>
                  <a:pt x="42855" y="437470"/>
                </a:lnTo>
                <a:lnTo>
                  <a:pt x="77184" y="497437"/>
                </a:lnTo>
                <a:lnTo>
                  <a:pt x="96671" y="524154"/>
                </a:lnTo>
                <a:lnTo>
                  <a:pt x="131875" y="524154"/>
                </a:lnTo>
                <a:lnTo>
                  <a:pt x="106947" y="480515"/>
                </a:lnTo>
                <a:lnTo>
                  <a:pt x="86551" y="436859"/>
                </a:lnTo>
                <a:lnTo>
                  <a:pt x="70687" y="393187"/>
                </a:lnTo>
                <a:lnTo>
                  <a:pt x="59356" y="349499"/>
                </a:lnTo>
                <a:lnTo>
                  <a:pt x="52558" y="305795"/>
                </a:lnTo>
                <a:lnTo>
                  <a:pt x="50292" y="262077"/>
                </a:lnTo>
                <a:lnTo>
                  <a:pt x="51025" y="236338"/>
                </a:lnTo>
                <a:lnTo>
                  <a:pt x="56890" y="185069"/>
                </a:lnTo>
                <a:lnTo>
                  <a:pt x="67226" y="139279"/>
                </a:lnTo>
                <a:lnTo>
                  <a:pt x="80321" y="100026"/>
                </a:lnTo>
                <a:lnTo>
                  <a:pt x="104448" y="48614"/>
                </a:lnTo>
                <a:lnTo>
                  <a:pt x="116773" y="26331"/>
                </a:lnTo>
                <a:lnTo>
                  <a:pt x="13187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5058" y="4441685"/>
            <a:ext cx="352425" cy="400685"/>
          </a:xfrm>
          <a:custGeom>
            <a:avLst/>
            <a:gdLst/>
            <a:ahLst/>
            <a:cxnLst/>
            <a:rect l="l" t="t" r="r" b="b"/>
            <a:pathLst>
              <a:path w="352425" h="400685">
                <a:moveTo>
                  <a:pt x="177325" y="0"/>
                </a:moveTo>
                <a:lnTo>
                  <a:pt x="0" y="0"/>
                </a:lnTo>
                <a:lnTo>
                  <a:pt x="0" y="400100"/>
                </a:lnTo>
                <a:lnTo>
                  <a:pt x="53084" y="400100"/>
                </a:lnTo>
                <a:lnTo>
                  <a:pt x="53084" y="222402"/>
                </a:lnTo>
                <a:lnTo>
                  <a:pt x="215840" y="222402"/>
                </a:lnTo>
                <a:lnTo>
                  <a:pt x="207031" y="217932"/>
                </a:lnTo>
                <a:lnTo>
                  <a:pt x="233926" y="212637"/>
                </a:lnTo>
                <a:lnTo>
                  <a:pt x="257057" y="204706"/>
                </a:lnTo>
                <a:lnTo>
                  <a:pt x="276433" y="194120"/>
                </a:lnTo>
                <a:lnTo>
                  <a:pt x="292064" y="180860"/>
                </a:lnTo>
                <a:lnTo>
                  <a:pt x="295405" y="176580"/>
                </a:lnTo>
                <a:lnTo>
                  <a:pt x="53084" y="176580"/>
                </a:lnTo>
                <a:lnTo>
                  <a:pt x="53084" y="44145"/>
                </a:lnTo>
                <a:lnTo>
                  <a:pt x="299719" y="44145"/>
                </a:lnTo>
                <a:lnTo>
                  <a:pt x="294043" y="36214"/>
                </a:lnTo>
                <a:lnTo>
                  <a:pt x="258627" y="10807"/>
                </a:lnTo>
                <a:lnTo>
                  <a:pt x="202470" y="679"/>
                </a:lnTo>
                <a:lnTo>
                  <a:pt x="177325" y="0"/>
                </a:lnTo>
                <a:close/>
              </a:path>
              <a:path w="352425" h="400685">
                <a:moveTo>
                  <a:pt x="215840" y="222402"/>
                </a:moveTo>
                <a:lnTo>
                  <a:pt x="114364" y="222402"/>
                </a:lnTo>
                <a:lnTo>
                  <a:pt x="123901" y="222522"/>
                </a:lnTo>
                <a:lnTo>
                  <a:pt x="131979" y="222878"/>
                </a:lnTo>
                <a:lnTo>
                  <a:pt x="174048" y="239427"/>
                </a:lnTo>
                <a:lnTo>
                  <a:pt x="202826" y="272230"/>
                </a:lnTo>
                <a:lnTo>
                  <a:pt x="232923" y="316839"/>
                </a:lnTo>
                <a:lnTo>
                  <a:pt x="285824" y="400100"/>
                </a:lnTo>
                <a:lnTo>
                  <a:pt x="351950" y="400100"/>
                </a:lnTo>
                <a:lnTo>
                  <a:pt x="282751" y="291134"/>
                </a:lnTo>
                <a:lnTo>
                  <a:pt x="250414" y="249158"/>
                </a:lnTo>
                <a:lnTo>
                  <a:pt x="216935" y="222958"/>
                </a:lnTo>
                <a:lnTo>
                  <a:pt x="215840" y="222402"/>
                </a:lnTo>
                <a:close/>
              </a:path>
              <a:path w="352425" h="400685">
                <a:moveTo>
                  <a:pt x="299719" y="44145"/>
                </a:moveTo>
                <a:lnTo>
                  <a:pt x="179560" y="44145"/>
                </a:lnTo>
                <a:lnTo>
                  <a:pt x="200216" y="45282"/>
                </a:lnTo>
                <a:lnTo>
                  <a:pt x="217905" y="48698"/>
                </a:lnTo>
                <a:lnTo>
                  <a:pt x="253355" y="72191"/>
                </a:lnTo>
                <a:lnTo>
                  <a:pt x="264869" y="109156"/>
                </a:lnTo>
                <a:lnTo>
                  <a:pt x="264206" y="118673"/>
                </a:lnTo>
                <a:lnTo>
                  <a:pt x="241271" y="159327"/>
                </a:lnTo>
                <a:lnTo>
                  <a:pt x="199001" y="174694"/>
                </a:lnTo>
                <a:lnTo>
                  <a:pt x="166705" y="176580"/>
                </a:lnTo>
                <a:lnTo>
                  <a:pt x="295405" y="176580"/>
                </a:lnTo>
                <a:lnTo>
                  <a:pt x="304111" y="165428"/>
                </a:lnTo>
                <a:lnTo>
                  <a:pt x="312727" y="148315"/>
                </a:lnTo>
                <a:lnTo>
                  <a:pt x="317904" y="129523"/>
                </a:lnTo>
                <a:lnTo>
                  <a:pt x="319632" y="109054"/>
                </a:lnTo>
                <a:lnTo>
                  <a:pt x="318600" y="92925"/>
                </a:lnTo>
                <a:lnTo>
                  <a:pt x="315498" y="77501"/>
                </a:lnTo>
                <a:lnTo>
                  <a:pt x="310319" y="62791"/>
                </a:lnTo>
                <a:lnTo>
                  <a:pt x="303055" y="48806"/>
                </a:lnTo>
                <a:lnTo>
                  <a:pt x="299719" y="4414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63617" y="4441685"/>
            <a:ext cx="374650" cy="400685"/>
          </a:xfrm>
          <a:custGeom>
            <a:avLst/>
            <a:gdLst/>
            <a:ahLst/>
            <a:cxnLst/>
            <a:rect l="l" t="t" r="r" b="b"/>
            <a:pathLst>
              <a:path w="374650" h="400685">
                <a:moveTo>
                  <a:pt x="211691" y="0"/>
                </a:moveTo>
                <a:lnTo>
                  <a:pt x="153483" y="0"/>
                </a:lnTo>
                <a:lnTo>
                  <a:pt x="0" y="400100"/>
                </a:lnTo>
                <a:lnTo>
                  <a:pt x="56160" y="400100"/>
                </a:lnTo>
                <a:lnTo>
                  <a:pt x="99561" y="278841"/>
                </a:lnTo>
                <a:lnTo>
                  <a:pt x="325215" y="278841"/>
                </a:lnTo>
                <a:lnTo>
                  <a:pt x="307697" y="235813"/>
                </a:lnTo>
                <a:lnTo>
                  <a:pt x="115114" y="235813"/>
                </a:lnTo>
                <a:lnTo>
                  <a:pt x="158979" y="118376"/>
                </a:lnTo>
                <a:lnTo>
                  <a:pt x="165545" y="99319"/>
                </a:lnTo>
                <a:lnTo>
                  <a:pt x="171413" y="80140"/>
                </a:lnTo>
                <a:lnTo>
                  <a:pt x="176581" y="60823"/>
                </a:lnTo>
                <a:lnTo>
                  <a:pt x="181051" y="41351"/>
                </a:lnTo>
                <a:lnTo>
                  <a:pt x="228526" y="41351"/>
                </a:lnTo>
                <a:lnTo>
                  <a:pt x="211691" y="0"/>
                </a:lnTo>
                <a:close/>
              </a:path>
              <a:path w="374650" h="400685">
                <a:moveTo>
                  <a:pt x="325215" y="278841"/>
                </a:moveTo>
                <a:lnTo>
                  <a:pt x="268038" y="278841"/>
                </a:lnTo>
                <a:lnTo>
                  <a:pt x="314327" y="400100"/>
                </a:lnTo>
                <a:lnTo>
                  <a:pt x="374583" y="400100"/>
                </a:lnTo>
                <a:lnTo>
                  <a:pt x="325215" y="278841"/>
                </a:lnTo>
                <a:close/>
              </a:path>
              <a:path w="374650" h="400685">
                <a:moveTo>
                  <a:pt x="228526" y="41351"/>
                </a:moveTo>
                <a:lnTo>
                  <a:pt x="181051" y="41351"/>
                </a:lnTo>
                <a:lnTo>
                  <a:pt x="186555" y="58937"/>
                </a:lnTo>
                <a:lnTo>
                  <a:pt x="193159" y="78720"/>
                </a:lnTo>
                <a:lnTo>
                  <a:pt x="200880" y="100705"/>
                </a:lnTo>
                <a:lnTo>
                  <a:pt x="209736" y="124891"/>
                </a:lnTo>
                <a:lnTo>
                  <a:pt x="251459" y="235813"/>
                </a:lnTo>
                <a:lnTo>
                  <a:pt x="307697" y="235813"/>
                </a:lnTo>
                <a:lnTo>
                  <a:pt x="228526" y="4135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80198" y="4441685"/>
            <a:ext cx="330835" cy="400685"/>
          </a:xfrm>
          <a:custGeom>
            <a:avLst/>
            <a:gdLst/>
            <a:ahLst/>
            <a:cxnLst/>
            <a:rect l="l" t="t" r="r" b="b"/>
            <a:pathLst>
              <a:path w="330834" h="400685">
                <a:moveTo>
                  <a:pt x="137845" y="0"/>
                </a:moveTo>
                <a:lnTo>
                  <a:pt x="0" y="0"/>
                </a:lnTo>
                <a:lnTo>
                  <a:pt x="0" y="400100"/>
                </a:lnTo>
                <a:lnTo>
                  <a:pt x="144360" y="400100"/>
                </a:lnTo>
                <a:lnTo>
                  <a:pt x="162002" y="399680"/>
                </a:lnTo>
                <a:lnTo>
                  <a:pt x="208724" y="393306"/>
                </a:lnTo>
                <a:lnTo>
                  <a:pt x="246029" y="379418"/>
                </a:lnTo>
                <a:lnTo>
                  <a:pt x="279470" y="353161"/>
                </a:lnTo>
                <a:lnTo>
                  <a:pt x="53086" y="353161"/>
                </a:lnTo>
                <a:lnTo>
                  <a:pt x="53086" y="46939"/>
                </a:lnTo>
                <a:lnTo>
                  <a:pt x="280795" y="46939"/>
                </a:lnTo>
                <a:lnTo>
                  <a:pt x="267766" y="34366"/>
                </a:lnTo>
                <a:lnTo>
                  <a:pt x="225647" y="10461"/>
                </a:lnTo>
                <a:lnTo>
                  <a:pt x="178984" y="1404"/>
                </a:lnTo>
                <a:lnTo>
                  <a:pt x="159793" y="349"/>
                </a:lnTo>
                <a:lnTo>
                  <a:pt x="137845" y="0"/>
                </a:lnTo>
                <a:close/>
              </a:path>
              <a:path w="330834" h="400685">
                <a:moveTo>
                  <a:pt x="280795" y="46939"/>
                </a:moveTo>
                <a:lnTo>
                  <a:pt x="137007" y="46939"/>
                </a:lnTo>
                <a:lnTo>
                  <a:pt x="158994" y="47447"/>
                </a:lnTo>
                <a:lnTo>
                  <a:pt x="177730" y="48977"/>
                </a:lnTo>
                <a:lnTo>
                  <a:pt x="219638" y="62260"/>
                </a:lnTo>
                <a:lnTo>
                  <a:pt x="255473" y="100393"/>
                </a:lnTo>
                <a:lnTo>
                  <a:pt x="270900" y="141466"/>
                </a:lnTo>
                <a:lnTo>
                  <a:pt x="276059" y="197065"/>
                </a:lnTo>
                <a:lnTo>
                  <a:pt x="275397" y="218917"/>
                </a:lnTo>
                <a:lnTo>
                  <a:pt x="270123" y="257516"/>
                </a:lnTo>
                <a:lnTo>
                  <a:pt x="252969" y="302904"/>
                </a:lnTo>
                <a:lnTo>
                  <a:pt x="220552" y="336956"/>
                </a:lnTo>
                <a:lnTo>
                  <a:pt x="173675" y="351332"/>
                </a:lnTo>
                <a:lnTo>
                  <a:pt x="138404" y="353161"/>
                </a:lnTo>
                <a:lnTo>
                  <a:pt x="279470" y="353161"/>
                </a:lnTo>
                <a:lnTo>
                  <a:pt x="308052" y="310842"/>
                </a:lnTo>
                <a:lnTo>
                  <a:pt x="324842" y="260403"/>
                </a:lnTo>
                <a:lnTo>
                  <a:pt x="330157" y="220036"/>
                </a:lnTo>
                <a:lnTo>
                  <a:pt x="330822" y="197916"/>
                </a:lnTo>
                <a:lnTo>
                  <a:pt x="329842" y="171896"/>
                </a:lnTo>
                <a:lnTo>
                  <a:pt x="321976" y="124293"/>
                </a:lnTo>
                <a:lnTo>
                  <a:pt x="306255" y="82850"/>
                </a:lnTo>
                <a:lnTo>
                  <a:pt x="282607" y="48687"/>
                </a:lnTo>
                <a:lnTo>
                  <a:pt x="280795" y="4693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74812" y="4434979"/>
            <a:ext cx="132080" cy="524510"/>
          </a:xfrm>
          <a:custGeom>
            <a:avLst/>
            <a:gdLst/>
            <a:ahLst/>
            <a:cxnLst/>
            <a:rect l="l" t="t" r="r" b="b"/>
            <a:pathLst>
              <a:path w="132080" h="524510">
                <a:moveTo>
                  <a:pt x="35204" y="0"/>
                </a:moveTo>
                <a:lnTo>
                  <a:pt x="0" y="0"/>
                </a:lnTo>
                <a:lnTo>
                  <a:pt x="15222" y="26595"/>
                </a:lnTo>
                <a:lnTo>
                  <a:pt x="27635" y="49093"/>
                </a:lnTo>
                <a:lnTo>
                  <a:pt x="51813" y="100827"/>
                </a:lnTo>
                <a:lnTo>
                  <a:pt x="64769" y="140116"/>
                </a:lnTo>
                <a:lnTo>
                  <a:pt x="74983" y="185642"/>
                </a:lnTo>
                <a:lnTo>
                  <a:pt x="80851" y="236495"/>
                </a:lnTo>
                <a:lnTo>
                  <a:pt x="81584" y="262077"/>
                </a:lnTo>
                <a:lnTo>
                  <a:pt x="79317" y="305795"/>
                </a:lnTo>
                <a:lnTo>
                  <a:pt x="72517" y="349499"/>
                </a:lnTo>
                <a:lnTo>
                  <a:pt x="61185" y="393187"/>
                </a:lnTo>
                <a:lnTo>
                  <a:pt x="45321" y="436859"/>
                </a:lnTo>
                <a:lnTo>
                  <a:pt x="24925" y="480515"/>
                </a:lnTo>
                <a:lnTo>
                  <a:pt x="0" y="524154"/>
                </a:lnTo>
                <a:lnTo>
                  <a:pt x="35204" y="524154"/>
                </a:lnTo>
                <a:lnTo>
                  <a:pt x="72502" y="468545"/>
                </a:lnTo>
                <a:lnTo>
                  <a:pt x="103657" y="404202"/>
                </a:lnTo>
                <a:lnTo>
                  <a:pt x="124820" y="334224"/>
                </a:lnTo>
                <a:lnTo>
                  <a:pt x="131876" y="261797"/>
                </a:lnTo>
                <a:lnTo>
                  <a:pt x="130567" y="229667"/>
                </a:lnTo>
                <a:lnTo>
                  <a:pt x="120089" y="167502"/>
                </a:lnTo>
                <a:lnTo>
                  <a:pt x="96967" y="102991"/>
                </a:lnTo>
                <a:lnTo>
                  <a:pt x="79697" y="68589"/>
                </a:lnTo>
                <a:lnTo>
                  <a:pt x="59109" y="34259"/>
                </a:lnTo>
                <a:lnTo>
                  <a:pt x="3520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57150" y="4441685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6"/>
                </a:moveTo>
                <a:lnTo>
                  <a:pt x="72677" y="114502"/>
                </a:lnTo>
                <a:lnTo>
                  <a:pt x="32544" y="145638"/>
                </a:lnTo>
                <a:lnTo>
                  <a:pt x="8134" y="194931"/>
                </a:lnTo>
                <a:lnTo>
                  <a:pt x="903" y="234224"/>
                </a:lnTo>
                <a:lnTo>
                  <a:pt x="0" y="255460"/>
                </a:lnTo>
                <a:lnTo>
                  <a:pt x="993" y="276939"/>
                </a:lnTo>
                <a:lnTo>
                  <a:pt x="8959" y="316232"/>
                </a:lnTo>
                <a:lnTo>
                  <a:pt x="35250" y="364373"/>
                </a:lnTo>
                <a:lnTo>
                  <a:pt x="75830" y="395521"/>
                </a:lnTo>
                <a:lnTo>
                  <a:pt x="124620" y="406247"/>
                </a:lnTo>
                <a:lnTo>
                  <a:pt x="149745" y="403560"/>
                </a:lnTo>
                <a:lnTo>
                  <a:pt x="171623" y="395503"/>
                </a:lnTo>
                <a:lnTo>
                  <a:pt x="190254" y="382083"/>
                </a:lnTo>
                <a:lnTo>
                  <a:pt x="203418" y="366014"/>
                </a:lnTo>
                <a:lnTo>
                  <a:pt x="129358" y="366014"/>
                </a:lnTo>
                <a:lnTo>
                  <a:pt x="113890" y="364300"/>
                </a:lnTo>
                <a:lnTo>
                  <a:pt x="73859" y="338543"/>
                </a:lnTo>
                <a:lnTo>
                  <a:pt x="56167" y="304022"/>
                </a:lnTo>
                <a:lnTo>
                  <a:pt x="50292" y="255371"/>
                </a:lnTo>
                <a:lnTo>
                  <a:pt x="51667" y="228673"/>
                </a:lnTo>
                <a:lnTo>
                  <a:pt x="62669" y="186625"/>
                </a:lnTo>
                <a:lnTo>
                  <a:pt x="97011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1"/>
                </a:lnTo>
                <a:lnTo>
                  <a:pt x="202294" y="143891"/>
                </a:lnTo>
                <a:lnTo>
                  <a:pt x="195393" y="135426"/>
                </a:lnTo>
                <a:lnTo>
                  <a:pt x="187549" y="127781"/>
                </a:lnTo>
                <a:lnTo>
                  <a:pt x="147174" y="106718"/>
                </a:lnTo>
                <a:lnTo>
                  <a:pt x="135141" y="104633"/>
                </a:lnTo>
                <a:lnTo>
                  <a:pt x="122373" y="103936"/>
                </a:lnTo>
                <a:close/>
              </a:path>
              <a:path w="251460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97" y="146459"/>
                </a:lnTo>
                <a:lnTo>
                  <a:pt x="158133" y="151655"/>
                </a:lnTo>
                <a:lnTo>
                  <a:pt x="193828" y="188355"/>
                </a:lnTo>
                <a:lnTo>
                  <a:pt x="205319" y="231905"/>
                </a:lnTo>
                <a:lnTo>
                  <a:pt x="206751" y="259562"/>
                </a:lnTo>
                <a:lnTo>
                  <a:pt x="205340" y="284797"/>
                </a:lnTo>
                <a:lnTo>
                  <a:pt x="194069" y="324888"/>
                </a:lnTo>
                <a:lnTo>
                  <a:pt x="159199" y="359449"/>
                </a:lnTo>
                <a:lnTo>
                  <a:pt x="129358" y="366014"/>
                </a:lnTo>
                <a:lnTo>
                  <a:pt x="203418" y="366014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94" y="0"/>
                </a:lnTo>
                <a:lnTo>
                  <a:pt x="202294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370175" y="4545622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67" y="88779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77" y="280306"/>
                </a:lnTo>
                <a:lnTo>
                  <a:pt x="107669" y="299865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19"/>
                </a:lnTo>
                <a:lnTo>
                  <a:pt x="235462" y="264337"/>
                </a:lnTo>
                <a:lnTo>
                  <a:pt x="237212" y="262077"/>
                </a:lnTo>
                <a:lnTo>
                  <a:pt x="137744" y="262077"/>
                </a:lnTo>
                <a:lnTo>
                  <a:pt x="120385" y="260490"/>
                </a:lnTo>
                <a:lnTo>
                  <a:pt x="77292" y="236740"/>
                </a:lnTo>
                <a:lnTo>
                  <a:pt x="53014" y="186166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46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4"/>
                </a:lnTo>
                <a:lnTo>
                  <a:pt x="78511" y="62865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8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2" y="262077"/>
                </a:lnTo>
                <a:lnTo>
                  <a:pt x="247832" y="248364"/>
                </a:lnTo>
                <a:lnTo>
                  <a:pt x="257638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26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1"/>
                </a:lnTo>
                <a:lnTo>
                  <a:pt x="257338" y="87055"/>
                </a:lnTo>
                <a:lnTo>
                  <a:pt x="245839" y="61263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77604" y="4545622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52" y="231118"/>
                </a:lnTo>
                <a:lnTo>
                  <a:pt x="13565" y="249864"/>
                </a:lnTo>
                <a:lnTo>
                  <a:pt x="54309" y="289146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53" y="290487"/>
                </a:lnTo>
                <a:lnTo>
                  <a:pt x="218519" y="267169"/>
                </a:lnTo>
                <a:lnTo>
                  <a:pt x="222502" y="262077"/>
                </a:lnTo>
                <a:lnTo>
                  <a:pt x="123774" y="262077"/>
                </a:lnTo>
                <a:lnTo>
                  <a:pt x="107920" y="261100"/>
                </a:lnTo>
                <a:lnTo>
                  <a:pt x="71424" y="246519"/>
                </a:lnTo>
                <a:lnTo>
                  <a:pt x="51561" y="215472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55" y="5867"/>
                </a:lnTo>
                <a:lnTo>
                  <a:pt x="34134" y="25914"/>
                </a:lnTo>
                <a:lnTo>
                  <a:pt x="10607" y="64690"/>
                </a:lnTo>
                <a:lnTo>
                  <a:pt x="8419" y="83921"/>
                </a:lnTo>
                <a:lnTo>
                  <a:pt x="9061" y="93740"/>
                </a:lnTo>
                <a:lnTo>
                  <a:pt x="25192" y="130413"/>
                </a:lnTo>
                <a:lnTo>
                  <a:pt x="63285" y="154851"/>
                </a:lnTo>
                <a:lnTo>
                  <a:pt x="100657" y="166585"/>
                </a:lnTo>
                <a:lnTo>
                  <a:pt x="143670" y="177994"/>
                </a:lnTo>
                <a:lnTo>
                  <a:pt x="158095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2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92" y="160940"/>
                </a:lnTo>
                <a:lnTo>
                  <a:pt x="184311" y="138412"/>
                </a:lnTo>
                <a:lnTo>
                  <a:pt x="95146" y="112391"/>
                </a:lnTo>
                <a:lnTo>
                  <a:pt x="86124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49" y="100025"/>
                </a:lnTo>
                <a:lnTo>
                  <a:pt x="61836" y="94805"/>
                </a:lnTo>
                <a:lnTo>
                  <a:pt x="57835" y="89687"/>
                </a:lnTo>
                <a:lnTo>
                  <a:pt x="55880" y="83921"/>
                </a:lnTo>
                <a:lnTo>
                  <a:pt x="55880" y="77584"/>
                </a:lnTo>
                <a:lnTo>
                  <a:pt x="78732" y="46518"/>
                </a:lnTo>
                <a:lnTo>
                  <a:pt x="118465" y="40233"/>
                </a:lnTo>
                <a:lnTo>
                  <a:pt x="215096" y="40233"/>
                </a:lnTo>
                <a:lnTo>
                  <a:pt x="212813" y="36512"/>
                </a:lnTo>
                <a:lnTo>
                  <a:pt x="174713" y="9867"/>
                </a:lnTo>
                <a:lnTo>
                  <a:pt x="131440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96" y="40233"/>
                </a:moveTo>
                <a:lnTo>
                  <a:pt x="118465" y="40233"/>
                </a:lnTo>
                <a:lnTo>
                  <a:pt x="131963" y="41020"/>
                </a:lnTo>
                <a:lnTo>
                  <a:pt x="143830" y="43387"/>
                </a:lnTo>
                <a:lnTo>
                  <a:pt x="175264" y="68116"/>
                </a:lnTo>
                <a:lnTo>
                  <a:pt x="181609" y="88290"/>
                </a:lnTo>
                <a:lnTo>
                  <a:pt x="229666" y="81584"/>
                </a:lnTo>
                <a:lnTo>
                  <a:pt x="226851" y="68116"/>
                </a:lnTo>
                <a:lnTo>
                  <a:pt x="223121" y="56219"/>
                </a:lnTo>
                <a:lnTo>
                  <a:pt x="218427" y="45662"/>
                </a:lnTo>
                <a:lnTo>
                  <a:pt x="21509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957004" y="4545622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46" y="231118"/>
                </a:lnTo>
                <a:lnTo>
                  <a:pt x="13560" y="249864"/>
                </a:lnTo>
                <a:lnTo>
                  <a:pt x="54309" y="289146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40" y="290487"/>
                </a:lnTo>
                <a:lnTo>
                  <a:pt x="218519" y="267169"/>
                </a:lnTo>
                <a:lnTo>
                  <a:pt x="222502" y="262077"/>
                </a:lnTo>
                <a:lnTo>
                  <a:pt x="123774" y="262077"/>
                </a:lnTo>
                <a:lnTo>
                  <a:pt x="107920" y="261100"/>
                </a:lnTo>
                <a:lnTo>
                  <a:pt x="71424" y="246519"/>
                </a:lnTo>
                <a:lnTo>
                  <a:pt x="51561" y="215472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55" y="5867"/>
                </a:lnTo>
                <a:lnTo>
                  <a:pt x="34134" y="25914"/>
                </a:lnTo>
                <a:lnTo>
                  <a:pt x="10607" y="64690"/>
                </a:lnTo>
                <a:lnTo>
                  <a:pt x="8419" y="83921"/>
                </a:lnTo>
                <a:lnTo>
                  <a:pt x="9061" y="93740"/>
                </a:lnTo>
                <a:lnTo>
                  <a:pt x="25187" y="130413"/>
                </a:lnTo>
                <a:lnTo>
                  <a:pt x="63278" y="154851"/>
                </a:lnTo>
                <a:lnTo>
                  <a:pt x="100651" y="166585"/>
                </a:lnTo>
                <a:lnTo>
                  <a:pt x="143670" y="177994"/>
                </a:lnTo>
                <a:lnTo>
                  <a:pt x="158095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2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92" y="160940"/>
                </a:lnTo>
                <a:lnTo>
                  <a:pt x="184305" y="138412"/>
                </a:lnTo>
                <a:lnTo>
                  <a:pt x="95146" y="112391"/>
                </a:lnTo>
                <a:lnTo>
                  <a:pt x="86124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05"/>
                </a:lnTo>
                <a:lnTo>
                  <a:pt x="57835" y="89687"/>
                </a:lnTo>
                <a:lnTo>
                  <a:pt x="55880" y="83921"/>
                </a:lnTo>
                <a:lnTo>
                  <a:pt x="55880" y="77584"/>
                </a:lnTo>
                <a:lnTo>
                  <a:pt x="78730" y="46518"/>
                </a:lnTo>
                <a:lnTo>
                  <a:pt x="118465" y="40233"/>
                </a:lnTo>
                <a:lnTo>
                  <a:pt x="215096" y="40233"/>
                </a:lnTo>
                <a:lnTo>
                  <a:pt x="212813" y="36512"/>
                </a:lnTo>
                <a:lnTo>
                  <a:pt x="174713" y="9867"/>
                </a:lnTo>
                <a:lnTo>
                  <a:pt x="131440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96" y="40233"/>
                </a:moveTo>
                <a:lnTo>
                  <a:pt x="118465" y="40233"/>
                </a:lnTo>
                <a:lnTo>
                  <a:pt x="131963" y="41020"/>
                </a:lnTo>
                <a:lnTo>
                  <a:pt x="143830" y="43387"/>
                </a:lnTo>
                <a:lnTo>
                  <a:pt x="175264" y="68116"/>
                </a:lnTo>
                <a:lnTo>
                  <a:pt x="181609" y="88290"/>
                </a:lnTo>
                <a:lnTo>
                  <a:pt x="229666" y="81584"/>
                </a:lnTo>
                <a:lnTo>
                  <a:pt x="226851" y="68116"/>
                </a:lnTo>
                <a:lnTo>
                  <a:pt x="223121" y="56219"/>
                </a:lnTo>
                <a:lnTo>
                  <a:pt x="218427" y="45662"/>
                </a:lnTo>
                <a:lnTo>
                  <a:pt x="21509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39757" y="4545622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9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2" y="280306"/>
                </a:lnTo>
                <a:lnTo>
                  <a:pt x="107670" y="299865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19"/>
                </a:lnTo>
                <a:lnTo>
                  <a:pt x="235462" y="264337"/>
                </a:lnTo>
                <a:lnTo>
                  <a:pt x="237212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4" y="236740"/>
                </a:lnTo>
                <a:lnTo>
                  <a:pt x="53019" y="186166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46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4"/>
                </a:lnTo>
                <a:lnTo>
                  <a:pt x="78511" y="62865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8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2" y="262077"/>
                </a:lnTo>
                <a:lnTo>
                  <a:pt x="247832" y="248364"/>
                </a:lnTo>
                <a:lnTo>
                  <a:pt x="257638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26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1"/>
                </a:lnTo>
                <a:lnTo>
                  <a:pt x="257338" y="87055"/>
                </a:lnTo>
                <a:lnTo>
                  <a:pt x="245839" y="61263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547186" y="4545622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52" y="231118"/>
                </a:lnTo>
                <a:lnTo>
                  <a:pt x="13565" y="249864"/>
                </a:lnTo>
                <a:lnTo>
                  <a:pt x="54309" y="289146"/>
                </a:lnTo>
                <a:lnTo>
                  <a:pt x="97404" y="300845"/>
                </a:lnTo>
                <a:lnTo>
                  <a:pt x="123964" y="302310"/>
                </a:lnTo>
                <a:lnTo>
                  <a:pt x="140569" y="301575"/>
                </a:lnTo>
                <a:lnTo>
                  <a:pt x="185153" y="290487"/>
                </a:lnTo>
                <a:lnTo>
                  <a:pt x="218519" y="267169"/>
                </a:lnTo>
                <a:lnTo>
                  <a:pt x="222502" y="262077"/>
                </a:lnTo>
                <a:lnTo>
                  <a:pt x="123774" y="262077"/>
                </a:lnTo>
                <a:lnTo>
                  <a:pt x="107920" y="261100"/>
                </a:lnTo>
                <a:lnTo>
                  <a:pt x="71437" y="246519"/>
                </a:lnTo>
                <a:lnTo>
                  <a:pt x="51567" y="215472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55" y="5867"/>
                </a:lnTo>
                <a:lnTo>
                  <a:pt x="34139" y="25914"/>
                </a:lnTo>
                <a:lnTo>
                  <a:pt x="10607" y="64690"/>
                </a:lnTo>
                <a:lnTo>
                  <a:pt x="8419" y="83921"/>
                </a:lnTo>
                <a:lnTo>
                  <a:pt x="9061" y="93740"/>
                </a:lnTo>
                <a:lnTo>
                  <a:pt x="25192" y="130413"/>
                </a:lnTo>
                <a:lnTo>
                  <a:pt x="63285" y="154851"/>
                </a:lnTo>
                <a:lnTo>
                  <a:pt x="100657" y="166585"/>
                </a:lnTo>
                <a:lnTo>
                  <a:pt x="143670" y="177994"/>
                </a:lnTo>
                <a:lnTo>
                  <a:pt x="158095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2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92" y="160940"/>
                </a:lnTo>
                <a:lnTo>
                  <a:pt x="184311" y="138412"/>
                </a:lnTo>
                <a:lnTo>
                  <a:pt x="95148" y="112391"/>
                </a:lnTo>
                <a:lnTo>
                  <a:pt x="86124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49" y="100025"/>
                </a:lnTo>
                <a:lnTo>
                  <a:pt x="61836" y="94805"/>
                </a:lnTo>
                <a:lnTo>
                  <a:pt x="57835" y="89687"/>
                </a:lnTo>
                <a:lnTo>
                  <a:pt x="55880" y="83921"/>
                </a:lnTo>
                <a:lnTo>
                  <a:pt x="55880" y="77584"/>
                </a:lnTo>
                <a:lnTo>
                  <a:pt x="78732" y="46518"/>
                </a:lnTo>
                <a:lnTo>
                  <a:pt x="118465" y="40233"/>
                </a:lnTo>
                <a:lnTo>
                  <a:pt x="215099" y="40233"/>
                </a:lnTo>
                <a:lnTo>
                  <a:pt x="212813" y="36512"/>
                </a:lnTo>
                <a:lnTo>
                  <a:pt x="174713" y="9867"/>
                </a:lnTo>
                <a:lnTo>
                  <a:pt x="131445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99" y="40233"/>
                </a:moveTo>
                <a:lnTo>
                  <a:pt x="118465" y="40233"/>
                </a:lnTo>
                <a:lnTo>
                  <a:pt x="131963" y="41020"/>
                </a:lnTo>
                <a:lnTo>
                  <a:pt x="143830" y="43387"/>
                </a:lnTo>
                <a:lnTo>
                  <a:pt x="175264" y="68116"/>
                </a:lnTo>
                <a:lnTo>
                  <a:pt x="181610" y="88290"/>
                </a:lnTo>
                <a:lnTo>
                  <a:pt x="229666" y="81584"/>
                </a:lnTo>
                <a:lnTo>
                  <a:pt x="226852" y="68116"/>
                </a:lnTo>
                <a:lnTo>
                  <a:pt x="223126" y="56219"/>
                </a:lnTo>
                <a:lnTo>
                  <a:pt x="218433" y="45662"/>
                </a:lnTo>
                <a:lnTo>
                  <a:pt x="2150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58056" y="4545622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37934"/>
                </a:lnTo>
                <a:lnTo>
                  <a:pt x="50590" y="112353"/>
                </a:lnTo>
                <a:lnTo>
                  <a:pt x="61942" y="74567"/>
                </a:lnTo>
                <a:lnTo>
                  <a:pt x="96772" y="47440"/>
                </a:lnTo>
                <a:lnTo>
                  <a:pt x="97274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5" h="296545">
                <a:moveTo>
                  <a:pt x="222525" y="42468"/>
                </a:moveTo>
                <a:lnTo>
                  <a:pt x="125907" y="42468"/>
                </a:lnTo>
                <a:lnTo>
                  <a:pt x="135389" y="43026"/>
                </a:lnTo>
                <a:lnTo>
                  <a:pt x="144259" y="44694"/>
                </a:lnTo>
                <a:lnTo>
                  <a:pt x="176973" y="68028"/>
                </a:lnTo>
                <a:lnTo>
                  <a:pt x="185728" y="105882"/>
                </a:lnTo>
                <a:lnTo>
                  <a:pt x="186080" y="296164"/>
                </a:lnTo>
                <a:lnTo>
                  <a:pt x="235254" y="296164"/>
                </a:lnTo>
                <a:lnTo>
                  <a:pt x="235191" y="112353"/>
                </a:lnTo>
                <a:lnTo>
                  <a:pt x="232549" y="70319"/>
                </a:lnTo>
                <a:lnTo>
                  <a:pt x="226560" y="50769"/>
                </a:lnTo>
                <a:lnTo>
                  <a:pt x="222525" y="42468"/>
                </a:lnTo>
                <a:close/>
              </a:path>
              <a:path w="235585" h="296545">
                <a:moveTo>
                  <a:pt x="136258" y="0"/>
                </a:moveTo>
                <a:lnTo>
                  <a:pt x="107915" y="2951"/>
                </a:lnTo>
                <a:lnTo>
                  <a:pt x="83110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74" y="47307"/>
                </a:lnTo>
                <a:lnTo>
                  <a:pt x="110804" y="43710"/>
                </a:lnTo>
                <a:lnTo>
                  <a:pt x="125907" y="42468"/>
                </a:lnTo>
                <a:lnTo>
                  <a:pt x="222525" y="42468"/>
                </a:lnTo>
                <a:lnTo>
                  <a:pt x="222328" y="42064"/>
                </a:lnTo>
                <a:lnTo>
                  <a:pt x="194685" y="14470"/>
                </a:lnTo>
                <a:lnTo>
                  <a:pt x="149106" y="591"/>
                </a:lnTo>
                <a:lnTo>
                  <a:pt x="1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350403" y="4545622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55" y="8031"/>
                </a:lnTo>
                <a:lnTo>
                  <a:pt x="44786" y="32131"/>
                </a:lnTo>
                <a:lnTo>
                  <a:pt x="11184" y="81232"/>
                </a:lnTo>
                <a:lnTo>
                  <a:pt x="0" y="151244"/>
                </a:lnTo>
                <a:lnTo>
                  <a:pt x="2335" y="185627"/>
                </a:lnTo>
                <a:lnTo>
                  <a:pt x="21093" y="241750"/>
                </a:lnTo>
                <a:lnTo>
                  <a:pt x="57766" y="280429"/>
                </a:lnTo>
                <a:lnTo>
                  <a:pt x="106984" y="299882"/>
                </a:lnTo>
                <a:lnTo>
                  <a:pt x="135972" y="302310"/>
                </a:lnTo>
                <a:lnTo>
                  <a:pt x="154548" y="301209"/>
                </a:lnTo>
                <a:lnTo>
                  <a:pt x="205911" y="284619"/>
                </a:lnTo>
                <a:lnTo>
                  <a:pt x="235243" y="262077"/>
                </a:lnTo>
                <a:lnTo>
                  <a:pt x="135972" y="262077"/>
                </a:lnTo>
                <a:lnTo>
                  <a:pt x="118253" y="260347"/>
                </a:lnTo>
                <a:lnTo>
                  <a:pt x="74593" y="234416"/>
                </a:lnTo>
                <a:lnTo>
                  <a:pt x="56362" y="199850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35" y="47650"/>
                </a:lnTo>
                <a:lnTo>
                  <a:pt x="135972" y="40792"/>
                </a:lnTo>
                <a:lnTo>
                  <a:pt x="234961" y="40792"/>
                </a:lnTo>
                <a:lnTo>
                  <a:pt x="233661" y="39116"/>
                </a:lnTo>
                <a:lnTo>
                  <a:pt x="213305" y="22004"/>
                </a:lnTo>
                <a:lnTo>
                  <a:pt x="190232" y="9780"/>
                </a:lnTo>
                <a:lnTo>
                  <a:pt x="164450" y="2445"/>
                </a:lnTo>
                <a:lnTo>
                  <a:pt x="135972" y="0"/>
                </a:lnTo>
                <a:close/>
              </a:path>
              <a:path w="271779" h="302895">
                <a:moveTo>
                  <a:pt x="234961" y="40792"/>
                </a:moveTo>
                <a:lnTo>
                  <a:pt x="135972" y="40792"/>
                </a:lnTo>
                <a:lnTo>
                  <a:pt x="153394" y="42521"/>
                </a:lnTo>
                <a:lnTo>
                  <a:pt x="169343" y="47707"/>
                </a:lnTo>
                <a:lnTo>
                  <a:pt x="207487" y="83855"/>
                </a:lnTo>
                <a:lnTo>
                  <a:pt x="219744" y="124472"/>
                </a:lnTo>
                <a:lnTo>
                  <a:pt x="221188" y="151244"/>
                </a:lnTo>
                <a:lnTo>
                  <a:pt x="219759" y="176277"/>
                </a:lnTo>
                <a:lnTo>
                  <a:pt x="207605" y="218606"/>
                </a:lnTo>
                <a:lnTo>
                  <a:pt x="169476" y="255162"/>
                </a:lnTo>
                <a:lnTo>
                  <a:pt x="135972" y="262077"/>
                </a:lnTo>
                <a:lnTo>
                  <a:pt x="235243" y="262077"/>
                </a:lnTo>
                <a:lnTo>
                  <a:pt x="262141" y="217396"/>
                </a:lnTo>
                <a:lnTo>
                  <a:pt x="270523" y="173496"/>
                </a:lnTo>
                <a:lnTo>
                  <a:pt x="271570" y="147053"/>
                </a:lnTo>
                <a:lnTo>
                  <a:pt x="269197" y="114473"/>
                </a:lnTo>
                <a:lnTo>
                  <a:pt x="262083" y="85612"/>
                </a:lnTo>
                <a:lnTo>
                  <a:pt x="250235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649444" y="4551769"/>
            <a:ext cx="266700" cy="290195"/>
          </a:xfrm>
          <a:custGeom>
            <a:avLst/>
            <a:gdLst/>
            <a:ahLst/>
            <a:cxnLst/>
            <a:rect l="l" t="t" r="r" b="b"/>
            <a:pathLst>
              <a:path w="266700" h="290195">
                <a:moveTo>
                  <a:pt x="52628" y="0"/>
                </a:moveTo>
                <a:lnTo>
                  <a:pt x="0" y="0"/>
                </a:lnTo>
                <a:lnTo>
                  <a:pt x="109435" y="290017"/>
                </a:lnTo>
                <a:lnTo>
                  <a:pt x="156743" y="290017"/>
                </a:lnTo>
                <a:lnTo>
                  <a:pt x="178674" y="232092"/>
                </a:lnTo>
                <a:lnTo>
                  <a:pt x="133273" y="232092"/>
                </a:lnTo>
                <a:lnTo>
                  <a:pt x="128912" y="217071"/>
                </a:lnTo>
                <a:lnTo>
                  <a:pt x="124350" y="202333"/>
                </a:lnTo>
                <a:lnTo>
                  <a:pt x="119595" y="187876"/>
                </a:lnTo>
                <a:lnTo>
                  <a:pt x="114655" y="173697"/>
                </a:lnTo>
                <a:lnTo>
                  <a:pt x="52628" y="0"/>
                </a:lnTo>
                <a:close/>
              </a:path>
              <a:path w="266700" h="290195">
                <a:moveTo>
                  <a:pt x="266547" y="0"/>
                </a:moveTo>
                <a:lnTo>
                  <a:pt x="216077" y="0"/>
                </a:lnTo>
                <a:lnTo>
                  <a:pt x="151625" y="176949"/>
                </a:lnTo>
                <a:lnTo>
                  <a:pt x="146036" y="192492"/>
                </a:lnTo>
                <a:lnTo>
                  <a:pt x="141125" y="206859"/>
                </a:lnTo>
                <a:lnTo>
                  <a:pt x="136877" y="220056"/>
                </a:lnTo>
                <a:lnTo>
                  <a:pt x="133273" y="232092"/>
                </a:lnTo>
                <a:lnTo>
                  <a:pt x="178674" y="232092"/>
                </a:lnTo>
                <a:lnTo>
                  <a:pt x="26654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40585" y="4545622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66" y="8031"/>
                </a:lnTo>
                <a:lnTo>
                  <a:pt x="44799" y="32131"/>
                </a:lnTo>
                <a:lnTo>
                  <a:pt x="11185" y="81232"/>
                </a:lnTo>
                <a:lnTo>
                  <a:pt x="0" y="151244"/>
                </a:lnTo>
                <a:lnTo>
                  <a:pt x="2336" y="185627"/>
                </a:lnTo>
                <a:lnTo>
                  <a:pt x="21098" y="241750"/>
                </a:lnTo>
                <a:lnTo>
                  <a:pt x="57772" y="280429"/>
                </a:lnTo>
                <a:lnTo>
                  <a:pt x="106984" y="299882"/>
                </a:lnTo>
                <a:lnTo>
                  <a:pt x="135972" y="302310"/>
                </a:lnTo>
                <a:lnTo>
                  <a:pt x="154548" y="301209"/>
                </a:lnTo>
                <a:lnTo>
                  <a:pt x="205911" y="284619"/>
                </a:lnTo>
                <a:lnTo>
                  <a:pt x="235243" y="262077"/>
                </a:lnTo>
                <a:lnTo>
                  <a:pt x="135972" y="262077"/>
                </a:lnTo>
                <a:lnTo>
                  <a:pt x="118255" y="260347"/>
                </a:lnTo>
                <a:lnTo>
                  <a:pt x="74593" y="234416"/>
                </a:lnTo>
                <a:lnTo>
                  <a:pt x="56362" y="199850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40" y="47650"/>
                </a:lnTo>
                <a:lnTo>
                  <a:pt x="135972" y="40792"/>
                </a:lnTo>
                <a:lnTo>
                  <a:pt x="234973" y="40792"/>
                </a:lnTo>
                <a:lnTo>
                  <a:pt x="233673" y="39116"/>
                </a:lnTo>
                <a:lnTo>
                  <a:pt x="213311" y="22004"/>
                </a:lnTo>
                <a:lnTo>
                  <a:pt x="190233" y="9780"/>
                </a:lnTo>
                <a:lnTo>
                  <a:pt x="164451" y="2445"/>
                </a:lnTo>
                <a:lnTo>
                  <a:pt x="135972" y="0"/>
                </a:lnTo>
                <a:close/>
              </a:path>
              <a:path w="271779" h="302895">
                <a:moveTo>
                  <a:pt x="234973" y="40792"/>
                </a:moveTo>
                <a:lnTo>
                  <a:pt x="135972" y="40792"/>
                </a:lnTo>
                <a:lnTo>
                  <a:pt x="153400" y="42521"/>
                </a:lnTo>
                <a:lnTo>
                  <a:pt x="169348" y="47707"/>
                </a:lnTo>
                <a:lnTo>
                  <a:pt x="207487" y="83855"/>
                </a:lnTo>
                <a:lnTo>
                  <a:pt x="219744" y="124472"/>
                </a:lnTo>
                <a:lnTo>
                  <a:pt x="221188" y="151244"/>
                </a:lnTo>
                <a:lnTo>
                  <a:pt x="219759" y="176277"/>
                </a:lnTo>
                <a:lnTo>
                  <a:pt x="207605" y="218606"/>
                </a:lnTo>
                <a:lnTo>
                  <a:pt x="169476" y="255162"/>
                </a:lnTo>
                <a:lnTo>
                  <a:pt x="135972" y="262077"/>
                </a:lnTo>
                <a:lnTo>
                  <a:pt x="235243" y="262077"/>
                </a:lnTo>
                <a:lnTo>
                  <a:pt x="262141" y="217396"/>
                </a:lnTo>
                <a:lnTo>
                  <a:pt x="270523" y="173496"/>
                </a:lnTo>
                <a:lnTo>
                  <a:pt x="271570" y="147053"/>
                </a:lnTo>
                <a:lnTo>
                  <a:pt x="269198" y="114473"/>
                </a:lnTo>
                <a:lnTo>
                  <a:pt x="262085" y="85612"/>
                </a:lnTo>
                <a:lnTo>
                  <a:pt x="250241" y="60487"/>
                </a:lnTo>
                <a:lnTo>
                  <a:pt x="234973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50256" y="4545622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02" y="201726"/>
                </a:moveTo>
                <a:lnTo>
                  <a:pt x="0" y="209550"/>
                </a:lnTo>
                <a:lnTo>
                  <a:pt x="5444" y="231118"/>
                </a:lnTo>
                <a:lnTo>
                  <a:pt x="13555" y="249864"/>
                </a:lnTo>
                <a:lnTo>
                  <a:pt x="54309" y="289146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1" y="301575"/>
                </a:lnTo>
                <a:lnTo>
                  <a:pt x="185140" y="290487"/>
                </a:lnTo>
                <a:lnTo>
                  <a:pt x="218512" y="267169"/>
                </a:lnTo>
                <a:lnTo>
                  <a:pt x="222492" y="262077"/>
                </a:lnTo>
                <a:lnTo>
                  <a:pt x="123774" y="262077"/>
                </a:lnTo>
                <a:lnTo>
                  <a:pt x="107920" y="261100"/>
                </a:lnTo>
                <a:lnTo>
                  <a:pt x="71424" y="246519"/>
                </a:lnTo>
                <a:lnTo>
                  <a:pt x="51556" y="215472"/>
                </a:lnTo>
                <a:lnTo>
                  <a:pt x="48602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42" y="5867"/>
                </a:lnTo>
                <a:lnTo>
                  <a:pt x="34128" y="25914"/>
                </a:lnTo>
                <a:lnTo>
                  <a:pt x="10594" y="64690"/>
                </a:lnTo>
                <a:lnTo>
                  <a:pt x="8406" y="83921"/>
                </a:lnTo>
                <a:lnTo>
                  <a:pt x="9048" y="93740"/>
                </a:lnTo>
                <a:lnTo>
                  <a:pt x="25187" y="130413"/>
                </a:lnTo>
                <a:lnTo>
                  <a:pt x="63272" y="154851"/>
                </a:lnTo>
                <a:lnTo>
                  <a:pt x="100650" y="166585"/>
                </a:lnTo>
                <a:lnTo>
                  <a:pt x="143663" y="177994"/>
                </a:lnTo>
                <a:lnTo>
                  <a:pt x="158086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29" y="254340"/>
                </a:lnTo>
                <a:lnTo>
                  <a:pt x="123774" y="262077"/>
                </a:lnTo>
                <a:lnTo>
                  <a:pt x="222492" y="262077"/>
                </a:lnTo>
                <a:lnTo>
                  <a:pt x="239948" y="222904"/>
                </a:lnTo>
                <a:lnTo>
                  <a:pt x="240842" y="210858"/>
                </a:lnTo>
                <a:lnTo>
                  <a:pt x="240106" y="198807"/>
                </a:lnTo>
                <a:lnTo>
                  <a:pt x="222579" y="160940"/>
                </a:lnTo>
                <a:lnTo>
                  <a:pt x="184304" y="138412"/>
                </a:lnTo>
                <a:lnTo>
                  <a:pt x="95140" y="112391"/>
                </a:lnTo>
                <a:lnTo>
                  <a:pt x="86116" y="109684"/>
                </a:lnTo>
                <a:lnTo>
                  <a:pt x="80644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05"/>
                </a:lnTo>
                <a:lnTo>
                  <a:pt x="57823" y="89687"/>
                </a:lnTo>
                <a:lnTo>
                  <a:pt x="55867" y="83921"/>
                </a:lnTo>
                <a:lnTo>
                  <a:pt x="55867" y="77584"/>
                </a:lnTo>
                <a:lnTo>
                  <a:pt x="78724" y="46518"/>
                </a:lnTo>
                <a:lnTo>
                  <a:pt x="118452" y="40233"/>
                </a:lnTo>
                <a:lnTo>
                  <a:pt x="215086" y="40233"/>
                </a:lnTo>
                <a:lnTo>
                  <a:pt x="212801" y="36512"/>
                </a:lnTo>
                <a:lnTo>
                  <a:pt x="174713" y="9867"/>
                </a:lnTo>
                <a:lnTo>
                  <a:pt x="131438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86" y="40233"/>
                </a:moveTo>
                <a:lnTo>
                  <a:pt x="118452" y="40233"/>
                </a:lnTo>
                <a:lnTo>
                  <a:pt x="131958" y="41020"/>
                </a:lnTo>
                <a:lnTo>
                  <a:pt x="143829" y="43387"/>
                </a:lnTo>
                <a:lnTo>
                  <a:pt x="175258" y="68116"/>
                </a:lnTo>
                <a:lnTo>
                  <a:pt x="181597" y="88290"/>
                </a:lnTo>
                <a:lnTo>
                  <a:pt x="229654" y="81584"/>
                </a:lnTo>
                <a:lnTo>
                  <a:pt x="226840" y="68116"/>
                </a:lnTo>
                <a:lnTo>
                  <a:pt x="223113" y="56219"/>
                </a:lnTo>
                <a:lnTo>
                  <a:pt x="218420" y="45662"/>
                </a:lnTo>
                <a:lnTo>
                  <a:pt x="21508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729261" y="4434979"/>
            <a:ext cx="169545" cy="407034"/>
          </a:xfrm>
          <a:custGeom>
            <a:avLst/>
            <a:gdLst/>
            <a:ahLst/>
            <a:cxnLst/>
            <a:rect l="l" t="t" r="r" b="b"/>
            <a:pathLst>
              <a:path w="169545" h="407035">
                <a:moveTo>
                  <a:pt x="92760" y="154787"/>
                </a:moveTo>
                <a:lnTo>
                  <a:pt x="43586" y="154787"/>
                </a:lnTo>
                <a:lnTo>
                  <a:pt x="43586" y="406806"/>
                </a:lnTo>
                <a:lnTo>
                  <a:pt x="92760" y="406806"/>
                </a:lnTo>
                <a:lnTo>
                  <a:pt x="92760" y="154787"/>
                </a:lnTo>
                <a:close/>
              </a:path>
              <a:path w="169545" h="407035">
                <a:moveTo>
                  <a:pt x="148640" y="116789"/>
                </a:moveTo>
                <a:lnTo>
                  <a:pt x="0" y="116789"/>
                </a:lnTo>
                <a:lnTo>
                  <a:pt x="0" y="154787"/>
                </a:lnTo>
                <a:lnTo>
                  <a:pt x="148640" y="154787"/>
                </a:lnTo>
                <a:lnTo>
                  <a:pt x="148640" y="116789"/>
                </a:lnTo>
                <a:close/>
              </a:path>
              <a:path w="169545" h="407035">
                <a:moveTo>
                  <a:pt x="123494" y="0"/>
                </a:moveTo>
                <a:lnTo>
                  <a:pt x="83359" y="6638"/>
                </a:lnTo>
                <a:lnTo>
                  <a:pt x="52929" y="33688"/>
                </a:lnTo>
                <a:lnTo>
                  <a:pt x="43902" y="72398"/>
                </a:lnTo>
                <a:lnTo>
                  <a:pt x="43586" y="86055"/>
                </a:lnTo>
                <a:lnTo>
                  <a:pt x="43586" y="116789"/>
                </a:lnTo>
                <a:lnTo>
                  <a:pt x="92201" y="116789"/>
                </a:lnTo>
                <a:lnTo>
                  <a:pt x="92201" y="90246"/>
                </a:lnTo>
                <a:lnTo>
                  <a:pt x="92778" y="78284"/>
                </a:lnTo>
                <a:lnTo>
                  <a:pt x="122735" y="45855"/>
                </a:lnTo>
                <a:lnTo>
                  <a:pt x="133096" y="45262"/>
                </a:lnTo>
                <a:lnTo>
                  <a:pt x="162515" y="45262"/>
                </a:lnTo>
                <a:lnTo>
                  <a:pt x="169418" y="4940"/>
                </a:lnTo>
                <a:lnTo>
                  <a:pt x="157122" y="2791"/>
                </a:lnTo>
                <a:lnTo>
                  <a:pt x="145375" y="1246"/>
                </a:lnTo>
                <a:lnTo>
                  <a:pt x="134168" y="312"/>
                </a:lnTo>
                <a:lnTo>
                  <a:pt x="123494" y="0"/>
                </a:lnTo>
                <a:close/>
              </a:path>
              <a:path w="169545" h="407035">
                <a:moveTo>
                  <a:pt x="162515" y="45262"/>
                </a:moveTo>
                <a:lnTo>
                  <a:pt x="133096" y="45262"/>
                </a:lnTo>
                <a:lnTo>
                  <a:pt x="140027" y="45435"/>
                </a:lnTo>
                <a:lnTo>
                  <a:pt x="147154" y="45948"/>
                </a:lnTo>
                <a:lnTo>
                  <a:pt x="154491" y="46795"/>
                </a:lnTo>
                <a:lnTo>
                  <a:pt x="162051" y="47967"/>
                </a:lnTo>
                <a:lnTo>
                  <a:pt x="162515" y="4526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915812" y="4545622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44640"/>
                </a:lnTo>
                <a:lnTo>
                  <a:pt x="49682" y="129373"/>
                </a:lnTo>
                <a:lnTo>
                  <a:pt x="57365" y="87363"/>
                </a:lnTo>
                <a:lnTo>
                  <a:pt x="82096" y="56315"/>
                </a:lnTo>
                <a:lnTo>
                  <a:pt x="104305" y="50850"/>
                </a:lnTo>
                <a:lnTo>
                  <a:pt x="143952" y="50850"/>
                </a:lnTo>
                <a:lnTo>
                  <a:pt x="14406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4" h="296545">
                <a:moveTo>
                  <a:pt x="143952" y="50850"/>
                </a:moveTo>
                <a:lnTo>
                  <a:pt x="104305" y="50850"/>
                </a:lnTo>
                <a:lnTo>
                  <a:pt x="113248" y="51479"/>
                </a:lnTo>
                <a:lnTo>
                  <a:pt x="122191" y="53365"/>
                </a:lnTo>
                <a:lnTo>
                  <a:pt x="131131" y="56508"/>
                </a:lnTo>
                <a:lnTo>
                  <a:pt x="140068" y="60909"/>
                </a:lnTo>
                <a:lnTo>
                  <a:pt x="143952" y="50850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7" y="16086"/>
                </a:lnTo>
                <a:lnTo>
                  <a:pt x="44145" y="50571"/>
                </a:lnTo>
                <a:lnTo>
                  <a:pt x="144060" y="50571"/>
                </a:lnTo>
                <a:lnTo>
                  <a:pt x="157581" y="15557"/>
                </a:lnTo>
                <a:lnTo>
                  <a:pt x="144782" y="8765"/>
                </a:lnTo>
                <a:lnTo>
                  <a:pt x="132086" y="3902"/>
                </a:lnTo>
                <a:lnTo>
                  <a:pt x="119494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85687" y="4545622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8" y="40792"/>
                </a:moveTo>
                <a:lnTo>
                  <a:pt x="132245" y="40792"/>
                </a:lnTo>
                <a:lnTo>
                  <a:pt x="149691" y="41824"/>
                </a:lnTo>
                <a:lnTo>
                  <a:pt x="164857" y="44926"/>
                </a:lnTo>
                <a:lnTo>
                  <a:pt x="198791" y="74064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5"/>
                </a:lnTo>
                <a:lnTo>
                  <a:pt x="100583" y="130992"/>
                </a:lnTo>
                <a:lnTo>
                  <a:pt x="88719" y="132821"/>
                </a:lnTo>
                <a:lnTo>
                  <a:pt x="51825" y="143298"/>
                </a:lnTo>
                <a:lnTo>
                  <a:pt x="14943" y="172422"/>
                </a:lnTo>
                <a:lnTo>
                  <a:pt x="610" y="209216"/>
                </a:lnTo>
                <a:lnTo>
                  <a:pt x="0" y="219608"/>
                </a:lnTo>
                <a:lnTo>
                  <a:pt x="1607" y="236892"/>
                </a:lnTo>
                <a:lnTo>
                  <a:pt x="25713" y="279038"/>
                </a:lnTo>
                <a:lnTo>
                  <a:pt x="76677" y="300859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32" y="270639"/>
                </a:lnTo>
                <a:lnTo>
                  <a:pt x="201283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896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55"/>
                </a:lnTo>
                <a:lnTo>
                  <a:pt x="246959" y="54572"/>
                </a:lnTo>
                <a:lnTo>
                  <a:pt x="243519" y="45754"/>
                </a:lnTo>
                <a:lnTo>
                  <a:pt x="240868" y="40792"/>
                </a:lnTo>
                <a:close/>
              </a:path>
              <a:path w="267335" h="302895">
                <a:moveTo>
                  <a:pt x="254948" y="259842"/>
                </a:moveTo>
                <a:lnTo>
                  <a:pt x="206197" y="259842"/>
                </a:lnTo>
                <a:lnTo>
                  <a:pt x="207576" y="269919"/>
                </a:lnTo>
                <a:lnTo>
                  <a:pt x="209618" y="279331"/>
                </a:lnTo>
                <a:lnTo>
                  <a:pt x="212324" y="288079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91" y="287692"/>
                </a:lnTo>
                <a:lnTo>
                  <a:pt x="259597" y="279031"/>
                </a:lnTo>
                <a:lnTo>
                  <a:pt x="256956" y="270192"/>
                </a:lnTo>
                <a:lnTo>
                  <a:pt x="255092" y="261150"/>
                </a:lnTo>
                <a:lnTo>
                  <a:pt x="254948" y="259842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4"/>
                </a:lnTo>
                <a:lnTo>
                  <a:pt x="188174" y="227778"/>
                </a:lnTo>
                <a:lnTo>
                  <a:pt x="150092" y="256799"/>
                </a:lnTo>
                <a:lnTo>
                  <a:pt x="111010" y="263753"/>
                </a:lnTo>
                <a:lnTo>
                  <a:pt x="201283" y="263753"/>
                </a:lnTo>
                <a:lnTo>
                  <a:pt x="206197" y="259842"/>
                </a:lnTo>
                <a:lnTo>
                  <a:pt x="254948" y="259842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4" y="209638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81"/>
                </a:lnTo>
                <a:lnTo>
                  <a:pt x="48425" y="22699"/>
                </a:lnTo>
                <a:lnTo>
                  <a:pt x="17054" y="61483"/>
                </a:lnTo>
                <a:lnTo>
                  <a:pt x="8382" y="89408"/>
                </a:lnTo>
                <a:lnTo>
                  <a:pt x="56438" y="96113"/>
                </a:lnTo>
                <a:lnTo>
                  <a:pt x="60947" y="81793"/>
                </a:lnTo>
                <a:lnTo>
                  <a:pt x="66521" y="69840"/>
                </a:lnTo>
                <a:lnTo>
                  <a:pt x="102014" y="43856"/>
                </a:lnTo>
                <a:lnTo>
                  <a:pt x="132245" y="40792"/>
                </a:lnTo>
                <a:lnTo>
                  <a:pt x="240868" y="40792"/>
                </a:lnTo>
                <a:lnTo>
                  <a:pt x="239273" y="37808"/>
                </a:lnTo>
                <a:lnTo>
                  <a:pt x="200050" y="8750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13233" y="4545622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45846"/>
                </a:lnTo>
                <a:lnTo>
                  <a:pt x="49664" y="127234"/>
                </a:lnTo>
                <a:lnTo>
                  <a:pt x="56997" y="85305"/>
                </a:lnTo>
                <a:lnTo>
                  <a:pt x="82524" y="53365"/>
                </a:lnTo>
                <a:lnTo>
                  <a:pt x="95553" y="47129"/>
                </a:lnTo>
                <a:lnTo>
                  <a:pt x="44145" y="47129"/>
                </a:lnTo>
                <a:lnTo>
                  <a:pt x="44145" y="6146"/>
                </a:lnTo>
                <a:close/>
              </a:path>
              <a:path w="393700" h="296545">
                <a:moveTo>
                  <a:pt x="209979" y="42468"/>
                </a:moveTo>
                <a:lnTo>
                  <a:pt x="120789" y="42468"/>
                </a:lnTo>
                <a:lnTo>
                  <a:pt x="133467" y="43498"/>
                </a:lnTo>
                <a:lnTo>
                  <a:pt x="144252" y="46580"/>
                </a:lnTo>
                <a:lnTo>
                  <a:pt x="169108" y="79314"/>
                </a:lnTo>
                <a:lnTo>
                  <a:pt x="172110" y="296164"/>
                </a:lnTo>
                <a:lnTo>
                  <a:pt x="221284" y="296164"/>
                </a:lnTo>
                <a:lnTo>
                  <a:pt x="221323" y="127234"/>
                </a:lnTo>
                <a:lnTo>
                  <a:pt x="226326" y="89244"/>
                </a:lnTo>
                <a:lnTo>
                  <a:pt x="252277" y="53902"/>
                </a:lnTo>
                <a:lnTo>
                  <a:pt x="258445" y="50660"/>
                </a:lnTo>
                <a:lnTo>
                  <a:pt x="213563" y="50660"/>
                </a:lnTo>
                <a:lnTo>
                  <a:pt x="209979" y="42468"/>
                </a:lnTo>
                <a:close/>
              </a:path>
              <a:path w="393700" h="296545">
                <a:moveTo>
                  <a:pt x="382445" y="42468"/>
                </a:moveTo>
                <a:lnTo>
                  <a:pt x="292442" y="42468"/>
                </a:lnTo>
                <a:lnTo>
                  <a:pt x="300630" y="42958"/>
                </a:lnTo>
                <a:lnTo>
                  <a:pt x="308286" y="44434"/>
                </a:lnTo>
                <a:lnTo>
                  <a:pt x="339382" y="71247"/>
                </a:lnTo>
                <a:lnTo>
                  <a:pt x="344159" y="110932"/>
                </a:lnTo>
                <a:lnTo>
                  <a:pt x="344220" y="296164"/>
                </a:lnTo>
                <a:lnTo>
                  <a:pt x="393395" y="296164"/>
                </a:lnTo>
                <a:lnTo>
                  <a:pt x="393372" y="96953"/>
                </a:lnTo>
                <a:lnTo>
                  <a:pt x="391929" y="74131"/>
                </a:lnTo>
                <a:lnTo>
                  <a:pt x="387538" y="54154"/>
                </a:lnTo>
                <a:lnTo>
                  <a:pt x="382445" y="42468"/>
                </a:lnTo>
                <a:close/>
              </a:path>
              <a:path w="393700" h="296545">
                <a:moveTo>
                  <a:pt x="303428" y="0"/>
                </a:moveTo>
                <a:lnTo>
                  <a:pt x="277074" y="3161"/>
                </a:lnTo>
                <a:lnTo>
                  <a:pt x="253323" y="12652"/>
                </a:lnTo>
                <a:lnTo>
                  <a:pt x="232158" y="28482"/>
                </a:lnTo>
                <a:lnTo>
                  <a:pt x="213563" y="50660"/>
                </a:lnTo>
                <a:lnTo>
                  <a:pt x="258445" y="50660"/>
                </a:lnTo>
                <a:lnTo>
                  <a:pt x="264353" y="47555"/>
                </a:lnTo>
                <a:lnTo>
                  <a:pt x="277739" y="43741"/>
                </a:lnTo>
                <a:lnTo>
                  <a:pt x="292442" y="42468"/>
                </a:lnTo>
                <a:lnTo>
                  <a:pt x="382445" y="42468"/>
                </a:lnTo>
                <a:lnTo>
                  <a:pt x="380231" y="37389"/>
                </a:lnTo>
                <a:lnTo>
                  <a:pt x="370014" y="23837"/>
                </a:lnTo>
                <a:lnTo>
                  <a:pt x="357151" y="13394"/>
                </a:lnTo>
                <a:lnTo>
                  <a:pt x="341755" y="5946"/>
                </a:lnTo>
                <a:lnTo>
                  <a:pt x="323842" y="1485"/>
                </a:lnTo>
                <a:lnTo>
                  <a:pt x="303428" y="0"/>
                </a:lnTo>
                <a:close/>
              </a:path>
              <a:path w="393700" h="296545">
                <a:moveTo>
                  <a:pt x="131876" y="0"/>
                </a:moveTo>
                <a:lnTo>
                  <a:pt x="92078" y="7265"/>
                </a:lnTo>
                <a:lnTo>
                  <a:pt x="59994" y="27939"/>
                </a:lnTo>
                <a:lnTo>
                  <a:pt x="44145" y="47129"/>
                </a:lnTo>
                <a:lnTo>
                  <a:pt x="95553" y="47129"/>
                </a:lnTo>
                <a:lnTo>
                  <a:pt x="100885" y="45192"/>
                </a:lnTo>
                <a:lnTo>
                  <a:pt x="110645" y="43149"/>
                </a:lnTo>
                <a:lnTo>
                  <a:pt x="120789" y="42468"/>
                </a:lnTo>
                <a:lnTo>
                  <a:pt x="209979" y="42468"/>
                </a:lnTo>
                <a:lnTo>
                  <a:pt x="208604" y="39327"/>
                </a:lnTo>
                <a:lnTo>
                  <a:pt x="173594" y="7506"/>
                </a:lnTo>
                <a:lnTo>
                  <a:pt x="147227" y="836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862508" y="4545622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05" y="10069"/>
                </a:lnTo>
                <a:lnTo>
                  <a:pt x="37541" y="40322"/>
                </a:lnTo>
                <a:lnTo>
                  <a:pt x="9374" y="88779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06"/>
                </a:lnTo>
                <a:lnTo>
                  <a:pt x="107676" y="299865"/>
                </a:lnTo>
                <a:lnTo>
                  <a:pt x="137744" y="302310"/>
                </a:lnTo>
                <a:lnTo>
                  <a:pt x="161830" y="300776"/>
                </a:lnTo>
                <a:lnTo>
                  <a:pt x="203220" y="288519"/>
                </a:lnTo>
                <a:lnTo>
                  <a:pt x="235474" y="264337"/>
                </a:lnTo>
                <a:lnTo>
                  <a:pt x="237224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4" y="236740"/>
                </a:lnTo>
                <a:lnTo>
                  <a:pt x="53021" y="186166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7" y="105454"/>
                </a:lnTo>
                <a:lnTo>
                  <a:pt x="78511" y="62865"/>
                </a:lnTo>
                <a:lnTo>
                  <a:pt x="119103" y="41648"/>
                </a:lnTo>
                <a:lnTo>
                  <a:pt x="135331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62" y="22197"/>
                </a:lnTo>
                <a:lnTo>
                  <a:pt x="187713" y="9859"/>
                </a:lnTo>
                <a:lnTo>
                  <a:pt x="162709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8"/>
                </a:lnTo>
                <a:lnTo>
                  <a:pt x="150734" y="261186"/>
                </a:lnTo>
                <a:lnTo>
                  <a:pt x="137744" y="262077"/>
                </a:lnTo>
                <a:lnTo>
                  <a:pt x="237224" y="262077"/>
                </a:lnTo>
                <a:lnTo>
                  <a:pt x="247843" y="248364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31" y="40233"/>
                </a:lnTo>
                <a:lnTo>
                  <a:pt x="153115" y="42013"/>
                </a:lnTo>
                <a:lnTo>
                  <a:pt x="169176" y="47347"/>
                </a:lnTo>
                <a:lnTo>
                  <a:pt x="202924" y="78926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1"/>
                </a:lnTo>
                <a:lnTo>
                  <a:pt x="257338" y="87055"/>
                </a:lnTo>
                <a:lnTo>
                  <a:pt x="245839" y="61263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154011" y="4551769"/>
            <a:ext cx="398145" cy="290195"/>
          </a:xfrm>
          <a:custGeom>
            <a:avLst/>
            <a:gdLst/>
            <a:ahLst/>
            <a:cxnLst/>
            <a:rect l="l" t="t" r="r" b="b"/>
            <a:pathLst>
              <a:path w="398145" h="290195">
                <a:moveTo>
                  <a:pt x="51409" y="0"/>
                </a:moveTo>
                <a:lnTo>
                  <a:pt x="0" y="0"/>
                </a:lnTo>
                <a:lnTo>
                  <a:pt x="87642" y="290017"/>
                </a:lnTo>
                <a:lnTo>
                  <a:pt x="139712" y="290017"/>
                </a:lnTo>
                <a:lnTo>
                  <a:pt x="155577" y="229666"/>
                </a:lnTo>
                <a:lnTo>
                  <a:pt x="114096" y="229666"/>
                </a:lnTo>
                <a:lnTo>
                  <a:pt x="97701" y="167360"/>
                </a:lnTo>
                <a:lnTo>
                  <a:pt x="51409" y="0"/>
                </a:lnTo>
                <a:close/>
              </a:path>
              <a:path w="398145" h="290195">
                <a:moveTo>
                  <a:pt x="242729" y="66865"/>
                </a:moveTo>
                <a:lnTo>
                  <a:pt x="198374" y="66865"/>
                </a:lnTo>
                <a:lnTo>
                  <a:pt x="210019" y="116509"/>
                </a:lnTo>
                <a:lnTo>
                  <a:pt x="256031" y="290017"/>
                </a:lnTo>
                <a:lnTo>
                  <a:pt x="306882" y="290017"/>
                </a:lnTo>
                <a:lnTo>
                  <a:pt x="327716" y="223608"/>
                </a:lnTo>
                <a:lnTo>
                  <a:pt x="283311" y="223608"/>
                </a:lnTo>
                <a:lnTo>
                  <a:pt x="268795" y="167360"/>
                </a:lnTo>
                <a:lnTo>
                  <a:pt x="242729" y="66865"/>
                </a:lnTo>
                <a:close/>
              </a:path>
              <a:path w="398145" h="290195">
                <a:moveTo>
                  <a:pt x="225386" y="0"/>
                </a:moveTo>
                <a:lnTo>
                  <a:pt x="175005" y="0"/>
                </a:lnTo>
                <a:lnTo>
                  <a:pt x="129082" y="169875"/>
                </a:lnTo>
                <a:lnTo>
                  <a:pt x="118341" y="212415"/>
                </a:lnTo>
                <a:lnTo>
                  <a:pt x="115402" y="224201"/>
                </a:lnTo>
                <a:lnTo>
                  <a:pt x="114096" y="229666"/>
                </a:lnTo>
                <a:lnTo>
                  <a:pt x="155577" y="229666"/>
                </a:lnTo>
                <a:lnTo>
                  <a:pt x="198374" y="66865"/>
                </a:lnTo>
                <a:lnTo>
                  <a:pt x="242729" y="66865"/>
                </a:lnTo>
                <a:lnTo>
                  <a:pt x="225386" y="0"/>
                </a:lnTo>
                <a:close/>
              </a:path>
              <a:path w="398145" h="290195">
                <a:moveTo>
                  <a:pt x="397865" y="0"/>
                </a:moveTo>
                <a:lnTo>
                  <a:pt x="350088" y="0"/>
                </a:lnTo>
                <a:lnTo>
                  <a:pt x="299986" y="167640"/>
                </a:lnTo>
                <a:lnTo>
                  <a:pt x="283311" y="223608"/>
                </a:lnTo>
                <a:lnTo>
                  <a:pt x="327716" y="223608"/>
                </a:lnTo>
                <a:lnTo>
                  <a:pt x="39786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574615" y="4545622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60" y="0"/>
                </a:moveTo>
                <a:lnTo>
                  <a:pt x="86253" y="8031"/>
                </a:lnTo>
                <a:lnTo>
                  <a:pt x="44786" y="32131"/>
                </a:lnTo>
                <a:lnTo>
                  <a:pt x="11179" y="81232"/>
                </a:lnTo>
                <a:lnTo>
                  <a:pt x="0" y="151244"/>
                </a:lnTo>
                <a:lnTo>
                  <a:pt x="2334" y="185627"/>
                </a:lnTo>
                <a:lnTo>
                  <a:pt x="21087" y="241750"/>
                </a:lnTo>
                <a:lnTo>
                  <a:pt x="57764" y="280429"/>
                </a:lnTo>
                <a:lnTo>
                  <a:pt x="106974" y="299882"/>
                </a:lnTo>
                <a:lnTo>
                  <a:pt x="135960" y="302310"/>
                </a:lnTo>
                <a:lnTo>
                  <a:pt x="154541" y="301209"/>
                </a:lnTo>
                <a:lnTo>
                  <a:pt x="205911" y="284619"/>
                </a:lnTo>
                <a:lnTo>
                  <a:pt x="235239" y="262077"/>
                </a:lnTo>
                <a:lnTo>
                  <a:pt x="135960" y="262077"/>
                </a:lnTo>
                <a:lnTo>
                  <a:pt x="118248" y="260347"/>
                </a:lnTo>
                <a:lnTo>
                  <a:pt x="74593" y="234416"/>
                </a:lnTo>
                <a:lnTo>
                  <a:pt x="56362" y="199850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33" y="47650"/>
                </a:lnTo>
                <a:lnTo>
                  <a:pt x="135960" y="40792"/>
                </a:lnTo>
                <a:lnTo>
                  <a:pt x="234961" y="40792"/>
                </a:lnTo>
                <a:lnTo>
                  <a:pt x="233661" y="39116"/>
                </a:lnTo>
                <a:lnTo>
                  <a:pt x="213300" y="22004"/>
                </a:lnTo>
                <a:lnTo>
                  <a:pt x="190225" y="9780"/>
                </a:lnTo>
                <a:lnTo>
                  <a:pt x="164443" y="2445"/>
                </a:lnTo>
                <a:lnTo>
                  <a:pt x="135960" y="0"/>
                </a:lnTo>
                <a:close/>
              </a:path>
              <a:path w="271779" h="302895">
                <a:moveTo>
                  <a:pt x="234961" y="40792"/>
                </a:moveTo>
                <a:lnTo>
                  <a:pt x="135960" y="40792"/>
                </a:lnTo>
                <a:lnTo>
                  <a:pt x="153389" y="42521"/>
                </a:lnTo>
                <a:lnTo>
                  <a:pt x="169342" y="47707"/>
                </a:lnTo>
                <a:lnTo>
                  <a:pt x="207482" y="83855"/>
                </a:lnTo>
                <a:lnTo>
                  <a:pt x="219742" y="124472"/>
                </a:lnTo>
                <a:lnTo>
                  <a:pt x="221188" y="151244"/>
                </a:lnTo>
                <a:lnTo>
                  <a:pt x="219759" y="176277"/>
                </a:lnTo>
                <a:lnTo>
                  <a:pt x="207605" y="218606"/>
                </a:lnTo>
                <a:lnTo>
                  <a:pt x="169469" y="255162"/>
                </a:lnTo>
                <a:lnTo>
                  <a:pt x="135960" y="262077"/>
                </a:lnTo>
                <a:lnTo>
                  <a:pt x="235239" y="262077"/>
                </a:lnTo>
                <a:lnTo>
                  <a:pt x="262141" y="217396"/>
                </a:lnTo>
                <a:lnTo>
                  <a:pt x="270523" y="173496"/>
                </a:lnTo>
                <a:lnTo>
                  <a:pt x="271570" y="147053"/>
                </a:lnTo>
                <a:lnTo>
                  <a:pt x="269196" y="114473"/>
                </a:lnTo>
                <a:lnTo>
                  <a:pt x="262079" y="85612"/>
                </a:lnTo>
                <a:lnTo>
                  <a:pt x="250230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903273" y="4545622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44640"/>
                </a:lnTo>
                <a:lnTo>
                  <a:pt x="49681" y="129373"/>
                </a:lnTo>
                <a:lnTo>
                  <a:pt x="57365" y="87363"/>
                </a:lnTo>
                <a:lnTo>
                  <a:pt x="82091" y="56315"/>
                </a:lnTo>
                <a:lnTo>
                  <a:pt x="104305" y="50850"/>
                </a:lnTo>
                <a:lnTo>
                  <a:pt x="143952" y="50850"/>
                </a:lnTo>
                <a:lnTo>
                  <a:pt x="14406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5">
                <a:moveTo>
                  <a:pt x="143952" y="50850"/>
                </a:moveTo>
                <a:lnTo>
                  <a:pt x="104305" y="50850"/>
                </a:lnTo>
                <a:lnTo>
                  <a:pt x="113248" y="51479"/>
                </a:lnTo>
                <a:lnTo>
                  <a:pt x="122191" y="53365"/>
                </a:lnTo>
                <a:lnTo>
                  <a:pt x="131131" y="56508"/>
                </a:lnTo>
                <a:lnTo>
                  <a:pt x="140068" y="60909"/>
                </a:lnTo>
                <a:lnTo>
                  <a:pt x="143952" y="50850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7" y="16086"/>
                </a:lnTo>
                <a:lnTo>
                  <a:pt x="44145" y="50571"/>
                </a:lnTo>
                <a:lnTo>
                  <a:pt x="144060" y="50571"/>
                </a:lnTo>
                <a:lnTo>
                  <a:pt x="157581" y="15557"/>
                </a:lnTo>
                <a:lnTo>
                  <a:pt x="144782" y="8765"/>
                </a:lnTo>
                <a:lnTo>
                  <a:pt x="132086" y="3902"/>
                </a:lnTo>
                <a:lnTo>
                  <a:pt x="119494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90090" y="4441685"/>
            <a:ext cx="240665" cy="400685"/>
          </a:xfrm>
          <a:custGeom>
            <a:avLst/>
            <a:gdLst/>
            <a:ahLst/>
            <a:cxnLst/>
            <a:rect l="l" t="t" r="r" b="b"/>
            <a:pathLst>
              <a:path w="240665" h="400685">
                <a:moveTo>
                  <a:pt x="49187" y="0"/>
                </a:moveTo>
                <a:lnTo>
                  <a:pt x="0" y="0"/>
                </a:lnTo>
                <a:lnTo>
                  <a:pt x="0" y="400100"/>
                </a:lnTo>
                <a:lnTo>
                  <a:pt x="49187" y="400100"/>
                </a:lnTo>
                <a:lnTo>
                  <a:pt x="49187" y="285076"/>
                </a:lnTo>
                <a:lnTo>
                  <a:pt x="83261" y="251929"/>
                </a:lnTo>
                <a:lnTo>
                  <a:pt x="141070" y="251929"/>
                </a:lnTo>
                <a:lnTo>
                  <a:pt x="125010" y="227901"/>
                </a:lnTo>
                <a:lnTo>
                  <a:pt x="49187" y="227901"/>
                </a:lnTo>
                <a:lnTo>
                  <a:pt x="49187" y="0"/>
                </a:lnTo>
                <a:close/>
              </a:path>
              <a:path w="240665" h="400685">
                <a:moveTo>
                  <a:pt x="141070" y="251929"/>
                </a:moveTo>
                <a:lnTo>
                  <a:pt x="83261" y="251929"/>
                </a:lnTo>
                <a:lnTo>
                  <a:pt x="179565" y="400100"/>
                </a:lnTo>
                <a:lnTo>
                  <a:pt x="240106" y="400100"/>
                </a:lnTo>
                <a:lnTo>
                  <a:pt x="141070" y="251929"/>
                </a:lnTo>
                <a:close/>
              </a:path>
              <a:path w="240665" h="400685">
                <a:moveTo>
                  <a:pt x="228930" y="110083"/>
                </a:moveTo>
                <a:lnTo>
                  <a:pt x="165404" y="110083"/>
                </a:lnTo>
                <a:lnTo>
                  <a:pt x="49187" y="227901"/>
                </a:lnTo>
                <a:lnTo>
                  <a:pt x="125010" y="227901"/>
                </a:lnTo>
                <a:lnTo>
                  <a:pt x="118287" y="217843"/>
                </a:lnTo>
                <a:lnTo>
                  <a:pt x="228930" y="11008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49754" y="4545622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52" y="231118"/>
                </a:lnTo>
                <a:lnTo>
                  <a:pt x="13565" y="249864"/>
                </a:lnTo>
                <a:lnTo>
                  <a:pt x="54309" y="289146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40" y="290487"/>
                </a:lnTo>
                <a:lnTo>
                  <a:pt x="218519" y="267169"/>
                </a:lnTo>
                <a:lnTo>
                  <a:pt x="222502" y="262077"/>
                </a:lnTo>
                <a:lnTo>
                  <a:pt x="123774" y="262077"/>
                </a:lnTo>
                <a:lnTo>
                  <a:pt x="107920" y="261100"/>
                </a:lnTo>
                <a:lnTo>
                  <a:pt x="71424" y="246519"/>
                </a:lnTo>
                <a:lnTo>
                  <a:pt x="51561" y="215472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55" y="5867"/>
                </a:lnTo>
                <a:lnTo>
                  <a:pt x="34134" y="25914"/>
                </a:lnTo>
                <a:lnTo>
                  <a:pt x="10602" y="64690"/>
                </a:lnTo>
                <a:lnTo>
                  <a:pt x="8419" y="83921"/>
                </a:lnTo>
                <a:lnTo>
                  <a:pt x="9061" y="93740"/>
                </a:lnTo>
                <a:lnTo>
                  <a:pt x="25187" y="130413"/>
                </a:lnTo>
                <a:lnTo>
                  <a:pt x="63278" y="154851"/>
                </a:lnTo>
                <a:lnTo>
                  <a:pt x="100651" y="166585"/>
                </a:lnTo>
                <a:lnTo>
                  <a:pt x="143664" y="177994"/>
                </a:lnTo>
                <a:lnTo>
                  <a:pt x="158091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2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86" y="160940"/>
                </a:lnTo>
                <a:lnTo>
                  <a:pt x="184304" y="138412"/>
                </a:lnTo>
                <a:lnTo>
                  <a:pt x="95146" y="112391"/>
                </a:lnTo>
                <a:lnTo>
                  <a:pt x="86124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05"/>
                </a:lnTo>
                <a:lnTo>
                  <a:pt x="57835" y="89687"/>
                </a:lnTo>
                <a:lnTo>
                  <a:pt x="55879" y="83921"/>
                </a:lnTo>
                <a:lnTo>
                  <a:pt x="55879" y="77584"/>
                </a:lnTo>
                <a:lnTo>
                  <a:pt x="78724" y="46518"/>
                </a:lnTo>
                <a:lnTo>
                  <a:pt x="118465" y="40233"/>
                </a:lnTo>
                <a:lnTo>
                  <a:pt x="215096" y="40233"/>
                </a:lnTo>
                <a:lnTo>
                  <a:pt x="212813" y="36512"/>
                </a:lnTo>
                <a:lnTo>
                  <a:pt x="174713" y="9867"/>
                </a:lnTo>
                <a:lnTo>
                  <a:pt x="131445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96" y="40233"/>
                </a:moveTo>
                <a:lnTo>
                  <a:pt x="118465" y="40233"/>
                </a:lnTo>
                <a:lnTo>
                  <a:pt x="131963" y="41020"/>
                </a:lnTo>
                <a:lnTo>
                  <a:pt x="143830" y="43387"/>
                </a:lnTo>
                <a:lnTo>
                  <a:pt x="175264" y="68116"/>
                </a:lnTo>
                <a:lnTo>
                  <a:pt x="181609" y="88290"/>
                </a:lnTo>
                <a:lnTo>
                  <a:pt x="229666" y="81584"/>
                </a:lnTo>
                <a:lnTo>
                  <a:pt x="226851" y="68116"/>
                </a:lnTo>
                <a:lnTo>
                  <a:pt x="223121" y="56219"/>
                </a:lnTo>
                <a:lnTo>
                  <a:pt x="218427" y="45662"/>
                </a:lnTo>
                <a:lnTo>
                  <a:pt x="21509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846096" y="4545622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65" y="0"/>
                </a:moveTo>
                <a:lnTo>
                  <a:pt x="79068" y="9901"/>
                </a:lnTo>
                <a:lnTo>
                  <a:pt x="35118" y="39514"/>
                </a:lnTo>
                <a:lnTo>
                  <a:pt x="8754" y="88540"/>
                </a:lnTo>
                <a:lnTo>
                  <a:pt x="975" y="129550"/>
                </a:lnTo>
                <a:lnTo>
                  <a:pt x="0" y="152273"/>
                </a:lnTo>
                <a:lnTo>
                  <a:pt x="2254" y="186360"/>
                </a:lnTo>
                <a:lnTo>
                  <a:pt x="20311" y="241959"/>
                </a:lnTo>
                <a:lnTo>
                  <a:pt x="55618" y="280466"/>
                </a:lnTo>
                <a:lnTo>
                  <a:pt x="103359" y="299884"/>
                </a:lnTo>
                <a:lnTo>
                  <a:pt x="131597" y="302310"/>
                </a:lnTo>
                <a:lnTo>
                  <a:pt x="154364" y="300561"/>
                </a:lnTo>
                <a:lnTo>
                  <a:pt x="175296" y="295311"/>
                </a:lnTo>
                <a:lnTo>
                  <a:pt x="194378" y="286553"/>
                </a:lnTo>
                <a:lnTo>
                  <a:pt x="211594" y="274281"/>
                </a:lnTo>
                <a:lnTo>
                  <a:pt x="223287" y="262077"/>
                </a:lnTo>
                <a:lnTo>
                  <a:pt x="131038" y="262077"/>
                </a:lnTo>
                <a:lnTo>
                  <a:pt x="113922" y="260419"/>
                </a:lnTo>
                <a:lnTo>
                  <a:pt x="72644" y="235623"/>
                </a:lnTo>
                <a:lnTo>
                  <a:pt x="55876" y="201245"/>
                </a:lnTo>
                <a:lnTo>
                  <a:pt x="50292" y="150875"/>
                </a:lnTo>
                <a:lnTo>
                  <a:pt x="51740" y="124051"/>
                </a:lnTo>
                <a:lnTo>
                  <a:pt x="63332" y="82028"/>
                </a:lnTo>
                <a:lnTo>
                  <a:pt x="100239" y="46870"/>
                </a:lnTo>
                <a:lnTo>
                  <a:pt x="133921" y="40233"/>
                </a:lnTo>
                <a:lnTo>
                  <a:pt x="224987" y="40233"/>
                </a:lnTo>
                <a:lnTo>
                  <a:pt x="222754" y="37038"/>
                </a:lnTo>
                <a:lnTo>
                  <a:pt x="209080" y="23837"/>
                </a:lnTo>
                <a:lnTo>
                  <a:pt x="193037" y="13394"/>
                </a:lnTo>
                <a:lnTo>
                  <a:pt x="174818" y="5946"/>
                </a:lnTo>
                <a:lnTo>
                  <a:pt x="154451" y="1485"/>
                </a:lnTo>
                <a:lnTo>
                  <a:pt x="131965" y="0"/>
                </a:lnTo>
                <a:close/>
              </a:path>
              <a:path w="252095" h="302895">
                <a:moveTo>
                  <a:pt x="203961" y="189992"/>
                </a:moveTo>
                <a:lnTo>
                  <a:pt x="188190" y="234381"/>
                </a:lnTo>
                <a:lnTo>
                  <a:pt x="157649" y="257665"/>
                </a:lnTo>
                <a:lnTo>
                  <a:pt x="131038" y="262077"/>
                </a:lnTo>
                <a:lnTo>
                  <a:pt x="223287" y="262077"/>
                </a:lnTo>
                <a:lnTo>
                  <a:pt x="226320" y="258910"/>
                </a:lnTo>
                <a:lnTo>
                  <a:pt x="237955" y="240866"/>
                </a:lnTo>
                <a:lnTo>
                  <a:pt x="246515" y="220134"/>
                </a:lnTo>
                <a:lnTo>
                  <a:pt x="252018" y="196697"/>
                </a:lnTo>
                <a:lnTo>
                  <a:pt x="203961" y="189992"/>
                </a:lnTo>
                <a:close/>
              </a:path>
              <a:path w="252095" h="302895">
                <a:moveTo>
                  <a:pt x="224987" y="40233"/>
                </a:moveTo>
                <a:lnTo>
                  <a:pt x="133921" y="40233"/>
                </a:lnTo>
                <a:lnTo>
                  <a:pt x="145763" y="41158"/>
                </a:lnTo>
                <a:lnTo>
                  <a:pt x="156695" y="43926"/>
                </a:lnTo>
                <a:lnTo>
                  <a:pt x="190593" y="73329"/>
                </a:lnTo>
                <a:lnTo>
                  <a:pt x="200050" y="98907"/>
                </a:lnTo>
                <a:lnTo>
                  <a:pt x="247548" y="91643"/>
                </a:lnTo>
                <a:lnTo>
                  <a:pt x="241996" y="70949"/>
                </a:lnTo>
                <a:lnTo>
                  <a:pt x="233729" y="52744"/>
                </a:lnTo>
                <a:lnTo>
                  <a:pt x="224987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121590" y="4545622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60" y="0"/>
                </a:moveTo>
                <a:lnTo>
                  <a:pt x="86253" y="8031"/>
                </a:lnTo>
                <a:lnTo>
                  <a:pt x="44786" y="32131"/>
                </a:lnTo>
                <a:lnTo>
                  <a:pt x="11179" y="81232"/>
                </a:lnTo>
                <a:lnTo>
                  <a:pt x="0" y="151244"/>
                </a:lnTo>
                <a:lnTo>
                  <a:pt x="2334" y="185627"/>
                </a:lnTo>
                <a:lnTo>
                  <a:pt x="21087" y="241750"/>
                </a:lnTo>
                <a:lnTo>
                  <a:pt x="57764" y="280429"/>
                </a:lnTo>
                <a:lnTo>
                  <a:pt x="106974" y="299882"/>
                </a:lnTo>
                <a:lnTo>
                  <a:pt x="135960" y="302310"/>
                </a:lnTo>
                <a:lnTo>
                  <a:pt x="154541" y="301209"/>
                </a:lnTo>
                <a:lnTo>
                  <a:pt x="205911" y="284619"/>
                </a:lnTo>
                <a:lnTo>
                  <a:pt x="235239" y="262077"/>
                </a:lnTo>
                <a:lnTo>
                  <a:pt x="135960" y="262077"/>
                </a:lnTo>
                <a:lnTo>
                  <a:pt x="118248" y="260347"/>
                </a:lnTo>
                <a:lnTo>
                  <a:pt x="74593" y="234416"/>
                </a:lnTo>
                <a:lnTo>
                  <a:pt x="56362" y="199850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33" y="47650"/>
                </a:lnTo>
                <a:lnTo>
                  <a:pt x="135960" y="40792"/>
                </a:lnTo>
                <a:lnTo>
                  <a:pt x="234961" y="40792"/>
                </a:lnTo>
                <a:lnTo>
                  <a:pt x="233661" y="39116"/>
                </a:lnTo>
                <a:lnTo>
                  <a:pt x="213300" y="22004"/>
                </a:lnTo>
                <a:lnTo>
                  <a:pt x="190225" y="9780"/>
                </a:lnTo>
                <a:lnTo>
                  <a:pt x="164443" y="2445"/>
                </a:lnTo>
                <a:lnTo>
                  <a:pt x="135960" y="0"/>
                </a:lnTo>
                <a:close/>
              </a:path>
              <a:path w="271779" h="302895">
                <a:moveTo>
                  <a:pt x="234961" y="40792"/>
                </a:moveTo>
                <a:lnTo>
                  <a:pt x="135960" y="40792"/>
                </a:lnTo>
                <a:lnTo>
                  <a:pt x="153389" y="42521"/>
                </a:lnTo>
                <a:lnTo>
                  <a:pt x="169342" y="47707"/>
                </a:lnTo>
                <a:lnTo>
                  <a:pt x="207482" y="83855"/>
                </a:lnTo>
                <a:lnTo>
                  <a:pt x="219742" y="124472"/>
                </a:lnTo>
                <a:lnTo>
                  <a:pt x="221188" y="151244"/>
                </a:lnTo>
                <a:lnTo>
                  <a:pt x="219759" y="176277"/>
                </a:lnTo>
                <a:lnTo>
                  <a:pt x="207605" y="218606"/>
                </a:lnTo>
                <a:lnTo>
                  <a:pt x="169469" y="255162"/>
                </a:lnTo>
                <a:lnTo>
                  <a:pt x="135960" y="262077"/>
                </a:lnTo>
                <a:lnTo>
                  <a:pt x="235239" y="262077"/>
                </a:lnTo>
                <a:lnTo>
                  <a:pt x="262141" y="217396"/>
                </a:lnTo>
                <a:lnTo>
                  <a:pt x="270523" y="173496"/>
                </a:lnTo>
                <a:lnTo>
                  <a:pt x="271570" y="147053"/>
                </a:lnTo>
                <a:lnTo>
                  <a:pt x="269196" y="114473"/>
                </a:lnTo>
                <a:lnTo>
                  <a:pt x="262079" y="85612"/>
                </a:lnTo>
                <a:lnTo>
                  <a:pt x="250230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450806" y="4545622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45846"/>
                </a:lnTo>
                <a:lnTo>
                  <a:pt x="49662" y="127234"/>
                </a:lnTo>
                <a:lnTo>
                  <a:pt x="56997" y="85305"/>
                </a:lnTo>
                <a:lnTo>
                  <a:pt x="82511" y="53365"/>
                </a:lnTo>
                <a:lnTo>
                  <a:pt x="95549" y="47129"/>
                </a:lnTo>
                <a:lnTo>
                  <a:pt x="44145" y="47129"/>
                </a:lnTo>
                <a:lnTo>
                  <a:pt x="44145" y="6146"/>
                </a:lnTo>
                <a:close/>
              </a:path>
              <a:path w="393700" h="296545">
                <a:moveTo>
                  <a:pt x="209967" y="42468"/>
                </a:moveTo>
                <a:lnTo>
                  <a:pt x="120789" y="42468"/>
                </a:lnTo>
                <a:lnTo>
                  <a:pt x="133466" y="43498"/>
                </a:lnTo>
                <a:lnTo>
                  <a:pt x="144248" y="46580"/>
                </a:lnTo>
                <a:lnTo>
                  <a:pt x="169108" y="79314"/>
                </a:lnTo>
                <a:lnTo>
                  <a:pt x="172110" y="296164"/>
                </a:lnTo>
                <a:lnTo>
                  <a:pt x="221284" y="296164"/>
                </a:lnTo>
                <a:lnTo>
                  <a:pt x="221323" y="127234"/>
                </a:lnTo>
                <a:lnTo>
                  <a:pt x="226325" y="89244"/>
                </a:lnTo>
                <a:lnTo>
                  <a:pt x="252269" y="53902"/>
                </a:lnTo>
                <a:lnTo>
                  <a:pt x="258438" y="50660"/>
                </a:lnTo>
                <a:lnTo>
                  <a:pt x="213550" y="50660"/>
                </a:lnTo>
                <a:lnTo>
                  <a:pt x="209967" y="42468"/>
                </a:lnTo>
                <a:close/>
              </a:path>
              <a:path w="393700" h="296545">
                <a:moveTo>
                  <a:pt x="382445" y="42468"/>
                </a:moveTo>
                <a:lnTo>
                  <a:pt x="292430" y="42468"/>
                </a:lnTo>
                <a:lnTo>
                  <a:pt x="300622" y="42958"/>
                </a:lnTo>
                <a:lnTo>
                  <a:pt x="308279" y="44434"/>
                </a:lnTo>
                <a:lnTo>
                  <a:pt x="339369" y="71247"/>
                </a:lnTo>
                <a:lnTo>
                  <a:pt x="344159" y="110932"/>
                </a:lnTo>
                <a:lnTo>
                  <a:pt x="344220" y="296164"/>
                </a:lnTo>
                <a:lnTo>
                  <a:pt x="393395" y="296164"/>
                </a:lnTo>
                <a:lnTo>
                  <a:pt x="393372" y="96953"/>
                </a:lnTo>
                <a:lnTo>
                  <a:pt x="391929" y="74131"/>
                </a:lnTo>
                <a:lnTo>
                  <a:pt x="387538" y="54154"/>
                </a:lnTo>
                <a:lnTo>
                  <a:pt x="382445" y="42468"/>
                </a:lnTo>
                <a:close/>
              </a:path>
              <a:path w="393700" h="296545">
                <a:moveTo>
                  <a:pt x="303428" y="0"/>
                </a:moveTo>
                <a:lnTo>
                  <a:pt x="277074" y="3161"/>
                </a:lnTo>
                <a:lnTo>
                  <a:pt x="253322" y="12652"/>
                </a:lnTo>
                <a:lnTo>
                  <a:pt x="232153" y="28482"/>
                </a:lnTo>
                <a:lnTo>
                  <a:pt x="213550" y="50660"/>
                </a:lnTo>
                <a:lnTo>
                  <a:pt x="258438" y="50660"/>
                </a:lnTo>
                <a:lnTo>
                  <a:pt x="264345" y="47555"/>
                </a:lnTo>
                <a:lnTo>
                  <a:pt x="277728" y="43741"/>
                </a:lnTo>
                <a:lnTo>
                  <a:pt x="292430" y="42468"/>
                </a:lnTo>
                <a:lnTo>
                  <a:pt x="382445" y="42468"/>
                </a:lnTo>
                <a:lnTo>
                  <a:pt x="380231" y="37389"/>
                </a:lnTo>
                <a:lnTo>
                  <a:pt x="370014" y="23837"/>
                </a:lnTo>
                <a:lnTo>
                  <a:pt x="357149" y="13394"/>
                </a:lnTo>
                <a:lnTo>
                  <a:pt x="341750" y="5946"/>
                </a:lnTo>
                <a:lnTo>
                  <a:pt x="323837" y="1485"/>
                </a:lnTo>
                <a:lnTo>
                  <a:pt x="303428" y="0"/>
                </a:lnTo>
                <a:close/>
              </a:path>
              <a:path w="393700" h="296545">
                <a:moveTo>
                  <a:pt x="131876" y="0"/>
                </a:moveTo>
                <a:lnTo>
                  <a:pt x="92078" y="7265"/>
                </a:lnTo>
                <a:lnTo>
                  <a:pt x="59990" y="27939"/>
                </a:lnTo>
                <a:lnTo>
                  <a:pt x="44145" y="47129"/>
                </a:lnTo>
                <a:lnTo>
                  <a:pt x="95549" y="47129"/>
                </a:lnTo>
                <a:lnTo>
                  <a:pt x="100884" y="45192"/>
                </a:lnTo>
                <a:lnTo>
                  <a:pt x="110645" y="43149"/>
                </a:lnTo>
                <a:lnTo>
                  <a:pt x="120789" y="42468"/>
                </a:lnTo>
                <a:lnTo>
                  <a:pt x="209967" y="42468"/>
                </a:lnTo>
                <a:lnTo>
                  <a:pt x="208593" y="39327"/>
                </a:lnTo>
                <a:lnTo>
                  <a:pt x="173592" y="7506"/>
                </a:lnTo>
                <a:lnTo>
                  <a:pt x="147221" y="836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111435" y="4545622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68" y="40792"/>
                </a:moveTo>
                <a:lnTo>
                  <a:pt x="132245" y="40792"/>
                </a:lnTo>
                <a:lnTo>
                  <a:pt x="149691" y="41824"/>
                </a:lnTo>
                <a:lnTo>
                  <a:pt x="164857" y="44926"/>
                </a:lnTo>
                <a:lnTo>
                  <a:pt x="198791" y="74064"/>
                </a:lnTo>
                <a:lnTo>
                  <a:pt x="202285" y="99555"/>
                </a:lnTo>
                <a:lnTo>
                  <a:pt x="202285" y="101333"/>
                </a:lnTo>
                <a:lnTo>
                  <a:pt x="165998" y="121445"/>
                </a:lnTo>
                <a:lnTo>
                  <a:pt x="100583" y="130992"/>
                </a:lnTo>
                <a:lnTo>
                  <a:pt x="88719" y="132821"/>
                </a:lnTo>
                <a:lnTo>
                  <a:pt x="51823" y="143298"/>
                </a:lnTo>
                <a:lnTo>
                  <a:pt x="14937" y="172422"/>
                </a:lnTo>
                <a:lnTo>
                  <a:pt x="608" y="209216"/>
                </a:lnTo>
                <a:lnTo>
                  <a:pt x="0" y="219608"/>
                </a:lnTo>
                <a:lnTo>
                  <a:pt x="1605" y="236892"/>
                </a:lnTo>
                <a:lnTo>
                  <a:pt x="25713" y="279038"/>
                </a:lnTo>
                <a:lnTo>
                  <a:pt x="76677" y="300859"/>
                </a:lnTo>
                <a:lnTo>
                  <a:pt x="99186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5" y="270639"/>
                </a:lnTo>
                <a:lnTo>
                  <a:pt x="201280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890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55"/>
                </a:lnTo>
                <a:lnTo>
                  <a:pt x="246959" y="54572"/>
                </a:lnTo>
                <a:lnTo>
                  <a:pt x="243519" y="45754"/>
                </a:lnTo>
                <a:lnTo>
                  <a:pt x="240868" y="40792"/>
                </a:lnTo>
                <a:close/>
              </a:path>
              <a:path w="267334" h="302895">
                <a:moveTo>
                  <a:pt x="254948" y="259842"/>
                </a:moveTo>
                <a:lnTo>
                  <a:pt x="206197" y="259842"/>
                </a:lnTo>
                <a:lnTo>
                  <a:pt x="207576" y="269919"/>
                </a:lnTo>
                <a:lnTo>
                  <a:pt x="209618" y="279331"/>
                </a:lnTo>
                <a:lnTo>
                  <a:pt x="212324" y="288079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86" y="287692"/>
                </a:lnTo>
                <a:lnTo>
                  <a:pt x="259592" y="279031"/>
                </a:lnTo>
                <a:lnTo>
                  <a:pt x="256955" y="270192"/>
                </a:lnTo>
                <a:lnTo>
                  <a:pt x="255092" y="261150"/>
                </a:lnTo>
                <a:lnTo>
                  <a:pt x="254948" y="259842"/>
                </a:lnTo>
                <a:close/>
              </a:path>
              <a:path w="267334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4" y="183914"/>
                </a:lnTo>
                <a:lnTo>
                  <a:pt x="188169" y="227778"/>
                </a:lnTo>
                <a:lnTo>
                  <a:pt x="150092" y="256799"/>
                </a:lnTo>
                <a:lnTo>
                  <a:pt x="111010" y="263753"/>
                </a:lnTo>
                <a:lnTo>
                  <a:pt x="201280" y="263753"/>
                </a:lnTo>
                <a:lnTo>
                  <a:pt x="206197" y="259842"/>
                </a:lnTo>
                <a:lnTo>
                  <a:pt x="254948" y="259842"/>
                </a:lnTo>
                <a:lnTo>
                  <a:pt x="253744" y="248886"/>
                </a:lnTo>
                <a:lnTo>
                  <a:pt x="252783" y="230389"/>
                </a:lnTo>
                <a:lnTo>
                  <a:pt x="252302" y="209638"/>
                </a:lnTo>
                <a:lnTo>
                  <a:pt x="252186" y="201917"/>
                </a:lnTo>
                <a:lnTo>
                  <a:pt x="252068" y="182727"/>
                </a:lnTo>
                <a:lnTo>
                  <a:pt x="252018" y="150875"/>
                </a:lnTo>
                <a:close/>
              </a:path>
              <a:path w="267334" h="302895">
                <a:moveTo>
                  <a:pt x="139509" y="0"/>
                </a:moveTo>
                <a:lnTo>
                  <a:pt x="88342" y="5781"/>
                </a:lnTo>
                <a:lnTo>
                  <a:pt x="48425" y="22699"/>
                </a:lnTo>
                <a:lnTo>
                  <a:pt x="17049" y="61483"/>
                </a:lnTo>
                <a:lnTo>
                  <a:pt x="8381" y="89408"/>
                </a:lnTo>
                <a:lnTo>
                  <a:pt x="56438" y="96113"/>
                </a:lnTo>
                <a:lnTo>
                  <a:pt x="60946" y="81793"/>
                </a:lnTo>
                <a:lnTo>
                  <a:pt x="66519" y="69840"/>
                </a:lnTo>
                <a:lnTo>
                  <a:pt x="102012" y="43856"/>
                </a:lnTo>
                <a:lnTo>
                  <a:pt x="132245" y="40792"/>
                </a:lnTo>
                <a:lnTo>
                  <a:pt x="240868" y="40792"/>
                </a:lnTo>
                <a:lnTo>
                  <a:pt x="239273" y="37808"/>
                </a:lnTo>
                <a:lnTo>
                  <a:pt x="200050" y="8750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2154" y="5169890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4" y="201726"/>
                </a:moveTo>
                <a:lnTo>
                  <a:pt x="0" y="209549"/>
                </a:lnTo>
                <a:lnTo>
                  <a:pt x="5449" y="231120"/>
                </a:lnTo>
                <a:lnTo>
                  <a:pt x="13562" y="249870"/>
                </a:lnTo>
                <a:lnTo>
                  <a:pt x="54310" y="289152"/>
                </a:lnTo>
                <a:lnTo>
                  <a:pt x="97401" y="300845"/>
                </a:lnTo>
                <a:lnTo>
                  <a:pt x="123958" y="302310"/>
                </a:lnTo>
                <a:lnTo>
                  <a:pt x="140566" y="301575"/>
                </a:lnTo>
                <a:lnTo>
                  <a:pt x="185148" y="290487"/>
                </a:lnTo>
                <a:lnTo>
                  <a:pt x="218519" y="267171"/>
                </a:lnTo>
                <a:lnTo>
                  <a:pt x="222500" y="262077"/>
                </a:lnTo>
                <a:lnTo>
                  <a:pt x="123775" y="262077"/>
                </a:lnTo>
                <a:lnTo>
                  <a:pt x="107921" y="261102"/>
                </a:lnTo>
                <a:lnTo>
                  <a:pt x="71431" y="246532"/>
                </a:lnTo>
                <a:lnTo>
                  <a:pt x="51563" y="215473"/>
                </a:lnTo>
                <a:lnTo>
                  <a:pt x="48614" y="201726"/>
                </a:lnTo>
                <a:close/>
              </a:path>
              <a:path w="241300" h="302895">
                <a:moveTo>
                  <a:pt x="114926" y="0"/>
                </a:moveTo>
                <a:lnTo>
                  <a:pt x="72550" y="5867"/>
                </a:lnTo>
                <a:lnTo>
                  <a:pt x="34136" y="25914"/>
                </a:lnTo>
                <a:lnTo>
                  <a:pt x="10604" y="64696"/>
                </a:lnTo>
                <a:lnTo>
                  <a:pt x="8417" y="83921"/>
                </a:lnTo>
                <a:lnTo>
                  <a:pt x="9060" y="93747"/>
                </a:lnTo>
                <a:lnTo>
                  <a:pt x="25191" y="130413"/>
                </a:lnTo>
                <a:lnTo>
                  <a:pt x="63280" y="154858"/>
                </a:lnTo>
                <a:lnTo>
                  <a:pt x="100655" y="166593"/>
                </a:lnTo>
                <a:lnTo>
                  <a:pt x="143668" y="177994"/>
                </a:lnTo>
                <a:lnTo>
                  <a:pt x="158093" y="182381"/>
                </a:lnTo>
                <a:lnTo>
                  <a:pt x="189626" y="208105"/>
                </a:lnTo>
                <a:lnTo>
                  <a:pt x="190550" y="215976"/>
                </a:lnTo>
                <a:lnTo>
                  <a:pt x="189521" y="224971"/>
                </a:lnTo>
                <a:lnTo>
                  <a:pt x="164831" y="254340"/>
                </a:lnTo>
                <a:lnTo>
                  <a:pt x="123775" y="262077"/>
                </a:lnTo>
                <a:lnTo>
                  <a:pt x="222500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87" y="160947"/>
                </a:lnTo>
                <a:lnTo>
                  <a:pt x="184309" y="138423"/>
                </a:lnTo>
                <a:lnTo>
                  <a:pt x="95147" y="112391"/>
                </a:lnTo>
                <a:lnTo>
                  <a:pt x="86124" y="109684"/>
                </a:lnTo>
                <a:lnTo>
                  <a:pt x="80653" y="107848"/>
                </a:lnTo>
                <a:lnTo>
                  <a:pt x="72086" y="104406"/>
                </a:lnTo>
                <a:lnTo>
                  <a:pt x="65844" y="100025"/>
                </a:lnTo>
                <a:lnTo>
                  <a:pt x="61840" y="94818"/>
                </a:lnTo>
                <a:lnTo>
                  <a:pt x="57833" y="89687"/>
                </a:lnTo>
                <a:lnTo>
                  <a:pt x="55878" y="83921"/>
                </a:lnTo>
                <a:lnTo>
                  <a:pt x="55878" y="77584"/>
                </a:lnTo>
                <a:lnTo>
                  <a:pt x="78729" y="46523"/>
                </a:lnTo>
                <a:lnTo>
                  <a:pt x="118465" y="40233"/>
                </a:lnTo>
                <a:lnTo>
                  <a:pt x="215095" y="40233"/>
                </a:lnTo>
                <a:lnTo>
                  <a:pt x="212810" y="36512"/>
                </a:lnTo>
                <a:lnTo>
                  <a:pt x="174718" y="9880"/>
                </a:lnTo>
                <a:lnTo>
                  <a:pt x="131444" y="613"/>
                </a:lnTo>
                <a:lnTo>
                  <a:pt x="114926" y="0"/>
                </a:lnTo>
                <a:close/>
              </a:path>
              <a:path w="241300" h="302895">
                <a:moveTo>
                  <a:pt x="215095" y="40233"/>
                </a:moveTo>
                <a:lnTo>
                  <a:pt x="118465" y="40233"/>
                </a:lnTo>
                <a:lnTo>
                  <a:pt x="131964" y="41020"/>
                </a:lnTo>
                <a:lnTo>
                  <a:pt x="143831" y="43389"/>
                </a:lnTo>
                <a:lnTo>
                  <a:pt x="175264" y="68118"/>
                </a:lnTo>
                <a:lnTo>
                  <a:pt x="181608" y="88290"/>
                </a:lnTo>
                <a:lnTo>
                  <a:pt x="229665" y="81584"/>
                </a:lnTo>
                <a:lnTo>
                  <a:pt x="226850" y="68118"/>
                </a:lnTo>
                <a:lnTo>
                  <a:pt x="223122" y="56219"/>
                </a:lnTo>
                <a:lnTo>
                  <a:pt x="218428" y="45662"/>
                </a:lnTo>
                <a:lnTo>
                  <a:pt x="215095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91112" y="5065953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3" y="0"/>
                </a:moveTo>
                <a:lnTo>
                  <a:pt x="0" y="0"/>
                </a:lnTo>
                <a:lnTo>
                  <a:pt x="0" y="55880"/>
                </a:lnTo>
                <a:lnTo>
                  <a:pt x="49173" y="55880"/>
                </a:lnTo>
                <a:lnTo>
                  <a:pt x="4917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5699" y="517603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3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15258" y="5169890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42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1" y="296163"/>
                </a:lnTo>
                <a:lnTo>
                  <a:pt x="49171" y="145846"/>
                </a:lnTo>
                <a:lnTo>
                  <a:pt x="49661" y="127236"/>
                </a:lnTo>
                <a:lnTo>
                  <a:pt x="56995" y="85318"/>
                </a:lnTo>
                <a:lnTo>
                  <a:pt x="82515" y="53365"/>
                </a:lnTo>
                <a:lnTo>
                  <a:pt x="95551" y="47129"/>
                </a:lnTo>
                <a:lnTo>
                  <a:pt x="44142" y="47129"/>
                </a:lnTo>
                <a:lnTo>
                  <a:pt x="44142" y="6146"/>
                </a:lnTo>
                <a:close/>
              </a:path>
              <a:path w="393700" h="296545">
                <a:moveTo>
                  <a:pt x="209965" y="42468"/>
                </a:moveTo>
                <a:lnTo>
                  <a:pt x="120790" y="42468"/>
                </a:lnTo>
                <a:lnTo>
                  <a:pt x="133468" y="43498"/>
                </a:lnTo>
                <a:lnTo>
                  <a:pt x="144250" y="46580"/>
                </a:lnTo>
                <a:lnTo>
                  <a:pt x="169106" y="79321"/>
                </a:lnTo>
                <a:lnTo>
                  <a:pt x="172109" y="296163"/>
                </a:lnTo>
                <a:lnTo>
                  <a:pt x="221284" y="296163"/>
                </a:lnTo>
                <a:lnTo>
                  <a:pt x="221323" y="127236"/>
                </a:lnTo>
                <a:lnTo>
                  <a:pt x="226324" y="89249"/>
                </a:lnTo>
                <a:lnTo>
                  <a:pt x="252268" y="53907"/>
                </a:lnTo>
                <a:lnTo>
                  <a:pt x="258422" y="50672"/>
                </a:lnTo>
                <a:lnTo>
                  <a:pt x="213551" y="50672"/>
                </a:lnTo>
                <a:lnTo>
                  <a:pt x="209965" y="42468"/>
                </a:lnTo>
                <a:close/>
              </a:path>
              <a:path w="393700" h="296545">
                <a:moveTo>
                  <a:pt x="382439" y="42468"/>
                </a:moveTo>
                <a:lnTo>
                  <a:pt x="292435" y="42468"/>
                </a:lnTo>
                <a:lnTo>
                  <a:pt x="300624" y="42960"/>
                </a:lnTo>
                <a:lnTo>
                  <a:pt x="308281" y="44440"/>
                </a:lnTo>
                <a:lnTo>
                  <a:pt x="339375" y="71246"/>
                </a:lnTo>
                <a:lnTo>
                  <a:pt x="344155" y="110939"/>
                </a:lnTo>
                <a:lnTo>
                  <a:pt x="344216" y="296163"/>
                </a:lnTo>
                <a:lnTo>
                  <a:pt x="393393" y="296163"/>
                </a:lnTo>
                <a:lnTo>
                  <a:pt x="393370" y="96963"/>
                </a:lnTo>
                <a:lnTo>
                  <a:pt x="391928" y="74139"/>
                </a:lnTo>
                <a:lnTo>
                  <a:pt x="387537" y="54162"/>
                </a:lnTo>
                <a:lnTo>
                  <a:pt x="382439" y="42468"/>
                </a:lnTo>
                <a:close/>
              </a:path>
              <a:path w="393700" h="296545">
                <a:moveTo>
                  <a:pt x="303425" y="0"/>
                </a:moveTo>
                <a:lnTo>
                  <a:pt x="277073" y="3163"/>
                </a:lnTo>
                <a:lnTo>
                  <a:pt x="253321" y="12658"/>
                </a:lnTo>
                <a:lnTo>
                  <a:pt x="232152" y="28492"/>
                </a:lnTo>
                <a:lnTo>
                  <a:pt x="213551" y="50672"/>
                </a:lnTo>
                <a:lnTo>
                  <a:pt x="258422" y="50672"/>
                </a:lnTo>
                <a:lnTo>
                  <a:pt x="264345" y="47559"/>
                </a:lnTo>
                <a:lnTo>
                  <a:pt x="277731" y="43743"/>
                </a:lnTo>
                <a:lnTo>
                  <a:pt x="292435" y="42468"/>
                </a:lnTo>
                <a:lnTo>
                  <a:pt x="382439" y="42468"/>
                </a:lnTo>
                <a:lnTo>
                  <a:pt x="380230" y="37400"/>
                </a:lnTo>
                <a:lnTo>
                  <a:pt x="370014" y="23850"/>
                </a:lnTo>
                <a:lnTo>
                  <a:pt x="357148" y="13405"/>
                </a:lnTo>
                <a:lnTo>
                  <a:pt x="341750" y="5953"/>
                </a:lnTo>
                <a:lnTo>
                  <a:pt x="323836" y="1487"/>
                </a:lnTo>
                <a:lnTo>
                  <a:pt x="303425" y="0"/>
                </a:lnTo>
                <a:close/>
              </a:path>
              <a:path w="393700" h="296545">
                <a:moveTo>
                  <a:pt x="131875" y="0"/>
                </a:moveTo>
                <a:lnTo>
                  <a:pt x="92074" y="7270"/>
                </a:lnTo>
                <a:lnTo>
                  <a:pt x="59988" y="27941"/>
                </a:lnTo>
                <a:lnTo>
                  <a:pt x="44142" y="47129"/>
                </a:lnTo>
                <a:lnTo>
                  <a:pt x="95551" y="47129"/>
                </a:lnTo>
                <a:lnTo>
                  <a:pt x="100885" y="45192"/>
                </a:lnTo>
                <a:lnTo>
                  <a:pt x="110646" y="43149"/>
                </a:lnTo>
                <a:lnTo>
                  <a:pt x="120790" y="42468"/>
                </a:lnTo>
                <a:lnTo>
                  <a:pt x="209965" y="42468"/>
                </a:lnTo>
                <a:lnTo>
                  <a:pt x="208594" y="39332"/>
                </a:lnTo>
                <a:lnTo>
                  <a:pt x="173589" y="7506"/>
                </a:lnTo>
                <a:lnTo>
                  <a:pt x="147223" y="836"/>
                </a:lnTo>
                <a:lnTo>
                  <a:pt x="13187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80739" y="5169890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59" h="407670">
                <a:moveTo>
                  <a:pt x="44700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1" y="407365"/>
                </a:lnTo>
                <a:lnTo>
                  <a:pt x="49171" y="265899"/>
                </a:lnTo>
                <a:lnTo>
                  <a:pt x="210400" y="265899"/>
                </a:lnTo>
                <a:lnTo>
                  <a:pt x="214197" y="262077"/>
                </a:lnTo>
                <a:lnTo>
                  <a:pt x="122001" y="262077"/>
                </a:lnTo>
                <a:lnTo>
                  <a:pt x="106533" y="260402"/>
                </a:lnTo>
                <a:lnTo>
                  <a:pt x="67240" y="235356"/>
                </a:lnTo>
                <a:lnTo>
                  <a:pt x="46113" y="178981"/>
                </a:lnTo>
                <a:lnTo>
                  <a:pt x="44700" y="152920"/>
                </a:lnTo>
                <a:lnTo>
                  <a:pt x="46203" y="126657"/>
                </a:lnTo>
                <a:lnTo>
                  <a:pt x="58256" y="84117"/>
                </a:lnTo>
                <a:lnTo>
                  <a:pt x="94668" y="45880"/>
                </a:lnTo>
                <a:lnTo>
                  <a:pt x="98918" y="44246"/>
                </a:lnTo>
                <a:lnTo>
                  <a:pt x="44700" y="44246"/>
                </a:lnTo>
                <a:lnTo>
                  <a:pt x="44700" y="6146"/>
                </a:lnTo>
                <a:close/>
              </a:path>
              <a:path w="251459" h="407670">
                <a:moveTo>
                  <a:pt x="210400" y="265899"/>
                </a:moveTo>
                <a:lnTo>
                  <a:pt x="49171" y="265899"/>
                </a:lnTo>
                <a:lnTo>
                  <a:pt x="55881" y="273442"/>
                </a:lnTo>
                <a:lnTo>
                  <a:pt x="91253" y="296497"/>
                </a:lnTo>
                <a:lnTo>
                  <a:pt x="125265" y="302310"/>
                </a:lnTo>
                <a:lnTo>
                  <a:pt x="141834" y="301124"/>
                </a:lnTo>
                <a:lnTo>
                  <a:pt x="189146" y="283413"/>
                </a:lnTo>
                <a:lnTo>
                  <a:pt x="210400" y="265899"/>
                </a:lnTo>
                <a:close/>
              </a:path>
              <a:path w="251459" h="407670">
                <a:moveTo>
                  <a:pt x="215812" y="38557"/>
                </a:moveTo>
                <a:lnTo>
                  <a:pt x="124147" y="38557"/>
                </a:lnTo>
                <a:lnTo>
                  <a:pt x="139374" y="40270"/>
                </a:lnTo>
                <a:lnTo>
                  <a:pt x="153494" y="45415"/>
                </a:lnTo>
                <a:lnTo>
                  <a:pt x="188394" y="81521"/>
                </a:lnTo>
                <a:lnTo>
                  <a:pt x="199755" y="122914"/>
                </a:lnTo>
                <a:lnTo>
                  <a:pt x="201173" y="148831"/>
                </a:lnTo>
                <a:lnTo>
                  <a:pt x="199721" y="175914"/>
                </a:lnTo>
                <a:lnTo>
                  <a:pt x="188083" y="218698"/>
                </a:lnTo>
                <a:lnTo>
                  <a:pt x="152317" y="255162"/>
                </a:lnTo>
                <a:lnTo>
                  <a:pt x="122001" y="262077"/>
                </a:lnTo>
                <a:lnTo>
                  <a:pt x="214197" y="262077"/>
                </a:lnTo>
                <a:lnTo>
                  <a:pt x="235539" y="228930"/>
                </a:lnTo>
                <a:lnTo>
                  <a:pt x="247478" y="191138"/>
                </a:lnTo>
                <a:lnTo>
                  <a:pt x="251465" y="149021"/>
                </a:lnTo>
                <a:lnTo>
                  <a:pt x="250557" y="128703"/>
                </a:lnTo>
                <a:lnTo>
                  <a:pt x="243326" y="90630"/>
                </a:lnTo>
                <a:lnTo>
                  <a:pt x="219057" y="42052"/>
                </a:lnTo>
                <a:lnTo>
                  <a:pt x="215812" y="38557"/>
                </a:lnTo>
                <a:close/>
              </a:path>
              <a:path w="251459" h="407670">
                <a:moveTo>
                  <a:pt x="128706" y="0"/>
                </a:moveTo>
                <a:lnTo>
                  <a:pt x="90926" y="6252"/>
                </a:lnTo>
                <a:lnTo>
                  <a:pt x="52856" y="33889"/>
                </a:lnTo>
                <a:lnTo>
                  <a:pt x="44700" y="44246"/>
                </a:lnTo>
                <a:lnTo>
                  <a:pt x="98918" y="44246"/>
                </a:lnTo>
                <a:lnTo>
                  <a:pt x="108953" y="40389"/>
                </a:lnTo>
                <a:lnTo>
                  <a:pt x="124147" y="38557"/>
                </a:lnTo>
                <a:lnTo>
                  <a:pt x="215812" y="38557"/>
                </a:lnTo>
                <a:lnTo>
                  <a:pt x="207485" y="29589"/>
                </a:lnTo>
                <a:lnTo>
                  <a:pt x="194175" y="19100"/>
                </a:lnTo>
                <a:lnTo>
                  <a:pt x="179457" y="10731"/>
                </a:lnTo>
                <a:lnTo>
                  <a:pt x="163646" y="4764"/>
                </a:lnTo>
                <a:lnTo>
                  <a:pt x="146731" y="1189"/>
                </a:lnTo>
                <a:lnTo>
                  <a:pt x="12870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14995" y="5065953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00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615668" y="5065953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30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640255" y="517603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25282" y="5169890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4" h="302895">
                <a:moveTo>
                  <a:pt x="131965" y="0"/>
                </a:moveTo>
                <a:lnTo>
                  <a:pt x="79073" y="9901"/>
                </a:lnTo>
                <a:lnTo>
                  <a:pt x="35125" y="39516"/>
                </a:lnTo>
                <a:lnTo>
                  <a:pt x="8765" y="88550"/>
                </a:lnTo>
                <a:lnTo>
                  <a:pt x="977" y="129552"/>
                </a:lnTo>
                <a:lnTo>
                  <a:pt x="0" y="152272"/>
                </a:lnTo>
                <a:lnTo>
                  <a:pt x="2254" y="186362"/>
                </a:lnTo>
                <a:lnTo>
                  <a:pt x="20316" y="241964"/>
                </a:lnTo>
                <a:lnTo>
                  <a:pt x="55625" y="280466"/>
                </a:lnTo>
                <a:lnTo>
                  <a:pt x="103365" y="299884"/>
                </a:lnTo>
                <a:lnTo>
                  <a:pt x="131597" y="302310"/>
                </a:lnTo>
                <a:lnTo>
                  <a:pt x="154366" y="300563"/>
                </a:lnTo>
                <a:lnTo>
                  <a:pt x="175301" y="295316"/>
                </a:lnTo>
                <a:lnTo>
                  <a:pt x="194383" y="286558"/>
                </a:lnTo>
                <a:lnTo>
                  <a:pt x="211594" y="274281"/>
                </a:lnTo>
                <a:lnTo>
                  <a:pt x="223288" y="262077"/>
                </a:lnTo>
                <a:lnTo>
                  <a:pt x="131038" y="262077"/>
                </a:lnTo>
                <a:lnTo>
                  <a:pt x="113929" y="260421"/>
                </a:lnTo>
                <a:lnTo>
                  <a:pt x="72643" y="235635"/>
                </a:lnTo>
                <a:lnTo>
                  <a:pt x="55881" y="201256"/>
                </a:lnTo>
                <a:lnTo>
                  <a:pt x="50292" y="150875"/>
                </a:lnTo>
                <a:lnTo>
                  <a:pt x="51741" y="124051"/>
                </a:lnTo>
                <a:lnTo>
                  <a:pt x="63338" y="82028"/>
                </a:lnTo>
                <a:lnTo>
                  <a:pt x="100249" y="46870"/>
                </a:lnTo>
                <a:lnTo>
                  <a:pt x="133921" y="40233"/>
                </a:lnTo>
                <a:lnTo>
                  <a:pt x="224983" y="40233"/>
                </a:lnTo>
                <a:lnTo>
                  <a:pt x="222759" y="37050"/>
                </a:lnTo>
                <a:lnTo>
                  <a:pt x="209092" y="23850"/>
                </a:lnTo>
                <a:lnTo>
                  <a:pt x="193044" y="13405"/>
                </a:lnTo>
                <a:lnTo>
                  <a:pt x="174825" y="5953"/>
                </a:lnTo>
                <a:lnTo>
                  <a:pt x="154457" y="1487"/>
                </a:lnTo>
                <a:lnTo>
                  <a:pt x="131965" y="0"/>
                </a:lnTo>
                <a:close/>
              </a:path>
              <a:path w="252094" h="302895">
                <a:moveTo>
                  <a:pt x="203962" y="189991"/>
                </a:moveTo>
                <a:lnTo>
                  <a:pt x="188192" y="234381"/>
                </a:lnTo>
                <a:lnTo>
                  <a:pt x="157649" y="257665"/>
                </a:lnTo>
                <a:lnTo>
                  <a:pt x="131038" y="262077"/>
                </a:lnTo>
                <a:lnTo>
                  <a:pt x="223288" y="262077"/>
                </a:lnTo>
                <a:lnTo>
                  <a:pt x="226320" y="258912"/>
                </a:lnTo>
                <a:lnTo>
                  <a:pt x="237955" y="240871"/>
                </a:lnTo>
                <a:lnTo>
                  <a:pt x="246515" y="220139"/>
                </a:lnTo>
                <a:lnTo>
                  <a:pt x="252018" y="196697"/>
                </a:lnTo>
                <a:lnTo>
                  <a:pt x="203962" y="189991"/>
                </a:lnTo>
                <a:close/>
              </a:path>
              <a:path w="252094" h="302895">
                <a:moveTo>
                  <a:pt x="224983" y="40233"/>
                </a:moveTo>
                <a:lnTo>
                  <a:pt x="133921" y="40233"/>
                </a:lnTo>
                <a:lnTo>
                  <a:pt x="145763" y="41158"/>
                </a:lnTo>
                <a:lnTo>
                  <a:pt x="156695" y="43926"/>
                </a:lnTo>
                <a:lnTo>
                  <a:pt x="190598" y="73334"/>
                </a:lnTo>
                <a:lnTo>
                  <a:pt x="200050" y="98907"/>
                </a:lnTo>
                <a:lnTo>
                  <a:pt x="247548" y="91643"/>
                </a:lnTo>
                <a:lnTo>
                  <a:pt x="241996" y="70956"/>
                </a:lnTo>
                <a:lnTo>
                  <a:pt x="233730" y="52755"/>
                </a:lnTo>
                <a:lnTo>
                  <a:pt x="224983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19211" y="5065953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30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043798" y="517603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124917" y="506595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85" y="103936"/>
                </a:moveTo>
                <a:lnTo>
                  <a:pt x="72673" y="114513"/>
                </a:lnTo>
                <a:lnTo>
                  <a:pt x="32542" y="145640"/>
                </a:lnTo>
                <a:lnTo>
                  <a:pt x="8133" y="194931"/>
                </a:lnTo>
                <a:lnTo>
                  <a:pt x="903" y="234224"/>
                </a:lnTo>
                <a:lnTo>
                  <a:pt x="0" y="255473"/>
                </a:lnTo>
                <a:lnTo>
                  <a:pt x="990" y="276939"/>
                </a:lnTo>
                <a:lnTo>
                  <a:pt x="8953" y="316238"/>
                </a:lnTo>
                <a:lnTo>
                  <a:pt x="35244" y="364373"/>
                </a:lnTo>
                <a:lnTo>
                  <a:pt x="75830" y="395521"/>
                </a:lnTo>
                <a:lnTo>
                  <a:pt x="124620" y="406247"/>
                </a:lnTo>
                <a:lnTo>
                  <a:pt x="149744" y="403560"/>
                </a:lnTo>
                <a:lnTo>
                  <a:pt x="171623" y="395504"/>
                </a:lnTo>
                <a:lnTo>
                  <a:pt x="190253" y="382089"/>
                </a:lnTo>
                <a:lnTo>
                  <a:pt x="203427" y="366013"/>
                </a:lnTo>
                <a:lnTo>
                  <a:pt x="129357" y="366013"/>
                </a:lnTo>
                <a:lnTo>
                  <a:pt x="113890" y="364302"/>
                </a:lnTo>
                <a:lnTo>
                  <a:pt x="73858" y="338543"/>
                </a:lnTo>
                <a:lnTo>
                  <a:pt x="56167" y="304023"/>
                </a:lnTo>
                <a:lnTo>
                  <a:pt x="50292" y="255371"/>
                </a:lnTo>
                <a:lnTo>
                  <a:pt x="51666" y="228684"/>
                </a:lnTo>
                <a:lnTo>
                  <a:pt x="62669" y="186627"/>
                </a:lnTo>
                <a:lnTo>
                  <a:pt x="97010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1"/>
                </a:lnTo>
                <a:lnTo>
                  <a:pt x="202280" y="143891"/>
                </a:lnTo>
                <a:lnTo>
                  <a:pt x="195387" y="135426"/>
                </a:lnTo>
                <a:lnTo>
                  <a:pt x="187547" y="127781"/>
                </a:lnTo>
                <a:lnTo>
                  <a:pt x="147175" y="106722"/>
                </a:lnTo>
                <a:lnTo>
                  <a:pt x="135145" y="104635"/>
                </a:lnTo>
                <a:lnTo>
                  <a:pt x="122385" y="103936"/>
                </a:lnTo>
                <a:close/>
              </a:path>
              <a:path w="251460" h="406400">
                <a:moveTo>
                  <a:pt x="251455" y="363321"/>
                </a:moveTo>
                <a:lnTo>
                  <a:pt x="205633" y="363321"/>
                </a:lnTo>
                <a:lnTo>
                  <a:pt x="205633" y="400100"/>
                </a:lnTo>
                <a:lnTo>
                  <a:pt x="251455" y="400100"/>
                </a:lnTo>
                <a:lnTo>
                  <a:pt x="251455" y="363321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96" y="146459"/>
                </a:lnTo>
                <a:lnTo>
                  <a:pt x="158132" y="151657"/>
                </a:lnTo>
                <a:lnTo>
                  <a:pt x="193828" y="188360"/>
                </a:lnTo>
                <a:lnTo>
                  <a:pt x="205318" y="231905"/>
                </a:lnTo>
                <a:lnTo>
                  <a:pt x="206751" y="259562"/>
                </a:lnTo>
                <a:lnTo>
                  <a:pt x="205340" y="284797"/>
                </a:lnTo>
                <a:lnTo>
                  <a:pt x="194069" y="324888"/>
                </a:lnTo>
                <a:lnTo>
                  <a:pt x="159199" y="359449"/>
                </a:lnTo>
                <a:lnTo>
                  <a:pt x="129357" y="366013"/>
                </a:lnTo>
                <a:lnTo>
                  <a:pt x="203427" y="366013"/>
                </a:lnTo>
                <a:lnTo>
                  <a:pt x="205633" y="363321"/>
                </a:lnTo>
                <a:lnTo>
                  <a:pt x="251455" y="363321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0" y="0"/>
                </a:lnTo>
                <a:lnTo>
                  <a:pt x="202280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437383" y="516989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5" y="40792"/>
                </a:moveTo>
                <a:lnTo>
                  <a:pt x="132245" y="40792"/>
                </a:lnTo>
                <a:lnTo>
                  <a:pt x="149691" y="41824"/>
                </a:lnTo>
                <a:lnTo>
                  <a:pt x="164857" y="44926"/>
                </a:lnTo>
                <a:lnTo>
                  <a:pt x="198791" y="74066"/>
                </a:lnTo>
                <a:lnTo>
                  <a:pt x="202285" y="99567"/>
                </a:lnTo>
                <a:lnTo>
                  <a:pt x="202285" y="101333"/>
                </a:lnTo>
                <a:lnTo>
                  <a:pt x="165998" y="121451"/>
                </a:lnTo>
                <a:lnTo>
                  <a:pt x="100583" y="130997"/>
                </a:lnTo>
                <a:lnTo>
                  <a:pt x="88719" y="132822"/>
                </a:lnTo>
                <a:lnTo>
                  <a:pt x="51823" y="143300"/>
                </a:lnTo>
                <a:lnTo>
                  <a:pt x="14937" y="172422"/>
                </a:lnTo>
                <a:lnTo>
                  <a:pt x="608" y="209221"/>
                </a:lnTo>
                <a:lnTo>
                  <a:pt x="0" y="219608"/>
                </a:lnTo>
                <a:lnTo>
                  <a:pt x="1605" y="236899"/>
                </a:lnTo>
                <a:lnTo>
                  <a:pt x="25720" y="279042"/>
                </a:lnTo>
                <a:lnTo>
                  <a:pt x="76677" y="300859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5" y="270639"/>
                </a:lnTo>
                <a:lnTo>
                  <a:pt x="201280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0" y="243805"/>
                </a:lnTo>
                <a:lnTo>
                  <a:pt x="52527" y="218211"/>
                </a:lnTo>
                <a:lnTo>
                  <a:pt x="52527" y="209651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54" y="54572"/>
                </a:lnTo>
                <a:lnTo>
                  <a:pt x="243514" y="45754"/>
                </a:lnTo>
                <a:lnTo>
                  <a:pt x="240865" y="40792"/>
                </a:lnTo>
                <a:close/>
              </a:path>
              <a:path w="267335" h="302895">
                <a:moveTo>
                  <a:pt x="254948" y="259841"/>
                </a:moveTo>
                <a:lnTo>
                  <a:pt x="206197" y="259841"/>
                </a:lnTo>
                <a:lnTo>
                  <a:pt x="207576" y="269919"/>
                </a:lnTo>
                <a:lnTo>
                  <a:pt x="209618" y="279331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4"/>
                </a:lnTo>
                <a:lnTo>
                  <a:pt x="259591" y="279031"/>
                </a:lnTo>
                <a:lnTo>
                  <a:pt x="256955" y="270198"/>
                </a:lnTo>
                <a:lnTo>
                  <a:pt x="255092" y="261150"/>
                </a:lnTo>
                <a:lnTo>
                  <a:pt x="254948" y="259841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4" y="183916"/>
                </a:lnTo>
                <a:lnTo>
                  <a:pt x="188169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80" y="263753"/>
                </a:lnTo>
                <a:lnTo>
                  <a:pt x="206197" y="259841"/>
                </a:lnTo>
                <a:lnTo>
                  <a:pt x="254948" y="259841"/>
                </a:lnTo>
                <a:lnTo>
                  <a:pt x="253744" y="248886"/>
                </a:lnTo>
                <a:lnTo>
                  <a:pt x="252783" y="230389"/>
                </a:lnTo>
                <a:lnTo>
                  <a:pt x="252302" y="209651"/>
                </a:lnTo>
                <a:lnTo>
                  <a:pt x="252186" y="201917"/>
                </a:lnTo>
                <a:lnTo>
                  <a:pt x="252068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81"/>
                </a:lnTo>
                <a:lnTo>
                  <a:pt x="48425" y="22704"/>
                </a:lnTo>
                <a:lnTo>
                  <a:pt x="17049" y="61483"/>
                </a:lnTo>
                <a:lnTo>
                  <a:pt x="8382" y="89407"/>
                </a:lnTo>
                <a:lnTo>
                  <a:pt x="56438" y="96113"/>
                </a:lnTo>
                <a:lnTo>
                  <a:pt x="60946" y="81793"/>
                </a:lnTo>
                <a:lnTo>
                  <a:pt x="66519" y="69840"/>
                </a:lnTo>
                <a:lnTo>
                  <a:pt x="102012" y="43856"/>
                </a:lnTo>
                <a:lnTo>
                  <a:pt x="132245" y="40792"/>
                </a:lnTo>
                <a:lnTo>
                  <a:pt x="240865" y="40792"/>
                </a:lnTo>
                <a:lnTo>
                  <a:pt x="239272" y="37808"/>
                </a:lnTo>
                <a:lnTo>
                  <a:pt x="200037" y="8762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746493" y="506595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2" y="103936"/>
                </a:moveTo>
                <a:lnTo>
                  <a:pt x="72666" y="114513"/>
                </a:lnTo>
                <a:lnTo>
                  <a:pt x="32531" y="145640"/>
                </a:lnTo>
                <a:lnTo>
                  <a:pt x="8123" y="194931"/>
                </a:lnTo>
                <a:lnTo>
                  <a:pt x="901" y="234224"/>
                </a:lnTo>
                <a:lnTo>
                  <a:pt x="0" y="255473"/>
                </a:lnTo>
                <a:lnTo>
                  <a:pt x="990" y="276939"/>
                </a:lnTo>
                <a:lnTo>
                  <a:pt x="8953" y="316238"/>
                </a:lnTo>
                <a:lnTo>
                  <a:pt x="35237" y="364373"/>
                </a:lnTo>
                <a:lnTo>
                  <a:pt x="75817" y="395521"/>
                </a:lnTo>
                <a:lnTo>
                  <a:pt x="124607" y="406247"/>
                </a:lnTo>
                <a:lnTo>
                  <a:pt x="149732" y="403560"/>
                </a:lnTo>
                <a:lnTo>
                  <a:pt x="171611" y="395504"/>
                </a:lnTo>
                <a:lnTo>
                  <a:pt x="190246" y="382089"/>
                </a:lnTo>
                <a:lnTo>
                  <a:pt x="203426" y="366013"/>
                </a:lnTo>
                <a:lnTo>
                  <a:pt x="129357" y="366013"/>
                </a:lnTo>
                <a:lnTo>
                  <a:pt x="113888" y="364302"/>
                </a:lnTo>
                <a:lnTo>
                  <a:pt x="73845" y="338543"/>
                </a:lnTo>
                <a:lnTo>
                  <a:pt x="56165" y="304023"/>
                </a:lnTo>
                <a:lnTo>
                  <a:pt x="50292" y="255371"/>
                </a:lnTo>
                <a:lnTo>
                  <a:pt x="51664" y="228684"/>
                </a:lnTo>
                <a:lnTo>
                  <a:pt x="62663" y="186627"/>
                </a:lnTo>
                <a:lnTo>
                  <a:pt x="97005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1"/>
                </a:lnTo>
                <a:lnTo>
                  <a:pt x="202280" y="143891"/>
                </a:lnTo>
                <a:lnTo>
                  <a:pt x="195380" y="135426"/>
                </a:lnTo>
                <a:lnTo>
                  <a:pt x="187537" y="127781"/>
                </a:lnTo>
                <a:lnTo>
                  <a:pt x="147169" y="106722"/>
                </a:lnTo>
                <a:lnTo>
                  <a:pt x="135138" y="104635"/>
                </a:lnTo>
                <a:lnTo>
                  <a:pt x="122372" y="103936"/>
                </a:lnTo>
                <a:close/>
              </a:path>
              <a:path w="251460" h="406400">
                <a:moveTo>
                  <a:pt x="251455" y="363321"/>
                </a:moveTo>
                <a:lnTo>
                  <a:pt x="205633" y="363321"/>
                </a:lnTo>
                <a:lnTo>
                  <a:pt x="205633" y="400100"/>
                </a:lnTo>
                <a:lnTo>
                  <a:pt x="251455" y="400100"/>
                </a:lnTo>
                <a:lnTo>
                  <a:pt x="251455" y="363321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1" y="151657"/>
                </a:lnTo>
                <a:lnTo>
                  <a:pt x="193817" y="188360"/>
                </a:lnTo>
                <a:lnTo>
                  <a:pt x="205316" y="231905"/>
                </a:lnTo>
                <a:lnTo>
                  <a:pt x="206751" y="259562"/>
                </a:lnTo>
                <a:lnTo>
                  <a:pt x="205338" y="284797"/>
                </a:lnTo>
                <a:lnTo>
                  <a:pt x="194058" y="324888"/>
                </a:lnTo>
                <a:lnTo>
                  <a:pt x="159192" y="359449"/>
                </a:lnTo>
                <a:lnTo>
                  <a:pt x="129357" y="366013"/>
                </a:lnTo>
                <a:lnTo>
                  <a:pt x="203426" y="366013"/>
                </a:lnTo>
                <a:lnTo>
                  <a:pt x="205633" y="363321"/>
                </a:lnTo>
                <a:lnTo>
                  <a:pt x="251455" y="363321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0" y="0"/>
                </a:lnTo>
                <a:lnTo>
                  <a:pt x="202280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59506" y="516989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71"/>
                </a:lnTo>
                <a:lnTo>
                  <a:pt x="37528" y="40335"/>
                </a:lnTo>
                <a:lnTo>
                  <a:pt x="9372" y="88785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9" y="264342"/>
                </a:lnTo>
                <a:lnTo>
                  <a:pt x="237223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58" y="157962"/>
                </a:lnTo>
                <a:lnTo>
                  <a:pt x="266547" y="150698"/>
                </a:lnTo>
                <a:lnTo>
                  <a:pt x="264694" y="123494"/>
                </a:lnTo>
                <a:lnTo>
                  <a:pt x="53086" y="123494"/>
                </a:lnTo>
                <a:lnTo>
                  <a:pt x="55617" y="105459"/>
                </a:lnTo>
                <a:lnTo>
                  <a:pt x="78511" y="62864"/>
                </a:lnTo>
                <a:lnTo>
                  <a:pt x="119098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62" y="22197"/>
                </a:lnTo>
                <a:lnTo>
                  <a:pt x="187712" y="9859"/>
                </a:lnTo>
                <a:lnTo>
                  <a:pt x="162704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1" y="239638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23" y="262077"/>
                </a:lnTo>
                <a:lnTo>
                  <a:pt x="247842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5" y="47347"/>
                </a:lnTo>
                <a:lnTo>
                  <a:pt x="202924" y="78932"/>
                </a:lnTo>
                <a:lnTo>
                  <a:pt x="214579" y="123494"/>
                </a:lnTo>
                <a:lnTo>
                  <a:pt x="264694" y="123494"/>
                </a:lnTo>
                <a:lnTo>
                  <a:pt x="264243" y="116872"/>
                </a:lnTo>
                <a:lnTo>
                  <a:pt x="257338" y="87061"/>
                </a:lnTo>
                <a:lnTo>
                  <a:pt x="245839" y="61265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95992" y="5410174"/>
            <a:ext cx="59690" cy="135255"/>
          </a:xfrm>
          <a:custGeom>
            <a:avLst/>
            <a:gdLst/>
            <a:ahLst/>
            <a:cxnLst/>
            <a:rect l="l" t="t" r="r" b="b"/>
            <a:pathLst>
              <a:path w="59689" h="135254">
                <a:moveTo>
                  <a:pt x="59232" y="0"/>
                </a:moveTo>
                <a:lnTo>
                  <a:pt x="3352" y="0"/>
                </a:lnTo>
                <a:lnTo>
                  <a:pt x="3352" y="55880"/>
                </a:lnTo>
                <a:lnTo>
                  <a:pt x="31203" y="55880"/>
                </a:lnTo>
                <a:lnTo>
                  <a:pt x="30367" y="67585"/>
                </a:lnTo>
                <a:lnTo>
                  <a:pt x="13555" y="105559"/>
                </a:lnTo>
                <a:lnTo>
                  <a:pt x="0" y="113995"/>
                </a:lnTo>
                <a:lnTo>
                  <a:pt x="13411" y="135229"/>
                </a:lnTo>
                <a:lnTo>
                  <a:pt x="48247" y="105803"/>
                </a:lnTo>
                <a:lnTo>
                  <a:pt x="59232" y="55880"/>
                </a:lnTo>
                <a:lnTo>
                  <a:pt x="5923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812438" y="516989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8" y="40792"/>
                </a:moveTo>
                <a:lnTo>
                  <a:pt x="132245" y="40792"/>
                </a:lnTo>
                <a:lnTo>
                  <a:pt x="149691" y="41824"/>
                </a:lnTo>
                <a:lnTo>
                  <a:pt x="164857" y="44926"/>
                </a:lnTo>
                <a:lnTo>
                  <a:pt x="198791" y="74066"/>
                </a:lnTo>
                <a:lnTo>
                  <a:pt x="202285" y="99567"/>
                </a:lnTo>
                <a:lnTo>
                  <a:pt x="202196" y="105613"/>
                </a:lnTo>
                <a:lnTo>
                  <a:pt x="165998" y="121451"/>
                </a:lnTo>
                <a:lnTo>
                  <a:pt x="100583" y="130997"/>
                </a:lnTo>
                <a:lnTo>
                  <a:pt x="88719" y="132822"/>
                </a:lnTo>
                <a:lnTo>
                  <a:pt x="51825" y="143300"/>
                </a:lnTo>
                <a:lnTo>
                  <a:pt x="14943" y="172422"/>
                </a:lnTo>
                <a:lnTo>
                  <a:pt x="610" y="209221"/>
                </a:lnTo>
                <a:lnTo>
                  <a:pt x="0" y="219608"/>
                </a:lnTo>
                <a:lnTo>
                  <a:pt x="1607" y="236899"/>
                </a:lnTo>
                <a:lnTo>
                  <a:pt x="25720" y="279042"/>
                </a:lnTo>
                <a:lnTo>
                  <a:pt x="76677" y="300859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32" y="270639"/>
                </a:lnTo>
                <a:lnTo>
                  <a:pt x="201283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6" y="243805"/>
                </a:lnTo>
                <a:lnTo>
                  <a:pt x="52527" y="218211"/>
                </a:lnTo>
                <a:lnTo>
                  <a:pt x="52527" y="209651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59" y="54572"/>
                </a:lnTo>
                <a:lnTo>
                  <a:pt x="243519" y="45754"/>
                </a:lnTo>
                <a:lnTo>
                  <a:pt x="240868" y="40792"/>
                </a:lnTo>
                <a:close/>
              </a:path>
              <a:path w="267335" h="302895">
                <a:moveTo>
                  <a:pt x="254948" y="259841"/>
                </a:moveTo>
                <a:lnTo>
                  <a:pt x="206197" y="259841"/>
                </a:lnTo>
                <a:lnTo>
                  <a:pt x="207576" y="269919"/>
                </a:lnTo>
                <a:lnTo>
                  <a:pt x="209618" y="279331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4"/>
                </a:lnTo>
                <a:lnTo>
                  <a:pt x="259595" y="279031"/>
                </a:lnTo>
                <a:lnTo>
                  <a:pt x="256956" y="270198"/>
                </a:lnTo>
                <a:lnTo>
                  <a:pt x="255092" y="261150"/>
                </a:lnTo>
                <a:lnTo>
                  <a:pt x="254948" y="259841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6"/>
                </a:lnTo>
                <a:lnTo>
                  <a:pt x="188174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83" y="263753"/>
                </a:lnTo>
                <a:lnTo>
                  <a:pt x="206197" y="259841"/>
                </a:lnTo>
                <a:lnTo>
                  <a:pt x="254948" y="259841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5" y="209651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81"/>
                </a:lnTo>
                <a:lnTo>
                  <a:pt x="48425" y="22704"/>
                </a:lnTo>
                <a:lnTo>
                  <a:pt x="17054" y="61483"/>
                </a:lnTo>
                <a:lnTo>
                  <a:pt x="8381" y="89407"/>
                </a:lnTo>
                <a:lnTo>
                  <a:pt x="56438" y="96113"/>
                </a:lnTo>
                <a:lnTo>
                  <a:pt x="60947" y="81793"/>
                </a:lnTo>
                <a:lnTo>
                  <a:pt x="66521" y="69840"/>
                </a:lnTo>
                <a:lnTo>
                  <a:pt x="102014" y="43856"/>
                </a:lnTo>
                <a:lnTo>
                  <a:pt x="132245" y="40792"/>
                </a:lnTo>
                <a:lnTo>
                  <a:pt x="240868" y="40792"/>
                </a:lnTo>
                <a:lnTo>
                  <a:pt x="239273" y="37808"/>
                </a:lnTo>
                <a:lnTo>
                  <a:pt x="200050" y="8762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39425" y="506595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03266" y="363600"/>
                </a:moveTo>
                <a:lnTo>
                  <a:pt x="45821" y="363600"/>
                </a:lnTo>
                <a:lnTo>
                  <a:pt x="61802" y="382244"/>
                </a:lnTo>
                <a:lnTo>
                  <a:pt x="80540" y="395573"/>
                </a:lnTo>
                <a:lnTo>
                  <a:pt x="102035" y="403577"/>
                </a:lnTo>
                <a:lnTo>
                  <a:pt x="126288" y="406247"/>
                </a:lnTo>
                <a:lnTo>
                  <a:pt x="151140" y="403714"/>
                </a:lnTo>
                <a:lnTo>
                  <a:pt x="174151" y="396109"/>
                </a:lnTo>
                <a:lnTo>
                  <a:pt x="195329" y="383423"/>
                </a:lnTo>
                <a:lnTo>
                  <a:pt x="214279" y="366013"/>
                </a:lnTo>
                <a:lnTo>
                  <a:pt x="122097" y="366013"/>
                </a:lnTo>
                <a:lnTo>
                  <a:pt x="103360" y="363641"/>
                </a:lnTo>
                <a:close/>
              </a:path>
              <a:path w="251460" h="406400">
                <a:moveTo>
                  <a:pt x="49174" y="0"/>
                </a:moveTo>
                <a:lnTo>
                  <a:pt x="0" y="0"/>
                </a:lnTo>
                <a:lnTo>
                  <a:pt x="0" y="400100"/>
                </a:lnTo>
                <a:lnTo>
                  <a:pt x="45821" y="400100"/>
                </a:lnTo>
                <a:lnTo>
                  <a:pt x="45821" y="363600"/>
                </a:lnTo>
                <a:lnTo>
                  <a:pt x="103266" y="363600"/>
                </a:lnTo>
                <a:lnTo>
                  <a:pt x="59423" y="328117"/>
                </a:lnTo>
                <a:lnTo>
                  <a:pt x="46151" y="277142"/>
                </a:lnTo>
                <a:lnTo>
                  <a:pt x="45262" y="252958"/>
                </a:lnTo>
                <a:lnTo>
                  <a:pt x="46729" y="228051"/>
                </a:lnTo>
                <a:lnTo>
                  <a:pt x="58464" y="187637"/>
                </a:lnTo>
                <a:lnTo>
                  <a:pt x="94299" y="151158"/>
                </a:lnTo>
                <a:lnTo>
                  <a:pt x="124332" y="144170"/>
                </a:lnTo>
                <a:lnTo>
                  <a:pt x="217917" y="144170"/>
                </a:lnTo>
                <a:lnTo>
                  <a:pt x="216659" y="142773"/>
                </a:lnTo>
                <a:lnTo>
                  <a:pt x="49174" y="142773"/>
                </a:lnTo>
                <a:lnTo>
                  <a:pt x="49174" y="0"/>
                </a:lnTo>
                <a:close/>
              </a:path>
              <a:path w="251460" h="406400">
                <a:moveTo>
                  <a:pt x="217917" y="144170"/>
                </a:moveTo>
                <a:lnTo>
                  <a:pt x="124332" y="144170"/>
                </a:lnTo>
                <a:lnTo>
                  <a:pt x="139681" y="145864"/>
                </a:lnTo>
                <a:lnTo>
                  <a:pt x="153868" y="150937"/>
                </a:lnTo>
                <a:lnTo>
                  <a:pt x="188561" y="186514"/>
                </a:lnTo>
                <a:lnTo>
                  <a:pt x="199770" y="228322"/>
                </a:lnTo>
                <a:lnTo>
                  <a:pt x="201167" y="254812"/>
                </a:lnTo>
                <a:lnTo>
                  <a:pt x="199701" y="280761"/>
                </a:lnTo>
                <a:lnTo>
                  <a:pt x="187966" y="322390"/>
                </a:lnTo>
                <a:lnTo>
                  <a:pt x="152136" y="359030"/>
                </a:lnTo>
                <a:lnTo>
                  <a:pt x="122097" y="366013"/>
                </a:lnTo>
                <a:lnTo>
                  <a:pt x="214279" y="366013"/>
                </a:lnTo>
                <a:lnTo>
                  <a:pt x="242252" y="316633"/>
                </a:lnTo>
                <a:lnTo>
                  <a:pt x="251459" y="250723"/>
                </a:lnTo>
                <a:lnTo>
                  <a:pt x="250917" y="235303"/>
                </a:lnTo>
                <a:lnTo>
                  <a:pt x="242709" y="191947"/>
                </a:lnTo>
                <a:lnTo>
                  <a:pt x="225866" y="155191"/>
                </a:lnTo>
                <a:lnTo>
                  <a:pt x="218592" y="144919"/>
                </a:lnTo>
                <a:lnTo>
                  <a:pt x="217917" y="144170"/>
                </a:lnTo>
                <a:close/>
              </a:path>
              <a:path w="251460" h="406400">
                <a:moveTo>
                  <a:pt x="128612" y="103936"/>
                </a:moveTo>
                <a:lnTo>
                  <a:pt x="105529" y="106365"/>
                </a:lnTo>
                <a:lnTo>
                  <a:pt x="84602" y="113649"/>
                </a:lnTo>
                <a:lnTo>
                  <a:pt x="65821" y="125785"/>
                </a:lnTo>
                <a:lnTo>
                  <a:pt x="49174" y="142773"/>
                </a:lnTo>
                <a:lnTo>
                  <a:pt x="216659" y="142773"/>
                </a:lnTo>
                <a:lnTo>
                  <a:pt x="179285" y="114642"/>
                </a:lnTo>
                <a:lnTo>
                  <a:pt x="141797" y="104602"/>
                </a:lnTo>
                <a:lnTo>
                  <a:pt x="128612" y="10393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434560" y="516989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05" y="10071"/>
                </a:lnTo>
                <a:lnTo>
                  <a:pt x="37541" y="40335"/>
                </a:lnTo>
                <a:lnTo>
                  <a:pt x="9374" y="88785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30" y="300776"/>
                </a:lnTo>
                <a:lnTo>
                  <a:pt x="203220" y="288525"/>
                </a:lnTo>
                <a:lnTo>
                  <a:pt x="235474" y="264342"/>
                </a:lnTo>
                <a:lnTo>
                  <a:pt x="237228" y="262077"/>
                </a:lnTo>
                <a:lnTo>
                  <a:pt x="137744" y="262077"/>
                </a:lnTo>
                <a:lnTo>
                  <a:pt x="120392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62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9" y="105459"/>
                </a:lnTo>
                <a:lnTo>
                  <a:pt x="78511" y="62864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21" y="40233"/>
                </a:lnTo>
                <a:lnTo>
                  <a:pt x="229768" y="39484"/>
                </a:lnTo>
                <a:lnTo>
                  <a:pt x="210068" y="22197"/>
                </a:lnTo>
                <a:lnTo>
                  <a:pt x="187715" y="9859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8"/>
                </a:lnTo>
                <a:lnTo>
                  <a:pt x="150739" y="261186"/>
                </a:lnTo>
                <a:lnTo>
                  <a:pt x="137744" y="262077"/>
                </a:lnTo>
                <a:lnTo>
                  <a:pt x="237228" y="262077"/>
                </a:lnTo>
                <a:lnTo>
                  <a:pt x="247843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21" y="40233"/>
                </a:moveTo>
                <a:lnTo>
                  <a:pt x="135331" y="40233"/>
                </a:lnTo>
                <a:lnTo>
                  <a:pt x="153121" y="42013"/>
                </a:lnTo>
                <a:lnTo>
                  <a:pt x="169181" y="47347"/>
                </a:lnTo>
                <a:lnTo>
                  <a:pt x="202925" y="78932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72"/>
                </a:lnTo>
                <a:lnTo>
                  <a:pt x="257340" y="87061"/>
                </a:lnTo>
                <a:lnTo>
                  <a:pt x="245845" y="61265"/>
                </a:lnTo>
                <a:lnTo>
                  <a:pt x="23032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761001" y="5169890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40"/>
                </a:lnTo>
                <a:lnTo>
                  <a:pt x="49681" y="129379"/>
                </a:lnTo>
                <a:lnTo>
                  <a:pt x="57365" y="87363"/>
                </a:lnTo>
                <a:lnTo>
                  <a:pt x="82091" y="56315"/>
                </a:lnTo>
                <a:lnTo>
                  <a:pt x="104305" y="50850"/>
                </a:lnTo>
                <a:lnTo>
                  <a:pt x="143952" y="50850"/>
                </a:lnTo>
                <a:lnTo>
                  <a:pt x="14406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4" h="296545">
                <a:moveTo>
                  <a:pt x="143952" y="50850"/>
                </a:moveTo>
                <a:lnTo>
                  <a:pt x="104305" y="50850"/>
                </a:lnTo>
                <a:lnTo>
                  <a:pt x="113247" y="51479"/>
                </a:lnTo>
                <a:lnTo>
                  <a:pt x="122186" y="53365"/>
                </a:lnTo>
                <a:lnTo>
                  <a:pt x="131126" y="56508"/>
                </a:lnTo>
                <a:lnTo>
                  <a:pt x="140068" y="60909"/>
                </a:lnTo>
                <a:lnTo>
                  <a:pt x="143952" y="50850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2" y="16093"/>
                </a:lnTo>
                <a:lnTo>
                  <a:pt x="44145" y="50571"/>
                </a:lnTo>
                <a:lnTo>
                  <a:pt x="144060" y="50571"/>
                </a:lnTo>
                <a:lnTo>
                  <a:pt x="157581" y="15557"/>
                </a:lnTo>
                <a:lnTo>
                  <a:pt x="144777" y="8765"/>
                </a:lnTo>
                <a:lnTo>
                  <a:pt x="132081" y="3902"/>
                </a:lnTo>
                <a:lnTo>
                  <a:pt x="119492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919700" y="5074805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2" y="139230"/>
                </a:lnTo>
                <a:lnTo>
                  <a:pt x="36372" y="309105"/>
                </a:lnTo>
                <a:lnTo>
                  <a:pt x="39659" y="355608"/>
                </a:lnTo>
                <a:lnTo>
                  <a:pt x="62953" y="386689"/>
                </a:lnTo>
                <a:lnTo>
                  <a:pt x="104394" y="395160"/>
                </a:lnTo>
                <a:lnTo>
                  <a:pt x="112792" y="394883"/>
                </a:lnTo>
                <a:lnTo>
                  <a:pt x="121766" y="394057"/>
                </a:lnTo>
                <a:lnTo>
                  <a:pt x="131299" y="392690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81" y="349338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3"/>
                </a:moveTo>
                <a:lnTo>
                  <a:pt x="125818" y="348691"/>
                </a:lnTo>
                <a:lnTo>
                  <a:pt x="118643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4" h="395604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27"/>
                </a:lnTo>
                <a:lnTo>
                  <a:pt x="36322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101767" y="5176037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4" y="0"/>
                </a:moveTo>
                <a:lnTo>
                  <a:pt x="0" y="0"/>
                </a:lnTo>
                <a:lnTo>
                  <a:pt x="108" y="187737"/>
                </a:lnTo>
                <a:lnTo>
                  <a:pt x="5549" y="235634"/>
                </a:lnTo>
                <a:lnTo>
                  <a:pt x="31694" y="275270"/>
                </a:lnTo>
                <a:lnTo>
                  <a:pt x="74091" y="293722"/>
                </a:lnTo>
                <a:lnTo>
                  <a:pt x="98818" y="296163"/>
                </a:lnTo>
                <a:lnTo>
                  <a:pt x="126287" y="293090"/>
                </a:lnTo>
                <a:lnTo>
                  <a:pt x="150728" y="283862"/>
                </a:lnTo>
                <a:lnTo>
                  <a:pt x="172147" y="268469"/>
                </a:lnTo>
                <a:lnTo>
                  <a:pt x="184753" y="253695"/>
                </a:lnTo>
                <a:lnTo>
                  <a:pt x="108788" y="253695"/>
                </a:lnTo>
                <a:lnTo>
                  <a:pt x="98188" y="252995"/>
                </a:lnTo>
                <a:lnTo>
                  <a:pt x="59362" y="229528"/>
                </a:lnTo>
                <a:lnTo>
                  <a:pt x="49418" y="179476"/>
                </a:lnTo>
                <a:lnTo>
                  <a:pt x="49174" y="160477"/>
                </a:lnTo>
                <a:lnTo>
                  <a:pt x="49174" y="0"/>
                </a:lnTo>
                <a:close/>
              </a:path>
              <a:path w="234950" h="296545">
                <a:moveTo>
                  <a:pt x="234696" y="246900"/>
                </a:moveTo>
                <a:lnTo>
                  <a:pt x="190550" y="246900"/>
                </a:lnTo>
                <a:lnTo>
                  <a:pt x="190550" y="290017"/>
                </a:lnTo>
                <a:lnTo>
                  <a:pt x="234696" y="290017"/>
                </a:lnTo>
                <a:lnTo>
                  <a:pt x="234696" y="246900"/>
                </a:lnTo>
                <a:close/>
              </a:path>
              <a:path w="234950" h="296545">
                <a:moveTo>
                  <a:pt x="234696" y="0"/>
                </a:moveTo>
                <a:lnTo>
                  <a:pt x="185521" y="0"/>
                </a:lnTo>
                <a:lnTo>
                  <a:pt x="185521" y="155067"/>
                </a:lnTo>
                <a:lnTo>
                  <a:pt x="185017" y="172495"/>
                </a:lnTo>
                <a:lnTo>
                  <a:pt x="177520" y="211607"/>
                </a:lnTo>
                <a:lnTo>
                  <a:pt x="150139" y="242430"/>
                </a:lnTo>
                <a:lnTo>
                  <a:pt x="108788" y="253695"/>
                </a:lnTo>
                <a:lnTo>
                  <a:pt x="184753" y="253695"/>
                </a:lnTo>
                <a:lnTo>
                  <a:pt x="190550" y="246900"/>
                </a:lnTo>
                <a:lnTo>
                  <a:pt x="234696" y="246900"/>
                </a:lnTo>
                <a:lnTo>
                  <a:pt x="2346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413108" y="5169890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57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87" y="296163"/>
                </a:lnTo>
                <a:lnTo>
                  <a:pt x="49187" y="144640"/>
                </a:lnTo>
                <a:lnTo>
                  <a:pt x="49693" y="129379"/>
                </a:lnTo>
                <a:lnTo>
                  <a:pt x="57378" y="87363"/>
                </a:lnTo>
                <a:lnTo>
                  <a:pt x="82104" y="56315"/>
                </a:lnTo>
                <a:lnTo>
                  <a:pt x="104317" y="50850"/>
                </a:lnTo>
                <a:lnTo>
                  <a:pt x="143965" y="50850"/>
                </a:lnTo>
                <a:lnTo>
                  <a:pt x="144073" y="50571"/>
                </a:lnTo>
                <a:lnTo>
                  <a:pt x="44157" y="50571"/>
                </a:lnTo>
                <a:lnTo>
                  <a:pt x="44157" y="6146"/>
                </a:lnTo>
                <a:close/>
              </a:path>
              <a:path w="158114" h="296545">
                <a:moveTo>
                  <a:pt x="143965" y="50850"/>
                </a:moveTo>
                <a:lnTo>
                  <a:pt x="104317" y="50850"/>
                </a:lnTo>
                <a:lnTo>
                  <a:pt x="113259" y="51479"/>
                </a:lnTo>
                <a:lnTo>
                  <a:pt x="122199" y="53365"/>
                </a:lnTo>
                <a:lnTo>
                  <a:pt x="131139" y="56508"/>
                </a:lnTo>
                <a:lnTo>
                  <a:pt x="140081" y="60909"/>
                </a:lnTo>
                <a:lnTo>
                  <a:pt x="143965" y="50850"/>
                </a:lnTo>
                <a:close/>
              </a:path>
              <a:path w="158114" h="296545">
                <a:moveTo>
                  <a:pt x="107022" y="0"/>
                </a:moveTo>
                <a:lnTo>
                  <a:pt x="68089" y="16093"/>
                </a:lnTo>
                <a:lnTo>
                  <a:pt x="44157" y="50571"/>
                </a:lnTo>
                <a:lnTo>
                  <a:pt x="144073" y="50571"/>
                </a:lnTo>
                <a:lnTo>
                  <a:pt x="157594" y="15557"/>
                </a:lnTo>
                <a:lnTo>
                  <a:pt x="144790" y="8765"/>
                </a:lnTo>
                <a:lnTo>
                  <a:pt x="132094" y="3902"/>
                </a:lnTo>
                <a:lnTo>
                  <a:pt x="119505" y="977"/>
                </a:lnTo>
                <a:lnTo>
                  <a:pt x="1070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82996" y="516989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5" y="40792"/>
                </a:moveTo>
                <a:lnTo>
                  <a:pt x="132245" y="40792"/>
                </a:lnTo>
                <a:lnTo>
                  <a:pt x="149683" y="41824"/>
                </a:lnTo>
                <a:lnTo>
                  <a:pt x="164847" y="44926"/>
                </a:lnTo>
                <a:lnTo>
                  <a:pt x="198785" y="74066"/>
                </a:lnTo>
                <a:lnTo>
                  <a:pt x="202272" y="99567"/>
                </a:lnTo>
                <a:lnTo>
                  <a:pt x="202184" y="105613"/>
                </a:lnTo>
                <a:lnTo>
                  <a:pt x="165998" y="121451"/>
                </a:lnTo>
                <a:lnTo>
                  <a:pt x="100581" y="130997"/>
                </a:lnTo>
                <a:lnTo>
                  <a:pt x="88714" y="132822"/>
                </a:lnTo>
                <a:lnTo>
                  <a:pt x="51823" y="143300"/>
                </a:lnTo>
                <a:lnTo>
                  <a:pt x="14932" y="172422"/>
                </a:lnTo>
                <a:lnTo>
                  <a:pt x="608" y="209221"/>
                </a:lnTo>
                <a:lnTo>
                  <a:pt x="0" y="219608"/>
                </a:lnTo>
                <a:lnTo>
                  <a:pt x="1605" y="236899"/>
                </a:lnTo>
                <a:lnTo>
                  <a:pt x="25720" y="279042"/>
                </a:lnTo>
                <a:lnTo>
                  <a:pt x="76677" y="300859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5" y="270639"/>
                </a:lnTo>
                <a:lnTo>
                  <a:pt x="201280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0" y="243805"/>
                </a:lnTo>
                <a:lnTo>
                  <a:pt x="52527" y="218211"/>
                </a:lnTo>
                <a:lnTo>
                  <a:pt x="52527" y="209651"/>
                </a:lnTo>
                <a:lnTo>
                  <a:pt x="78778" y="179095"/>
                </a:lnTo>
                <a:lnTo>
                  <a:pt x="146957" y="165334"/>
                </a:lnTo>
                <a:lnTo>
                  <a:pt x="168749" y="160934"/>
                </a:lnTo>
                <a:lnTo>
                  <a:pt x="187187" y="156114"/>
                </a:lnTo>
                <a:lnTo>
                  <a:pt x="202272" y="150875"/>
                </a:lnTo>
                <a:lnTo>
                  <a:pt x="252018" y="150875"/>
                </a:lnTo>
                <a:lnTo>
                  <a:pt x="251915" y="99567"/>
                </a:lnTo>
                <a:lnTo>
                  <a:pt x="246954" y="54572"/>
                </a:lnTo>
                <a:lnTo>
                  <a:pt x="243514" y="45754"/>
                </a:lnTo>
                <a:lnTo>
                  <a:pt x="240865" y="40792"/>
                </a:lnTo>
                <a:close/>
              </a:path>
              <a:path w="267335" h="302895">
                <a:moveTo>
                  <a:pt x="254948" y="259841"/>
                </a:moveTo>
                <a:lnTo>
                  <a:pt x="206197" y="259841"/>
                </a:lnTo>
                <a:lnTo>
                  <a:pt x="207576" y="269919"/>
                </a:lnTo>
                <a:lnTo>
                  <a:pt x="209618" y="279331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4"/>
                </a:lnTo>
                <a:lnTo>
                  <a:pt x="259591" y="279031"/>
                </a:lnTo>
                <a:lnTo>
                  <a:pt x="256955" y="270198"/>
                </a:lnTo>
                <a:lnTo>
                  <a:pt x="255092" y="261150"/>
                </a:lnTo>
                <a:lnTo>
                  <a:pt x="254948" y="259841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72" y="150875"/>
                </a:lnTo>
                <a:lnTo>
                  <a:pt x="202006" y="168757"/>
                </a:lnTo>
                <a:lnTo>
                  <a:pt x="201514" y="183916"/>
                </a:lnTo>
                <a:lnTo>
                  <a:pt x="188163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80" y="263753"/>
                </a:lnTo>
                <a:lnTo>
                  <a:pt x="206197" y="259841"/>
                </a:lnTo>
                <a:lnTo>
                  <a:pt x="254948" y="259841"/>
                </a:lnTo>
                <a:lnTo>
                  <a:pt x="253744" y="248886"/>
                </a:lnTo>
                <a:lnTo>
                  <a:pt x="252783" y="230389"/>
                </a:lnTo>
                <a:lnTo>
                  <a:pt x="252302" y="209651"/>
                </a:lnTo>
                <a:lnTo>
                  <a:pt x="252186" y="201917"/>
                </a:lnTo>
                <a:lnTo>
                  <a:pt x="252068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81"/>
                </a:lnTo>
                <a:lnTo>
                  <a:pt x="48425" y="22704"/>
                </a:lnTo>
                <a:lnTo>
                  <a:pt x="17048" y="61483"/>
                </a:lnTo>
                <a:lnTo>
                  <a:pt x="8369" y="89407"/>
                </a:lnTo>
                <a:lnTo>
                  <a:pt x="56438" y="96113"/>
                </a:lnTo>
                <a:lnTo>
                  <a:pt x="60946" y="81793"/>
                </a:lnTo>
                <a:lnTo>
                  <a:pt x="66519" y="69840"/>
                </a:lnTo>
                <a:lnTo>
                  <a:pt x="102012" y="43856"/>
                </a:lnTo>
                <a:lnTo>
                  <a:pt x="132245" y="40792"/>
                </a:lnTo>
                <a:lnTo>
                  <a:pt x="240865" y="40792"/>
                </a:lnTo>
                <a:lnTo>
                  <a:pt x="239272" y="37808"/>
                </a:lnTo>
                <a:lnTo>
                  <a:pt x="200050" y="8762"/>
                </a:lnTo>
                <a:lnTo>
                  <a:pt x="157228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81788" y="516989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71"/>
                </a:lnTo>
                <a:lnTo>
                  <a:pt x="37528" y="40335"/>
                </a:lnTo>
                <a:lnTo>
                  <a:pt x="9372" y="88785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2" y="280311"/>
                </a:lnTo>
                <a:lnTo>
                  <a:pt x="107670" y="299867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2" y="264342"/>
                </a:lnTo>
                <a:lnTo>
                  <a:pt x="237216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4" y="236753"/>
                </a:lnTo>
                <a:lnTo>
                  <a:pt x="53019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46" y="157962"/>
                </a:lnTo>
                <a:lnTo>
                  <a:pt x="266547" y="150698"/>
                </a:lnTo>
                <a:lnTo>
                  <a:pt x="264694" y="123494"/>
                </a:lnTo>
                <a:lnTo>
                  <a:pt x="53086" y="123494"/>
                </a:lnTo>
                <a:lnTo>
                  <a:pt x="55617" y="105459"/>
                </a:lnTo>
                <a:lnTo>
                  <a:pt x="78511" y="62864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8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6" y="262077"/>
                </a:lnTo>
                <a:lnTo>
                  <a:pt x="247832" y="248365"/>
                </a:lnTo>
                <a:lnTo>
                  <a:pt x="257638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32"/>
                </a:lnTo>
                <a:lnTo>
                  <a:pt x="214579" y="123494"/>
                </a:lnTo>
                <a:lnTo>
                  <a:pt x="264694" y="123494"/>
                </a:lnTo>
                <a:lnTo>
                  <a:pt x="264243" y="116872"/>
                </a:lnTo>
                <a:lnTo>
                  <a:pt x="257338" y="87061"/>
                </a:lnTo>
                <a:lnTo>
                  <a:pt x="245839" y="61265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796227" y="5169890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59" h="407670">
                <a:moveTo>
                  <a:pt x="44703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99"/>
                </a:lnTo>
                <a:lnTo>
                  <a:pt x="210404" y="265899"/>
                </a:lnTo>
                <a:lnTo>
                  <a:pt x="214199" y="262077"/>
                </a:lnTo>
                <a:lnTo>
                  <a:pt x="122008" y="262077"/>
                </a:lnTo>
                <a:lnTo>
                  <a:pt x="106535" y="260402"/>
                </a:lnTo>
                <a:lnTo>
                  <a:pt x="67246" y="235356"/>
                </a:lnTo>
                <a:lnTo>
                  <a:pt x="46117" y="178981"/>
                </a:lnTo>
                <a:lnTo>
                  <a:pt x="44703" y="152920"/>
                </a:lnTo>
                <a:lnTo>
                  <a:pt x="46207" y="126657"/>
                </a:lnTo>
                <a:lnTo>
                  <a:pt x="58264" y="84117"/>
                </a:lnTo>
                <a:lnTo>
                  <a:pt x="94675" y="45880"/>
                </a:lnTo>
                <a:lnTo>
                  <a:pt x="98925" y="44246"/>
                </a:lnTo>
                <a:lnTo>
                  <a:pt x="44703" y="44246"/>
                </a:lnTo>
                <a:lnTo>
                  <a:pt x="44703" y="6146"/>
                </a:lnTo>
                <a:close/>
              </a:path>
              <a:path w="251459" h="407670">
                <a:moveTo>
                  <a:pt x="210404" y="265899"/>
                </a:moveTo>
                <a:lnTo>
                  <a:pt x="49174" y="265899"/>
                </a:lnTo>
                <a:lnTo>
                  <a:pt x="55882" y="273442"/>
                </a:lnTo>
                <a:lnTo>
                  <a:pt x="91254" y="296497"/>
                </a:lnTo>
                <a:lnTo>
                  <a:pt x="125272" y="302310"/>
                </a:lnTo>
                <a:lnTo>
                  <a:pt x="141842" y="301124"/>
                </a:lnTo>
                <a:lnTo>
                  <a:pt x="189153" y="283413"/>
                </a:lnTo>
                <a:lnTo>
                  <a:pt x="210404" y="265899"/>
                </a:lnTo>
                <a:close/>
              </a:path>
              <a:path w="251459" h="407670">
                <a:moveTo>
                  <a:pt x="215819" y="38557"/>
                </a:moveTo>
                <a:lnTo>
                  <a:pt x="124155" y="38557"/>
                </a:lnTo>
                <a:lnTo>
                  <a:pt x="139380" y="40270"/>
                </a:lnTo>
                <a:lnTo>
                  <a:pt x="153496" y="45415"/>
                </a:lnTo>
                <a:lnTo>
                  <a:pt x="188400" y="81521"/>
                </a:lnTo>
                <a:lnTo>
                  <a:pt x="199752" y="122914"/>
                </a:lnTo>
                <a:lnTo>
                  <a:pt x="201168" y="148831"/>
                </a:lnTo>
                <a:lnTo>
                  <a:pt x="199716" y="175914"/>
                </a:lnTo>
                <a:lnTo>
                  <a:pt x="188084" y="218698"/>
                </a:lnTo>
                <a:lnTo>
                  <a:pt x="152325" y="255162"/>
                </a:lnTo>
                <a:lnTo>
                  <a:pt x="122008" y="262077"/>
                </a:lnTo>
                <a:lnTo>
                  <a:pt x="214199" y="262077"/>
                </a:lnTo>
                <a:lnTo>
                  <a:pt x="235534" y="228930"/>
                </a:lnTo>
                <a:lnTo>
                  <a:pt x="247478" y="191138"/>
                </a:lnTo>
                <a:lnTo>
                  <a:pt x="251460" y="149021"/>
                </a:lnTo>
                <a:lnTo>
                  <a:pt x="250554" y="128703"/>
                </a:lnTo>
                <a:lnTo>
                  <a:pt x="243332" y="90630"/>
                </a:lnTo>
                <a:lnTo>
                  <a:pt x="219065" y="42052"/>
                </a:lnTo>
                <a:lnTo>
                  <a:pt x="215819" y="38557"/>
                </a:lnTo>
                <a:close/>
              </a:path>
              <a:path w="251459" h="407670">
                <a:moveTo>
                  <a:pt x="128714" y="0"/>
                </a:moveTo>
                <a:lnTo>
                  <a:pt x="90924" y="6252"/>
                </a:lnTo>
                <a:lnTo>
                  <a:pt x="52860" y="33889"/>
                </a:lnTo>
                <a:lnTo>
                  <a:pt x="44703" y="44246"/>
                </a:lnTo>
                <a:lnTo>
                  <a:pt x="98925" y="44246"/>
                </a:lnTo>
                <a:lnTo>
                  <a:pt x="108960" y="40389"/>
                </a:lnTo>
                <a:lnTo>
                  <a:pt x="124155" y="38557"/>
                </a:lnTo>
                <a:lnTo>
                  <a:pt x="215819" y="38557"/>
                </a:lnTo>
                <a:lnTo>
                  <a:pt x="207493" y="29589"/>
                </a:lnTo>
                <a:lnTo>
                  <a:pt x="194183" y="19100"/>
                </a:lnTo>
                <a:lnTo>
                  <a:pt x="179465" y="10731"/>
                </a:lnTo>
                <a:lnTo>
                  <a:pt x="163653" y="4764"/>
                </a:lnTo>
                <a:lnTo>
                  <a:pt x="146739" y="1189"/>
                </a:lnTo>
                <a:lnTo>
                  <a:pt x="12871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106449" y="5169890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40"/>
                </a:lnTo>
                <a:lnTo>
                  <a:pt x="49682" y="129379"/>
                </a:lnTo>
                <a:lnTo>
                  <a:pt x="57378" y="87363"/>
                </a:lnTo>
                <a:lnTo>
                  <a:pt x="82102" y="56315"/>
                </a:lnTo>
                <a:lnTo>
                  <a:pt x="104317" y="50850"/>
                </a:lnTo>
                <a:lnTo>
                  <a:pt x="143962" y="50850"/>
                </a:lnTo>
                <a:lnTo>
                  <a:pt x="14407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5">
                <a:moveTo>
                  <a:pt x="143962" y="50850"/>
                </a:moveTo>
                <a:lnTo>
                  <a:pt x="104317" y="50850"/>
                </a:lnTo>
                <a:lnTo>
                  <a:pt x="113259" y="51479"/>
                </a:lnTo>
                <a:lnTo>
                  <a:pt x="122199" y="53365"/>
                </a:lnTo>
                <a:lnTo>
                  <a:pt x="131139" y="56508"/>
                </a:lnTo>
                <a:lnTo>
                  <a:pt x="140080" y="60909"/>
                </a:lnTo>
                <a:lnTo>
                  <a:pt x="143962" y="50850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9" y="16093"/>
                </a:lnTo>
                <a:lnTo>
                  <a:pt x="44145" y="50571"/>
                </a:lnTo>
                <a:lnTo>
                  <a:pt x="144070" y="50571"/>
                </a:lnTo>
                <a:lnTo>
                  <a:pt x="157581" y="15557"/>
                </a:lnTo>
                <a:lnTo>
                  <a:pt x="144784" y="8765"/>
                </a:lnTo>
                <a:lnTo>
                  <a:pt x="132091" y="3902"/>
                </a:lnTo>
                <a:lnTo>
                  <a:pt x="119500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276325" y="516989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77" y="40792"/>
                </a:moveTo>
                <a:lnTo>
                  <a:pt x="132257" y="40792"/>
                </a:lnTo>
                <a:lnTo>
                  <a:pt x="149696" y="41824"/>
                </a:lnTo>
                <a:lnTo>
                  <a:pt x="164858" y="44926"/>
                </a:lnTo>
                <a:lnTo>
                  <a:pt x="198796" y="74066"/>
                </a:lnTo>
                <a:lnTo>
                  <a:pt x="202285" y="99567"/>
                </a:lnTo>
                <a:lnTo>
                  <a:pt x="202196" y="105613"/>
                </a:lnTo>
                <a:lnTo>
                  <a:pt x="165998" y="121451"/>
                </a:lnTo>
                <a:lnTo>
                  <a:pt x="100589" y="130997"/>
                </a:lnTo>
                <a:lnTo>
                  <a:pt x="88725" y="132822"/>
                </a:lnTo>
                <a:lnTo>
                  <a:pt x="51836" y="143300"/>
                </a:lnTo>
                <a:lnTo>
                  <a:pt x="14945" y="172422"/>
                </a:lnTo>
                <a:lnTo>
                  <a:pt x="610" y="209221"/>
                </a:lnTo>
                <a:lnTo>
                  <a:pt x="0" y="219608"/>
                </a:lnTo>
                <a:lnTo>
                  <a:pt x="1607" y="236899"/>
                </a:lnTo>
                <a:lnTo>
                  <a:pt x="25720" y="279042"/>
                </a:lnTo>
                <a:lnTo>
                  <a:pt x="76679" y="300859"/>
                </a:lnTo>
                <a:lnTo>
                  <a:pt x="99187" y="302310"/>
                </a:lnTo>
                <a:lnTo>
                  <a:pt x="113476" y="301716"/>
                </a:lnTo>
                <a:lnTo>
                  <a:pt x="153492" y="292722"/>
                </a:lnTo>
                <a:lnTo>
                  <a:pt x="192632" y="270639"/>
                </a:lnTo>
                <a:lnTo>
                  <a:pt x="201283" y="263753"/>
                </a:lnTo>
                <a:lnTo>
                  <a:pt x="111023" y="263753"/>
                </a:lnTo>
                <a:lnTo>
                  <a:pt x="97555" y="262935"/>
                </a:lnTo>
                <a:lnTo>
                  <a:pt x="60903" y="243805"/>
                </a:lnTo>
                <a:lnTo>
                  <a:pt x="52539" y="218211"/>
                </a:lnTo>
                <a:lnTo>
                  <a:pt x="52539" y="209651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67" y="54572"/>
                </a:lnTo>
                <a:lnTo>
                  <a:pt x="243527" y="45754"/>
                </a:lnTo>
                <a:lnTo>
                  <a:pt x="240877" y="40792"/>
                </a:lnTo>
                <a:close/>
              </a:path>
              <a:path w="267334" h="302895">
                <a:moveTo>
                  <a:pt x="254948" y="259841"/>
                </a:moveTo>
                <a:lnTo>
                  <a:pt x="206197" y="259841"/>
                </a:lnTo>
                <a:lnTo>
                  <a:pt x="207577" y="269919"/>
                </a:lnTo>
                <a:lnTo>
                  <a:pt x="209623" y="279331"/>
                </a:lnTo>
                <a:lnTo>
                  <a:pt x="212330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4"/>
                </a:lnTo>
                <a:lnTo>
                  <a:pt x="259595" y="279031"/>
                </a:lnTo>
                <a:lnTo>
                  <a:pt x="256956" y="270198"/>
                </a:lnTo>
                <a:lnTo>
                  <a:pt x="255092" y="261150"/>
                </a:lnTo>
                <a:lnTo>
                  <a:pt x="254948" y="259841"/>
                </a:lnTo>
                <a:close/>
              </a:path>
              <a:path w="267334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6"/>
                </a:lnTo>
                <a:lnTo>
                  <a:pt x="188174" y="227780"/>
                </a:lnTo>
                <a:lnTo>
                  <a:pt x="150103" y="256804"/>
                </a:lnTo>
                <a:lnTo>
                  <a:pt x="111023" y="263753"/>
                </a:lnTo>
                <a:lnTo>
                  <a:pt x="201283" y="263753"/>
                </a:lnTo>
                <a:lnTo>
                  <a:pt x="206197" y="259841"/>
                </a:lnTo>
                <a:lnTo>
                  <a:pt x="254948" y="259841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5" y="209651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4" h="302895">
                <a:moveTo>
                  <a:pt x="139522" y="0"/>
                </a:moveTo>
                <a:lnTo>
                  <a:pt x="88349" y="5781"/>
                </a:lnTo>
                <a:lnTo>
                  <a:pt x="48437" y="22704"/>
                </a:lnTo>
                <a:lnTo>
                  <a:pt x="17060" y="61483"/>
                </a:lnTo>
                <a:lnTo>
                  <a:pt x="8382" y="89407"/>
                </a:lnTo>
                <a:lnTo>
                  <a:pt x="56438" y="96113"/>
                </a:lnTo>
                <a:lnTo>
                  <a:pt x="60947" y="81793"/>
                </a:lnTo>
                <a:lnTo>
                  <a:pt x="66521" y="69840"/>
                </a:lnTo>
                <a:lnTo>
                  <a:pt x="102020" y="43856"/>
                </a:lnTo>
                <a:lnTo>
                  <a:pt x="132257" y="40792"/>
                </a:lnTo>
                <a:lnTo>
                  <a:pt x="240877" y="40792"/>
                </a:lnTo>
                <a:lnTo>
                  <a:pt x="239284" y="37808"/>
                </a:lnTo>
                <a:lnTo>
                  <a:pt x="200050" y="8762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575943" y="5074805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2" y="139230"/>
                </a:lnTo>
                <a:lnTo>
                  <a:pt x="36372" y="309105"/>
                </a:lnTo>
                <a:lnTo>
                  <a:pt x="39659" y="355608"/>
                </a:lnTo>
                <a:lnTo>
                  <a:pt x="62953" y="386689"/>
                </a:lnTo>
                <a:lnTo>
                  <a:pt x="104394" y="395160"/>
                </a:lnTo>
                <a:lnTo>
                  <a:pt x="112792" y="394883"/>
                </a:lnTo>
                <a:lnTo>
                  <a:pt x="121766" y="394057"/>
                </a:lnTo>
                <a:lnTo>
                  <a:pt x="131299" y="392690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81" y="349338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3"/>
                </a:moveTo>
                <a:lnTo>
                  <a:pt x="125818" y="348691"/>
                </a:lnTo>
                <a:lnTo>
                  <a:pt x="118643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4" h="395604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27"/>
                </a:lnTo>
                <a:lnTo>
                  <a:pt x="36322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759128" y="5065953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783715" y="517603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868754" y="5169890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65" y="0"/>
                </a:moveTo>
                <a:lnTo>
                  <a:pt x="79062" y="9901"/>
                </a:lnTo>
                <a:lnTo>
                  <a:pt x="35117" y="39516"/>
                </a:lnTo>
                <a:lnTo>
                  <a:pt x="8754" y="88550"/>
                </a:lnTo>
                <a:lnTo>
                  <a:pt x="975" y="129552"/>
                </a:lnTo>
                <a:lnTo>
                  <a:pt x="0" y="152272"/>
                </a:lnTo>
                <a:lnTo>
                  <a:pt x="2254" y="186362"/>
                </a:lnTo>
                <a:lnTo>
                  <a:pt x="20311" y="241964"/>
                </a:lnTo>
                <a:lnTo>
                  <a:pt x="55618" y="280466"/>
                </a:lnTo>
                <a:lnTo>
                  <a:pt x="103359" y="299884"/>
                </a:lnTo>
                <a:lnTo>
                  <a:pt x="131597" y="302310"/>
                </a:lnTo>
                <a:lnTo>
                  <a:pt x="154364" y="300563"/>
                </a:lnTo>
                <a:lnTo>
                  <a:pt x="175296" y="295316"/>
                </a:lnTo>
                <a:lnTo>
                  <a:pt x="194378" y="286558"/>
                </a:lnTo>
                <a:lnTo>
                  <a:pt x="211594" y="274281"/>
                </a:lnTo>
                <a:lnTo>
                  <a:pt x="223287" y="262077"/>
                </a:lnTo>
                <a:lnTo>
                  <a:pt x="131025" y="262077"/>
                </a:lnTo>
                <a:lnTo>
                  <a:pt x="113917" y="260421"/>
                </a:lnTo>
                <a:lnTo>
                  <a:pt x="72644" y="235635"/>
                </a:lnTo>
                <a:lnTo>
                  <a:pt x="55876" y="201256"/>
                </a:lnTo>
                <a:lnTo>
                  <a:pt x="50292" y="150875"/>
                </a:lnTo>
                <a:lnTo>
                  <a:pt x="51740" y="124051"/>
                </a:lnTo>
                <a:lnTo>
                  <a:pt x="63332" y="82028"/>
                </a:lnTo>
                <a:lnTo>
                  <a:pt x="100239" y="46870"/>
                </a:lnTo>
                <a:lnTo>
                  <a:pt x="133921" y="40233"/>
                </a:lnTo>
                <a:lnTo>
                  <a:pt x="224978" y="40233"/>
                </a:lnTo>
                <a:lnTo>
                  <a:pt x="222754" y="37050"/>
                </a:lnTo>
                <a:lnTo>
                  <a:pt x="209080" y="23850"/>
                </a:lnTo>
                <a:lnTo>
                  <a:pt x="193037" y="13405"/>
                </a:lnTo>
                <a:lnTo>
                  <a:pt x="174818" y="5953"/>
                </a:lnTo>
                <a:lnTo>
                  <a:pt x="154451" y="1487"/>
                </a:lnTo>
                <a:lnTo>
                  <a:pt x="131965" y="0"/>
                </a:lnTo>
                <a:close/>
              </a:path>
              <a:path w="252095" h="302895">
                <a:moveTo>
                  <a:pt x="203962" y="189991"/>
                </a:moveTo>
                <a:lnTo>
                  <a:pt x="188190" y="234381"/>
                </a:lnTo>
                <a:lnTo>
                  <a:pt x="157648" y="257665"/>
                </a:lnTo>
                <a:lnTo>
                  <a:pt x="131025" y="262077"/>
                </a:lnTo>
                <a:lnTo>
                  <a:pt x="223287" y="262077"/>
                </a:lnTo>
                <a:lnTo>
                  <a:pt x="226319" y="258912"/>
                </a:lnTo>
                <a:lnTo>
                  <a:pt x="237950" y="240871"/>
                </a:lnTo>
                <a:lnTo>
                  <a:pt x="246509" y="220139"/>
                </a:lnTo>
                <a:lnTo>
                  <a:pt x="252018" y="196697"/>
                </a:lnTo>
                <a:lnTo>
                  <a:pt x="203962" y="189991"/>
                </a:lnTo>
                <a:close/>
              </a:path>
              <a:path w="252095" h="302895">
                <a:moveTo>
                  <a:pt x="224978" y="40233"/>
                </a:moveTo>
                <a:lnTo>
                  <a:pt x="133921" y="40233"/>
                </a:lnTo>
                <a:lnTo>
                  <a:pt x="145763" y="41158"/>
                </a:lnTo>
                <a:lnTo>
                  <a:pt x="156695" y="43926"/>
                </a:lnTo>
                <a:lnTo>
                  <a:pt x="190592" y="73334"/>
                </a:lnTo>
                <a:lnTo>
                  <a:pt x="200037" y="98907"/>
                </a:lnTo>
                <a:lnTo>
                  <a:pt x="247548" y="91643"/>
                </a:lnTo>
                <a:lnTo>
                  <a:pt x="241996" y="70956"/>
                </a:lnTo>
                <a:lnTo>
                  <a:pt x="233729" y="52755"/>
                </a:lnTo>
                <a:lnTo>
                  <a:pt x="224978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162683" y="5065953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61" y="0"/>
                </a:moveTo>
                <a:lnTo>
                  <a:pt x="0" y="0"/>
                </a:lnTo>
                <a:lnTo>
                  <a:pt x="0" y="55880"/>
                </a:lnTo>
                <a:lnTo>
                  <a:pt x="49161" y="55880"/>
                </a:lnTo>
                <a:lnTo>
                  <a:pt x="4916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187264" y="517603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6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68390" y="506595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2" y="103936"/>
                </a:moveTo>
                <a:lnTo>
                  <a:pt x="72671" y="114513"/>
                </a:lnTo>
                <a:lnTo>
                  <a:pt x="32532" y="145640"/>
                </a:lnTo>
                <a:lnTo>
                  <a:pt x="8128" y="194931"/>
                </a:lnTo>
                <a:lnTo>
                  <a:pt x="901" y="234224"/>
                </a:lnTo>
                <a:lnTo>
                  <a:pt x="0" y="255473"/>
                </a:lnTo>
                <a:lnTo>
                  <a:pt x="990" y="276939"/>
                </a:lnTo>
                <a:lnTo>
                  <a:pt x="8953" y="316238"/>
                </a:lnTo>
                <a:lnTo>
                  <a:pt x="35237" y="364373"/>
                </a:lnTo>
                <a:lnTo>
                  <a:pt x="75817" y="395521"/>
                </a:lnTo>
                <a:lnTo>
                  <a:pt x="124607" y="406247"/>
                </a:lnTo>
                <a:lnTo>
                  <a:pt x="149737" y="403560"/>
                </a:lnTo>
                <a:lnTo>
                  <a:pt x="171616" y="395504"/>
                </a:lnTo>
                <a:lnTo>
                  <a:pt x="190248" y="382089"/>
                </a:lnTo>
                <a:lnTo>
                  <a:pt x="203426" y="366013"/>
                </a:lnTo>
                <a:lnTo>
                  <a:pt x="129357" y="366013"/>
                </a:lnTo>
                <a:lnTo>
                  <a:pt x="113882" y="364302"/>
                </a:lnTo>
                <a:lnTo>
                  <a:pt x="73845" y="338543"/>
                </a:lnTo>
                <a:lnTo>
                  <a:pt x="56165" y="304023"/>
                </a:lnTo>
                <a:lnTo>
                  <a:pt x="50292" y="255371"/>
                </a:lnTo>
                <a:lnTo>
                  <a:pt x="51664" y="228684"/>
                </a:lnTo>
                <a:lnTo>
                  <a:pt x="62663" y="186627"/>
                </a:lnTo>
                <a:lnTo>
                  <a:pt x="97005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1"/>
                </a:lnTo>
                <a:lnTo>
                  <a:pt x="202280" y="143891"/>
                </a:lnTo>
                <a:lnTo>
                  <a:pt x="195380" y="135426"/>
                </a:lnTo>
                <a:lnTo>
                  <a:pt x="187537" y="127781"/>
                </a:lnTo>
                <a:lnTo>
                  <a:pt x="147169" y="106722"/>
                </a:lnTo>
                <a:lnTo>
                  <a:pt x="135138" y="104635"/>
                </a:lnTo>
                <a:lnTo>
                  <a:pt x="122372" y="103936"/>
                </a:lnTo>
                <a:close/>
              </a:path>
              <a:path w="251459" h="406400">
                <a:moveTo>
                  <a:pt x="251455" y="363321"/>
                </a:moveTo>
                <a:lnTo>
                  <a:pt x="205633" y="363321"/>
                </a:lnTo>
                <a:lnTo>
                  <a:pt x="205633" y="400100"/>
                </a:lnTo>
                <a:lnTo>
                  <a:pt x="251455" y="400100"/>
                </a:lnTo>
                <a:lnTo>
                  <a:pt x="251455" y="363321"/>
                </a:lnTo>
                <a:close/>
              </a:path>
              <a:path w="251459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1" y="151657"/>
                </a:lnTo>
                <a:lnTo>
                  <a:pt x="193817" y="188360"/>
                </a:lnTo>
                <a:lnTo>
                  <a:pt x="205316" y="231905"/>
                </a:lnTo>
                <a:lnTo>
                  <a:pt x="206751" y="259562"/>
                </a:lnTo>
                <a:lnTo>
                  <a:pt x="205338" y="284797"/>
                </a:lnTo>
                <a:lnTo>
                  <a:pt x="194058" y="324888"/>
                </a:lnTo>
                <a:lnTo>
                  <a:pt x="159192" y="359449"/>
                </a:lnTo>
                <a:lnTo>
                  <a:pt x="129357" y="366013"/>
                </a:lnTo>
                <a:lnTo>
                  <a:pt x="203426" y="366013"/>
                </a:lnTo>
                <a:lnTo>
                  <a:pt x="205633" y="363321"/>
                </a:lnTo>
                <a:lnTo>
                  <a:pt x="251455" y="363321"/>
                </a:lnTo>
                <a:lnTo>
                  <a:pt x="251455" y="144729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0" y="0"/>
                </a:lnTo>
                <a:lnTo>
                  <a:pt x="202280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580843" y="516989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68" y="40792"/>
                </a:moveTo>
                <a:lnTo>
                  <a:pt x="132245" y="40792"/>
                </a:lnTo>
                <a:lnTo>
                  <a:pt x="149691" y="41824"/>
                </a:lnTo>
                <a:lnTo>
                  <a:pt x="164857" y="44926"/>
                </a:lnTo>
                <a:lnTo>
                  <a:pt x="198791" y="74066"/>
                </a:lnTo>
                <a:lnTo>
                  <a:pt x="202285" y="99567"/>
                </a:lnTo>
                <a:lnTo>
                  <a:pt x="202196" y="105613"/>
                </a:lnTo>
                <a:lnTo>
                  <a:pt x="165998" y="121451"/>
                </a:lnTo>
                <a:lnTo>
                  <a:pt x="100583" y="130997"/>
                </a:lnTo>
                <a:lnTo>
                  <a:pt x="88719" y="132822"/>
                </a:lnTo>
                <a:lnTo>
                  <a:pt x="51825" y="143300"/>
                </a:lnTo>
                <a:lnTo>
                  <a:pt x="14945" y="172422"/>
                </a:lnTo>
                <a:lnTo>
                  <a:pt x="610" y="209221"/>
                </a:lnTo>
                <a:lnTo>
                  <a:pt x="0" y="219608"/>
                </a:lnTo>
                <a:lnTo>
                  <a:pt x="1607" y="236899"/>
                </a:lnTo>
                <a:lnTo>
                  <a:pt x="25720" y="279042"/>
                </a:lnTo>
                <a:lnTo>
                  <a:pt x="76677" y="300859"/>
                </a:lnTo>
                <a:lnTo>
                  <a:pt x="99186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32" y="270639"/>
                </a:lnTo>
                <a:lnTo>
                  <a:pt x="201283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6" y="243805"/>
                </a:lnTo>
                <a:lnTo>
                  <a:pt x="52527" y="218211"/>
                </a:lnTo>
                <a:lnTo>
                  <a:pt x="52527" y="209651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59" y="54572"/>
                </a:lnTo>
                <a:lnTo>
                  <a:pt x="243519" y="45754"/>
                </a:lnTo>
                <a:lnTo>
                  <a:pt x="240868" y="40792"/>
                </a:lnTo>
                <a:close/>
              </a:path>
              <a:path w="267334" h="302895">
                <a:moveTo>
                  <a:pt x="254948" y="259841"/>
                </a:moveTo>
                <a:lnTo>
                  <a:pt x="206197" y="259841"/>
                </a:lnTo>
                <a:lnTo>
                  <a:pt x="207576" y="269919"/>
                </a:lnTo>
                <a:lnTo>
                  <a:pt x="209618" y="279331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4"/>
                </a:lnTo>
                <a:lnTo>
                  <a:pt x="259595" y="279031"/>
                </a:lnTo>
                <a:lnTo>
                  <a:pt x="256956" y="270198"/>
                </a:lnTo>
                <a:lnTo>
                  <a:pt x="255092" y="261150"/>
                </a:lnTo>
                <a:lnTo>
                  <a:pt x="254948" y="259841"/>
                </a:lnTo>
                <a:close/>
              </a:path>
              <a:path w="267334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6"/>
                </a:lnTo>
                <a:lnTo>
                  <a:pt x="188174" y="227780"/>
                </a:lnTo>
                <a:lnTo>
                  <a:pt x="150097" y="256804"/>
                </a:lnTo>
                <a:lnTo>
                  <a:pt x="111010" y="263753"/>
                </a:lnTo>
                <a:lnTo>
                  <a:pt x="201283" y="263753"/>
                </a:lnTo>
                <a:lnTo>
                  <a:pt x="206197" y="259841"/>
                </a:lnTo>
                <a:lnTo>
                  <a:pt x="254948" y="259841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5" y="209651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4" h="302895">
                <a:moveTo>
                  <a:pt x="139509" y="0"/>
                </a:moveTo>
                <a:lnTo>
                  <a:pt x="88342" y="5781"/>
                </a:lnTo>
                <a:lnTo>
                  <a:pt x="48425" y="22704"/>
                </a:lnTo>
                <a:lnTo>
                  <a:pt x="17054" y="61483"/>
                </a:lnTo>
                <a:lnTo>
                  <a:pt x="8381" y="89407"/>
                </a:lnTo>
                <a:lnTo>
                  <a:pt x="56438" y="96113"/>
                </a:lnTo>
                <a:lnTo>
                  <a:pt x="60947" y="81793"/>
                </a:lnTo>
                <a:lnTo>
                  <a:pt x="66521" y="69840"/>
                </a:lnTo>
                <a:lnTo>
                  <a:pt x="102014" y="43856"/>
                </a:lnTo>
                <a:lnTo>
                  <a:pt x="132245" y="40792"/>
                </a:lnTo>
                <a:lnTo>
                  <a:pt x="240868" y="40792"/>
                </a:lnTo>
                <a:lnTo>
                  <a:pt x="239273" y="37808"/>
                </a:lnTo>
                <a:lnTo>
                  <a:pt x="200050" y="8762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889954" y="506595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2" y="103936"/>
                </a:moveTo>
                <a:lnTo>
                  <a:pt x="72671" y="114513"/>
                </a:lnTo>
                <a:lnTo>
                  <a:pt x="32537" y="145640"/>
                </a:lnTo>
                <a:lnTo>
                  <a:pt x="8133" y="194931"/>
                </a:lnTo>
                <a:lnTo>
                  <a:pt x="903" y="234224"/>
                </a:lnTo>
                <a:lnTo>
                  <a:pt x="0" y="255473"/>
                </a:lnTo>
                <a:lnTo>
                  <a:pt x="990" y="276939"/>
                </a:lnTo>
                <a:lnTo>
                  <a:pt x="8953" y="316238"/>
                </a:lnTo>
                <a:lnTo>
                  <a:pt x="35244" y="364373"/>
                </a:lnTo>
                <a:lnTo>
                  <a:pt x="75830" y="395521"/>
                </a:lnTo>
                <a:lnTo>
                  <a:pt x="124607" y="406247"/>
                </a:lnTo>
                <a:lnTo>
                  <a:pt x="149739" y="403560"/>
                </a:lnTo>
                <a:lnTo>
                  <a:pt x="171621" y="395504"/>
                </a:lnTo>
                <a:lnTo>
                  <a:pt x="190253" y="382089"/>
                </a:lnTo>
                <a:lnTo>
                  <a:pt x="203427" y="366013"/>
                </a:lnTo>
                <a:lnTo>
                  <a:pt x="129357" y="366013"/>
                </a:lnTo>
                <a:lnTo>
                  <a:pt x="113890" y="364302"/>
                </a:lnTo>
                <a:lnTo>
                  <a:pt x="73845" y="338543"/>
                </a:lnTo>
                <a:lnTo>
                  <a:pt x="56165" y="304023"/>
                </a:lnTo>
                <a:lnTo>
                  <a:pt x="50292" y="255371"/>
                </a:lnTo>
                <a:lnTo>
                  <a:pt x="51666" y="228684"/>
                </a:lnTo>
                <a:lnTo>
                  <a:pt x="62669" y="186627"/>
                </a:lnTo>
                <a:lnTo>
                  <a:pt x="97005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1"/>
                </a:lnTo>
                <a:lnTo>
                  <a:pt x="202280" y="143891"/>
                </a:lnTo>
                <a:lnTo>
                  <a:pt x="195387" y="135426"/>
                </a:lnTo>
                <a:lnTo>
                  <a:pt x="187547" y="127781"/>
                </a:lnTo>
                <a:lnTo>
                  <a:pt x="147174" y="106722"/>
                </a:lnTo>
                <a:lnTo>
                  <a:pt x="135140" y="104635"/>
                </a:lnTo>
                <a:lnTo>
                  <a:pt x="122372" y="103936"/>
                </a:lnTo>
                <a:close/>
              </a:path>
              <a:path w="251459" h="406400">
                <a:moveTo>
                  <a:pt x="251455" y="363321"/>
                </a:moveTo>
                <a:lnTo>
                  <a:pt x="205633" y="363321"/>
                </a:lnTo>
                <a:lnTo>
                  <a:pt x="205633" y="400100"/>
                </a:lnTo>
                <a:lnTo>
                  <a:pt x="251455" y="400100"/>
                </a:lnTo>
                <a:lnTo>
                  <a:pt x="251455" y="363321"/>
                </a:lnTo>
                <a:close/>
              </a:path>
              <a:path w="251459" h="406400">
                <a:moveTo>
                  <a:pt x="251455" y="144729"/>
                </a:moveTo>
                <a:lnTo>
                  <a:pt x="127122" y="144729"/>
                </a:lnTo>
                <a:lnTo>
                  <a:pt x="143294" y="146459"/>
                </a:lnTo>
                <a:lnTo>
                  <a:pt x="158127" y="151657"/>
                </a:lnTo>
                <a:lnTo>
                  <a:pt x="193828" y="188360"/>
                </a:lnTo>
                <a:lnTo>
                  <a:pt x="205318" y="231905"/>
                </a:lnTo>
                <a:lnTo>
                  <a:pt x="206751" y="259562"/>
                </a:lnTo>
                <a:lnTo>
                  <a:pt x="205338" y="284797"/>
                </a:lnTo>
                <a:lnTo>
                  <a:pt x="194064" y="324888"/>
                </a:lnTo>
                <a:lnTo>
                  <a:pt x="159199" y="359449"/>
                </a:lnTo>
                <a:lnTo>
                  <a:pt x="129357" y="366013"/>
                </a:lnTo>
                <a:lnTo>
                  <a:pt x="203427" y="366013"/>
                </a:lnTo>
                <a:lnTo>
                  <a:pt x="205633" y="363321"/>
                </a:lnTo>
                <a:lnTo>
                  <a:pt x="251455" y="363321"/>
                </a:lnTo>
                <a:lnTo>
                  <a:pt x="251455" y="144729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0" y="0"/>
                </a:lnTo>
                <a:lnTo>
                  <a:pt x="202280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202966" y="516989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10" y="10071"/>
                </a:lnTo>
                <a:lnTo>
                  <a:pt x="37541" y="40335"/>
                </a:lnTo>
                <a:lnTo>
                  <a:pt x="9374" y="88785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30" y="300776"/>
                </a:lnTo>
                <a:lnTo>
                  <a:pt x="203220" y="288525"/>
                </a:lnTo>
                <a:lnTo>
                  <a:pt x="235474" y="264342"/>
                </a:lnTo>
                <a:lnTo>
                  <a:pt x="237228" y="262077"/>
                </a:lnTo>
                <a:lnTo>
                  <a:pt x="137744" y="262077"/>
                </a:lnTo>
                <a:lnTo>
                  <a:pt x="120392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62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9" y="105459"/>
                </a:lnTo>
                <a:lnTo>
                  <a:pt x="78511" y="62864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21" y="40233"/>
                </a:lnTo>
                <a:lnTo>
                  <a:pt x="229768" y="39484"/>
                </a:lnTo>
                <a:lnTo>
                  <a:pt x="210068" y="22197"/>
                </a:lnTo>
                <a:lnTo>
                  <a:pt x="187715" y="9859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8"/>
                </a:lnTo>
                <a:lnTo>
                  <a:pt x="150739" y="261186"/>
                </a:lnTo>
                <a:lnTo>
                  <a:pt x="137744" y="262077"/>
                </a:lnTo>
                <a:lnTo>
                  <a:pt x="237228" y="262077"/>
                </a:lnTo>
                <a:lnTo>
                  <a:pt x="247843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21" y="40233"/>
                </a:moveTo>
                <a:lnTo>
                  <a:pt x="135331" y="40233"/>
                </a:lnTo>
                <a:lnTo>
                  <a:pt x="153121" y="42013"/>
                </a:lnTo>
                <a:lnTo>
                  <a:pt x="169181" y="47347"/>
                </a:lnTo>
                <a:lnTo>
                  <a:pt x="202925" y="78932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72"/>
                </a:lnTo>
                <a:lnTo>
                  <a:pt x="257340" y="87061"/>
                </a:lnTo>
                <a:lnTo>
                  <a:pt x="245845" y="61265"/>
                </a:lnTo>
                <a:lnTo>
                  <a:pt x="23032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798981" y="506595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2" y="103936"/>
                </a:moveTo>
                <a:lnTo>
                  <a:pt x="72666" y="114513"/>
                </a:lnTo>
                <a:lnTo>
                  <a:pt x="32531" y="145640"/>
                </a:lnTo>
                <a:lnTo>
                  <a:pt x="8123" y="194931"/>
                </a:lnTo>
                <a:lnTo>
                  <a:pt x="901" y="234224"/>
                </a:lnTo>
                <a:lnTo>
                  <a:pt x="0" y="255473"/>
                </a:lnTo>
                <a:lnTo>
                  <a:pt x="990" y="276939"/>
                </a:lnTo>
                <a:lnTo>
                  <a:pt x="8953" y="316238"/>
                </a:lnTo>
                <a:lnTo>
                  <a:pt x="35237" y="364373"/>
                </a:lnTo>
                <a:lnTo>
                  <a:pt x="75817" y="395521"/>
                </a:lnTo>
                <a:lnTo>
                  <a:pt x="124607" y="406247"/>
                </a:lnTo>
                <a:lnTo>
                  <a:pt x="149732" y="403560"/>
                </a:lnTo>
                <a:lnTo>
                  <a:pt x="171611" y="395504"/>
                </a:lnTo>
                <a:lnTo>
                  <a:pt x="190246" y="382089"/>
                </a:lnTo>
                <a:lnTo>
                  <a:pt x="203426" y="366013"/>
                </a:lnTo>
                <a:lnTo>
                  <a:pt x="129357" y="366013"/>
                </a:lnTo>
                <a:lnTo>
                  <a:pt x="113888" y="364302"/>
                </a:lnTo>
                <a:lnTo>
                  <a:pt x="73845" y="338543"/>
                </a:lnTo>
                <a:lnTo>
                  <a:pt x="56165" y="304023"/>
                </a:lnTo>
                <a:lnTo>
                  <a:pt x="50292" y="255371"/>
                </a:lnTo>
                <a:lnTo>
                  <a:pt x="51664" y="228684"/>
                </a:lnTo>
                <a:lnTo>
                  <a:pt x="62658" y="186627"/>
                </a:lnTo>
                <a:lnTo>
                  <a:pt x="96999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1"/>
                </a:lnTo>
                <a:lnTo>
                  <a:pt x="202280" y="143891"/>
                </a:lnTo>
                <a:lnTo>
                  <a:pt x="195380" y="135426"/>
                </a:lnTo>
                <a:lnTo>
                  <a:pt x="187537" y="127781"/>
                </a:lnTo>
                <a:lnTo>
                  <a:pt x="147169" y="106722"/>
                </a:lnTo>
                <a:lnTo>
                  <a:pt x="135138" y="104635"/>
                </a:lnTo>
                <a:lnTo>
                  <a:pt x="122372" y="103936"/>
                </a:lnTo>
                <a:close/>
              </a:path>
              <a:path w="251459" h="406400">
                <a:moveTo>
                  <a:pt x="251455" y="363321"/>
                </a:moveTo>
                <a:lnTo>
                  <a:pt x="205633" y="363321"/>
                </a:lnTo>
                <a:lnTo>
                  <a:pt x="205633" y="400100"/>
                </a:lnTo>
                <a:lnTo>
                  <a:pt x="251455" y="400100"/>
                </a:lnTo>
                <a:lnTo>
                  <a:pt x="251455" y="363321"/>
                </a:lnTo>
                <a:close/>
              </a:path>
              <a:path w="251459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1" y="151657"/>
                </a:lnTo>
                <a:lnTo>
                  <a:pt x="193817" y="188360"/>
                </a:lnTo>
                <a:lnTo>
                  <a:pt x="205316" y="231905"/>
                </a:lnTo>
                <a:lnTo>
                  <a:pt x="206751" y="259562"/>
                </a:lnTo>
                <a:lnTo>
                  <a:pt x="205338" y="284797"/>
                </a:lnTo>
                <a:lnTo>
                  <a:pt x="194058" y="324888"/>
                </a:lnTo>
                <a:lnTo>
                  <a:pt x="159192" y="359449"/>
                </a:lnTo>
                <a:lnTo>
                  <a:pt x="129357" y="366013"/>
                </a:lnTo>
                <a:lnTo>
                  <a:pt x="203426" y="366013"/>
                </a:lnTo>
                <a:lnTo>
                  <a:pt x="205633" y="363321"/>
                </a:lnTo>
                <a:lnTo>
                  <a:pt x="251455" y="363321"/>
                </a:lnTo>
                <a:lnTo>
                  <a:pt x="251455" y="144729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0" y="0"/>
                </a:lnTo>
                <a:lnTo>
                  <a:pt x="202280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109765" y="516989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1" y="0"/>
                </a:moveTo>
                <a:lnTo>
                  <a:pt x="86254" y="8031"/>
                </a:lnTo>
                <a:lnTo>
                  <a:pt x="44785" y="32130"/>
                </a:lnTo>
                <a:lnTo>
                  <a:pt x="11178" y="81241"/>
                </a:lnTo>
                <a:lnTo>
                  <a:pt x="103" y="149669"/>
                </a:lnTo>
                <a:lnTo>
                  <a:pt x="0" y="151256"/>
                </a:lnTo>
                <a:lnTo>
                  <a:pt x="2335" y="185627"/>
                </a:lnTo>
                <a:lnTo>
                  <a:pt x="21092" y="241750"/>
                </a:lnTo>
                <a:lnTo>
                  <a:pt x="57764" y="280429"/>
                </a:lnTo>
                <a:lnTo>
                  <a:pt x="106978" y="299882"/>
                </a:lnTo>
                <a:lnTo>
                  <a:pt x="135971" y="302310"/>
                </a:lnTo>
                <a:lnTo>
                  <a:pt x="154547" y="301209"/>
                </a:lnTo>
                <a:lnTo>
                  <a:pt x="205910" y="284619"/>
                </a:lnTo>
                <a:lnTo>
                  <a:pt x="235248" y="262077"/>
                </a:lnTo>
                <a:lnTo>
                  <a:pt x="135971" y="262077"/>
                </a:lnTo>
                <a:lnTo>
                  <a:pt x="118252" y="260347"/>
                </a:lnTo>
                <a:lnTo>
                  <a:pt x="74592" y="234416"/>
                </a:lnTo>
                <a:lnTo>
                  <a:pt x="56362" y="199856"/>
                </a:lnTo>
                <a:lnTo>
                  <a:pt x="50285" y="151256"/>
                </a:lnTo>
                <a:lnTo>
                  <a:pt x="51804" y="125267"/>
                </a:lnTo>
                <a:lnTo>
                  <a:pt x="63958" y="83771"/>
                </a:lnTo>
                <a:lnTo>
                  <a:pt x="102134" y="47650"/>
                </a:lnTo>
                <a:lnTo>
                  <a:pt x="135971" y="40792"/>
                </a:lnTo>
                <a:lnTo>
                  <a:pt x="234960" y="40792"/>
                </a:lnTo>
                <a:lnTo>
                  <a:pt x="233660" y="39115"/>
                </a:lnTo>
                <a:lnTo>
                  <a:pt x="213304" y="22004"/>
                </a:lnTo>
                <a:lnTo>
                  <a:pt x="190231" y="9780"/>
                </a:lnTo>
                <a:lnTo>
                  <a:pt x="164449" y="2445"/>
                </a:lnTo>
                <a:lnTo>
                  <a:pt x="135971" y="0"/>
                </a:lnTo>
                <a:close/>
              </a:path>
              <a:path w="271779" h="302895">
                <a:moveTo>
                  <a:pt x="234960" y="40792"/>
                </a:moveTo>
                <a:lnTo>
                  <a:pt x="135971" y="40792"/>
                </a:lnTo>
                <a:lnTo>
                  <a:pt x="153393" y="42521"/>
                </a:lnTo>
                <a:lnTo>
                  <a:pt x="169342" y="47707"/>
                </a:lnTo>
                <a:lnTo>
                  <a:pt x="207486" y="83855"/>
                </a:lnTo>
                <a:lnTo>
                  <a:pt x="219743" y="124472"/>
                </a:lnTo>
                <a:lnTo>
                  <a:pt x="221187" y="151256"/>
                </a:lnTo>
                <a:lnTo>
                  <a:pt x="219758" y="176284"/>
                </a:lnTo>
                <a:lnTo>
                  <a:pt x="207604" y="218613"/>
                </a:lnTo>
                <a:lnTo>
                  <a:pt x="169475" y="255162"/>
                </a:lnTo>
                <a:lnTo>
                  <a:pt x="135971" y="262077"/>
                </a:lnTo>
                <a:lnTo>
                  <a:pt x="235248" y="262077"/>
                </a:lnTo>
                <a:lnTo>
                  <a:pt x="262140" y="217406"/>
                </a:lnTo>
                <a:lnTo>
                  <a:pt x="270522" y="173503"/>
                </a:lnTo>
                <a:lnTo>
                  <a:pt x="271569" y="147065"/>
                </a:lnTo>
                <a:lnTo>
                  <a:pt x="269196" y="114478"/>
                </a:lnTo>
                <a:lnTo>
                  <a:pt x="262082" y="85613"/>
                </a:lnTo>
                <a:lnTo>
                  <a:pt x="250235" y="60487"/>
                </a:lnTo>
                <a:lnTo>
                  <a:pt x="234960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11712" y="5794171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43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3" y="296164"/>
                </a:lnTo>
                <a:lnTo>
                  <a:pt x="49173" y="145834"/>
                </a:lnTo>
                <a:lnTo>
                  <a:pt x="49662" y="127223"/>
                </a:lnTo>
                <a:lnTo>
                  <a:pt x="56996" y="85305"/>
                </a:lnTo>
                <a:lnTo>
                  <a:pt x="82515" y="53365"/>
                </a:lnTo>
                <a:lnTo>
                  <a:pt x="95586" y="47117"/>
                </a:lnTo>
                <a:lnTo>
                  <a:pt x="44143" y="47117"/>
                </a:lnTo>
                <a:lnTo>
                  <a:pt x="44143" y="6146"/>
                </a:lnTo>
                <a:close/>
              </a:path>
              <a:path w="393700" h="296545">
                <a:moveTo>
                  <a:pt x="209970" y="42468"/>
                </a:moveTo>
                <a:lnTo>
                  <a:pt x="120790" y="42468"/>
                </a:lnTo>
                <a:lnTo>
                  <a:pt x="133468" y="43496"/>
                </a:lnTo>
                <a:lnTo>
                  <a:pt x="144250" y="46574"/>
                </a:lnTo>
                <a:lnTo>
                  <a:pt x="169106" y="79308"/>
                </a:lnTo>
                <a:lnTo>
                  <a:pt x="172109" y="296164"/>
                </a:lnTo>
                <a:lnTo>
                  <a:pt x="221284" y="296164"/>
                </a:lnTo>
                <a:lnTo>
                  <a:pt x="221323" y="127223"/>
                </a:lnTo>
                <a:lnTo>
                  <a:pt x="226324" y="89241"/>
                </a:lnTo>
                <a:lnTo>
                  <a:pt x="252269" y="53897"/>
                </a:lnTo>
                <a:lnTo>
                  <a:pt x="258431" y="50660"/>
                </a:lnTo>
                <a:lnTo>
                  <a:pt x="213553" y="50660"/>
                </a:lnTo>
                <a:lnTo>
                  <a:pt x="209970" y="42468"/>
                </a:lnTo>
                <a:close/>
              </a:path>
              <a:path w="393700" h="296545">
                <a:moveTo>
                  <a:pt x="382445" y="42468"/>
                </a:moveTo>
                <a:lnTo>
                  <a:pt x="292435" y="42468"/>
                </a:lnTo>
                <a:lnTo>
                  <a:pt x="300625" y="42958"/>
                </a:lnTo>
                <a:lnTo>
                  <a:pt x="308281" y="44434"/>
                </a:lnTo>
                <a:lnTo>
                  <a:pt x="339375" y="71247"/>
                </a:lnTo>
                <a:lnTo>
                  <a:pt x="344157" y="110926"/>
                </a:lnTo>
                <a:lnTo>
                  <a:pt x="344218" y="296164"/>
                </a:lnTo>
                <a:lnTo>
                  <a:pt x="393393" y="296164"/>
                </a:lnTo>
                <a:lnTo>
                  <a:pt x="393370" y="96951"/>
                </a:lnTo>
                <a:lnTo>
                  <a:pt x="391928" y="74131"/>
                </a:lnTo>
                <a:lnTo>
                  <a:pt x="387538" y="54154"/>
                </a:lnTo>
                <a:lnTo>
                  <a:pt x="382445" y="42468"/>
                </a:lnTo>
                <a:close/>
              </a:path>
              <a:path w="393700" h="296545">
                <a:moveTo>
                  <a:pt x="303427" y="0"/>
                </a:moveTo>
                <a:lnTo>
                  <a:pt x="277073" y="3161"/>
                </a:lnTo>
                <a:lnTo>
                  <a:pt x="253321" y="12652"/>
                </a:lnTo>
                <a:lnTo>
                  <a:pt x="232153" y="28482"/>
                </a:lnTo>
                <a:lnTo>
                  <a:pt x="213553" y="50660"/>
                </a:lnTo>
                <a:lnTo>
                  <a:pt x="258431" y="50660"/>
                </a:lnTo>
                <a:lnTo>
                  <a:pt x="264346" y="47553"/>
                </a:lnTo>
                <a:lnTo>
                  <a:pt x="277731" y="43741"/>
                </a:lnTo>
                <a:lnTo>
                  <a:pt x="292435" y="42468"/>
                </a:lnTo>
                <a:lnTo>
                  <a:pt x="382445" y="42468"/>
                </a:lnTo>
                <a:lnTo>
                  <a:pt x="380231" y="37389"/>
                </a:lnTo>
                <a:lnTo>
                  <a:pt x="370015" y="23837"/>
                </a:lnTo>
                <a:lnTo>
                  <a:pt x="357149" y="13394"/>
                </a:lnTo>
                <a:lnTo>
                  <a:pt x="341751" y="5946"/>
                </a:lnTo>
                <a:lnTo>
                  <a:pt x="323837" y="1485"/>
                </a:lnTo>
                <a:lnTo>
                  <a:pt x="303427" y="0"/>
                </a:lnTo>
                <a:close/>
              </a:path>
              <a:path w="393700" h="296545">
                <a:moveTo>
                  <a:pt x="131875" y="0"/>
                </a:moveTo>
                <a:lnTo>
                  <a:pt x="92075" y="7265"/>
                </a:lnTo>
                <a:lnTo>
                  <a:pt x="59989" y="27933"/>
                </a:lnTo>
                <a:lnTo>
                  <a:pt x="44143" y="47117"/>
                </a:lnTo>
                <a:lnTo>
                  <a:pt x="95586" y="47117"/>
                </a:lnTo>
                <a:lnTo>
                  <a:pt x="100885" y="45192"/>
                </a:lnTo>
                <a:lnTo>
                  <a:pt x="110646" y="43149"/>
                </a:lnTo>
                <a:lnTo>
                  <a:pt x="120790" y="42468"/>
                </a:lnTo>
                <a:lnTo>
                  <a:pt x="209970" y="42468"/>
                </a:lnTo>
                <a:lnTo>
                  <a:pt x="208595" y="39325"/>
                </a:lnTo>
                <a:lnTo>
                  <a:pt x="173590" y="7500"/>
                </a:lnTo>
                <a:lnTo>
                  <a:pt x="147223" y="836"/>
                </a:lnTo>
                <a:lnTo>
                  <a:pt x="13187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76074" y="5800318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5" y="0"/>
                </a:moveTo>
                <a:lnTo>
                  <a:pt x="0" y="0"/>
                </a:lnTo>
                <a:lnTo>
                  <a:pt x="107" y="187726"/>
                </a:lnTo>
                <a:lnTo>
                  <a:pt x="5547" y="235621"/>
                </a:lnTo>
                <a:lnTo>
                  <a:pt x="31688" y="275264"/>
                </a:lnTo>
                <a:lnTo>
                  <a:pt x="74087" y="293711"/>
                </a:lnTo>
                <a:lnTo>
                  <a:pt x="98816" y="296151"/>
                </a:lnTo>
                <a:lnTo>
                  <a:pt x="126285" y="293077"/>
                </a:lnTo>
                <a:lnTo>
                  <a:pt x="150724" y="283849"/>
                </a:lnTo>
                <a:lnTo>
                  <a:pt x="172143" y="268456"/>
                </a:lnTo>
                <a:lnTo>
                  <a:pt x="184741" y="253695"/>
                </a:lnTo>
                <a:lnTo>
                  <a:pt x="108780" y="253695"/>
                </a:lnTo>
                <a:lnTo>
                  <a:pt x="98182" y="252993"/>
                </a:lnTo>
                <a:lnTo>
                  <a:pt x="59360" y="229520"/>
                </a:lnTo>
                <a:lnTo>
                  <a:pt x="49418" y="179463"/>
                </a:lnTo>
                <a:lnTo>
                  <a:pt x="49175" y="160464"/>
                </a:lnTo>
                <a:lnTo>
                  <a:pt x="49175" y="0"/>
                </a:lnTo>
                <a:close/>
              </a:path>
              <a:path w="234950" h="296545">
                <a:moveTo>
                  <a:pt x="234694" y="246887"/>
                </a:moveTo>
                <a:lnTo>
                  <a:pt x="190550" y="246887"/>
                </a:lnTo>
                <a:lnTo>
                  <a:pt x="190550" y="290017"/>
                </a:lnTo>
                <a:lnTo>
                  <a:pt x="234694" y="290017"/>
                </a:lnTo>
                <a:lnTo>
                  <a:pt x="234694" y="246887"/>
                </a:lnTo>
                <a:close/>
              </a:path>
              <a:path w="234950" h="296545">
                <a:moveTo>
                  <a:pt x="234694" y="0"/>
                </a:moveTo>
                <a:lnTo>
                  <a:pt x="185521" y="0"/>
                </a:lnTo>
                <a:lnTo>
                  <a:pt x="185521" y="155066"/>
                </a:lnTo>
                <a:lnTo>
                  <a:pt x="185016" y="172488"/>
                </a:lnTo>
                <a:lnTo>
                  <a:pt x="177511" y="211594"/>
                </a:lnTo>
                <a:lnTo>
                  <a:pt x="150130" y="242417"/>
                </a:lnTo>
                <a:lnTo>
                  <a:pt x="108780" y="253695"/>
                </a:lnTo>
                <a:lnTo>
                  <a:pt x="184741" y="253695"/>
                </a:lnTo>
                <a:lnTo>
                  <a:pt x="190550" y="246887"/>
                </a:lnTo>
                <a:lnTo>
                  <a:pt x="234694" y="246887"/>
                </a:lnTo>
                <a:lnTo>
                  <a:pt x="23469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87977" y="5794171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5">
                <a:moveTo>
                  <a:pt x="44143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3" y="296164"/>
                </a:lnTo>
                <a:lnTo>
                  <a:pt x="49173" y="137922"/>
                </a:lnTo>
                <a:lnTo>
                  <a:pt x="50589" y="112345"/>
                </a:lnTo>
                <a:lnTo>
                  <a:pt x="61944" y="74562"/>
                </a:lnTo>
                <a:lnTo>
                  <a:pt x="96775" y="47436"/>
                </a:lnTo>
                <a:lnTo>
                  <a:pt x="97259" y="47307"/>
                </a:lnTo>
                <a:lnTo>
                  <a:pt x="44143" y="47307"/>
                </a:lnTo>
                <a:lnTo>
                  <a:pt x="44143" y="6146"/>
                </a:lnTo>
                <a:close/>
              </a:path>
              <a:path w="235584" h="296545">
                <a:moveTo>
                  <a:pt x="222520" y="42468"/>
                </a:moveTo>
                <a:lnTo>
                  <a:pt x="125914" y="42468"/>
                </a:lnTo>
                <a:lnTo>
                  <a:pt x="135393" y="43024"/>
                </a:lnTo>
                <a:lnTo>
                  <a:pt x="144261" y="44688"/>
                </a:lnTo>
                <a:lnTo>
                  <a:pt x="176976" y="68022"/>
                </a:lnTo>
                <a:lnTo>
                  <a:pt x="185735" y="105876"/>
                </a:lnTo>
                <a:lnTo>
                  <a:pt x="186086" y="296164"/>
                </a:lnTo>
                <a:lnTo>
                  <a:pt x="235248" y="296164"/>
                </a:lnTo>
                <a:lnTo>
                  <a:pt x="235185" y="112345"/>
                </a:lnTo>
                <a:lnTo>
                  <a:pt x="232556" y="70307"/>
                </a:lnTo>
                <a:lnTo>
                  <a:pt x="226555" y="50763"/>
                </a:lnTo>
                <a:lnTo>
                  <a:pt x="222520" y="42468"/>
                </a:lnTo>
                <a:close/>
              </a:path>
              <a:path w="235584" h="296545">
                <a:moveTo>
                  <a:pt x="136253" y="0"/>
                </a:moveTo>
                <a:lnTo>
                  <a:pt x="107913" y="2951"/>
                </a:lnTo>
                <a:lnTo>
                  <a:pt x="83109" y="11814"/>
                </a:lnTo>
                <a:lnTo>
                  <a:pt x="61850" y="26596"/>
                </a:lnTo>
                <a:lnTo>
                  <a:pt x="44143" y="47307"/>
                </a:lnTo>
                <a:lnTo>
                  <a:pt x="97259" y="47307"/>
                </a:lnTo>
                <a:lnTo>
                  <a:pt x="110807" y="43708"/>
                </a:lnTo>
                <a:lnTo>
                  <a:pt x="125914" y="42468"/>
                </a:lnTo>
                <a:lnTo>
                  <a:pt x="222520" y="42468"/>
                </a:lnTo>
                <a:lnTo>
                  <a:pt x="222322" y="42062"/>
                </a:lnTo>
                <a:lnTo>
                  <a:pt x="194685" y="14462"/>
                </a:lnTo>
                <a:lnTo>
                  <a:pt x="149107" y="591"/>
                </a:lnTo>
                <a:lnTo>
                  <a:pt x="13625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380329" y="5690234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6"/>
                </a:moveTo>
                <a:lnTo>
                  <a:pt x="72666" y="114502"/>
                </a:lnTo>
                <a:lnTo>
                  <a:pt x="32531" y="145632"/>
                </a:lnTo>
                <a:lnTo>
                  <a:pt x="8123" y="194924"/>
                </a:lnTo>
                <a:lnTo>
                  <a:pt x="901" y="234219"/>
                </a:lnTo>
                <a:lnTo>
                  <a:pt x="0" y="255460"/>
                </a:lnTo>
                <a:lnTo>
                  <a:pt x="991" y="276932"/>
                </a:lnTo>
                <a:lnTo>
                  <a:pt x="8954" y="316225"/>
                </a:lnTo>
                <a:lnTo>
                  <a:pt x="35238" y="364360"/>
                </a:lnTo>
                <a:lnTo>
                  <a:pt x="75818" y="395513"/>
                </a:lnTo>
                <a:lnTo>
                  <a:pt x="124608" y="406234"/>
                </a:lnTo>
                <a:lnTo>
                  <a:pt x="149732" y="403547"/>
                </a:lnTo>
                <a:lnTo>
                  <a:pt x="171612" y="395492"/>
                </a:lnTo>
                <a:lnTo>
                  <a:pt x="190246" y="382076"/>
                </a:lnTo>
                <a:lnTo>
                  <a:pt x="203426" y="366001"/>
                </a:lnTo>
                <a:lnTo>
                  <a:pt x="129358" y="366001"/>
                </a:lnTo>
                <a:lnTo>
                  <a:pt x="113883" y="364289"/>
                </a:lnTo>
                <a:lnTo>
                  <a:pt x="73846" y="338531"/>
                </a:lnTo>
                <a:lnTo>
                  <a:pt x="56166" y="304015"/>
                </a:lnTo>
                <a:lnTo>
                  <a:pt x="50292" y="255371"/>
                </a:lnTo>
                <a:lnTo>
                  <a:pt x="51665" y="228673"/>
                </a:lnTo>
                <a:lnTo>
                  <a:pt x="62659" y="186625"/>
                </a:lnTo>
                <a:lnTo>
                  <a:pt x="97000" y="151372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1"/>
                </a:lnTo>
                <a:lnTo>
                  <a:pt x="202281" y="143891"/>
                </a:lnTo>
                <a:lnTo>
                  <a:pt x="195380" y="135420"/>
                </a:lnTo>
                <a:lnTo>
                  <a:pt x="187538" y="127774"/>
                </a:lnTo>
                <a:lnTo>
                  <a:pt x="147165" y="106716"/>
                </a:lnTo>
                <a:lnTo>
                  <a:pt x="135134" y="104633"/>
                </a:lnTo>
                <a:lnTo>
                  <a:pt x="122373" y="103936"/>
                </a:lnTo>
                <a:close/>
              </a:path>
              <a:path w="251460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2" y="151655"/>
                </a:lnTo>
                <a:lnTo>
                  <a:pt x="193818" y="188348"/>
                </a:lnTo>
                <a:lnTo>
                  <a:pt x="205317" y="231898"/>
                </a:lnTo>
                <a:lnTo>
                  <a:pt x="206751" y="259562"/>
                </a:lnTo>
                <a:lnTo>
                  <a:pt x="205338" y="284791"/>
                </a:lnTo>
                <a:lnTo>
                  <a:pt x="194059" y="324886"/>
                </a:lnTo>
                <a:lnTo>
                  <a:pt x="159193" y="359438"/>
                </a:lnTo>
                <a:lnTo>
                  <a:pt x="129358" y="366001"/>
                </a:lnTo>
                <a:lnTo>
                  <a:pt x="203426" y="366001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1" y="0"/>
                </a:lnTo>
                <a:lnTo>
                  <a:pt x="202281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91112" y="5794171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80" h="302895">
                <a:moveTo>
                  <a:pt x="135960" y="0"/>
                </a:moveTo>
                <a:lnTo>
                  <a:pt x="86253" y="8031"/>
                </a:lnTo>
                <a:lnTo>
                  <a:pt x="44786" y="32131"/>
                </a:lnTo>
                <a:lnTo>
                  <a:pt x="11179" y="81232"/>
                </a:lnTo>
                <a:lnTo>
                  <a:pt x="0" y="151244"/>
                </a:lnTo>
                <a:lnTo>
                  <a:pt x="2334" y="185620"/>
                </a:lnTo>
                <a:lnTo>
                  <a:pt x="21087" y="241738"/>
                </a:lnTo>
                <a:lnTo>
                  <a:pt x="57764" y="280416"/>
                </a:lnTo>
                <a:lnTo>
                  <a:pt x="106974" y="299870"/>
                </a:lnTo>
                <a:lnTo>
                  <a:pt x="135960" y="302298"/>
                </a:lnTo>
                <a:lnTo>
                  <a:pt x="154541" y="301198"/>
                </a:lnTo>
                <a:lnTo>
                  <a:pt x="205911" y="284607"/>
                </a:lnTo>
                <a:lnTo>
                  <a:pt x="235253" y="262064"/>
                </a:lnTo>
                <a:lnTo>
                  <a:pt x="135960" y="262064"/>
                </a:lnTo>
                <a:lnTo>
                  <a:pt x="118247" y="260336"/>
                </a:lnTo>
                <a:lnTo>
                  <a:pt x="74593" y="234416"/>
                </a:lnTo>
                <a:lnTo>
                  <a:pt x="56362" y="199845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33" y="47645"/>
                </a:lnTo>
                <a:lnTo>
                  <a:pt x="135960" y="40792"/>
                </a:lnTo>
                <a:lnTo>
                  <a:pt x="234961" y="40792"/>
                </a:lnTo>
                <a:lnTo>
                  <a:pt x="233661" y="39116"/>
                </a:lnTo>
                <a:lnTo>
                  <a:pt x="213300" y="21999"/>
                </a:lnTo>
                <a:lnTo>
                  <a:pt x="190225" y="9775"/>
                </a:lnTo>
                <a:lnTo>
                  <a:pt x="164443" y="2443"/>
                </a:lnTo>
                <a:lnTo>
                  <a:pt x="135960" y="0"/>
                </a:lnTo>
                <a:close/>
              </a:path>
              <a:path w="271780" h="302895">
                <a:moveTo>
                  <a:pt x="234961" y="40792"/>
                </a:moveTo>
                <a:lnTo>
                  <a:pt x="135960" y="40792"/>
                </a:lnTo>
                <a:lnTo>
                  <a:pt x="153389" y="42521"/>
                </a:lnTo>
                <a:lnTo>
                  <a:pt x="169342" y="47707"/>
                </a:lnTo>
                <a:lnTo>
                  <a:pt x="207487" y="83848"/>
                </a:lnTo>
                <a:lnTo>
                  <a:pt x="219744" y="124460"/>
                </a:lnTo>
                <a:lnTo>
                  <a:pt x="221188" y="151244"/>
                </a:lnTo>
                <a:lnTo>
                  <a:pt x="219759" y="176272"/>
                </a:lnTo>
                <a:lnTo>
                  <a:pt x="207605" y="218601"/>
                </a:lnTo>
                <a:lnTo>
                  <a:pt x="169469" y="255155"/>
                </a:lnTo>
                <a:lnTo>
                  <a:pt x="135960" y="262064"/>
                </a:lnTo>
                <a:lnTo>
                  <a:pt x="235253" y="262064"/>
                </a:lnTo>
                <a:lnTo>
                  <a:pt x="262141" y="217394"/>
                </a:lnTo>
                <a:lnTo>
                  <a:pt x="270523" y="173491"/>
                </a:lnTo>
                <a:lnTo>
                  <a:pt x="271570" y="147053"/>
                </a:lnTo>
                <a:lnTo>
                  <a:pt x="269196" y="114473"/>
                </a:lnTo>
                <a:lnTo>
                  <a:pt x="262079" y="85612"/>
                </a:lnTo>
                <a:lnTo>
                  <a:pt x="250230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268283" y="5794171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44627"/>
                </a:lnTo>
                <a:lnTo>
                  <a:pt x="49682" y="129366"/>
                </a:lnTo>
                <a:lnTo>
                  <a:pt x="57378" y="87350"/>
                </a:lnTo>
                <a:lnTo>
                  <a:pt x="82097" y="56305"/>
                </a:lnTo>
                <a:lnTo>
                  <a:pt x="104317" y="50850"/>
                </a:lnTo>
                <a:lnTo>
                  <a:pt x="143951" y="50850"/>
                </a:lnTo>
                <a:lnTo>
                  <a:pt x="144059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4" h="296545">
                <a:moveTo>
                  <a:pt x="143951" y="50850"/>
                </a:moveTo>
                <a:lnTo>
                  <a:pt x="104317" y="50850"/>
                </a:lnTo>
                <a:lnTo>
                  <a:pt x="113254" y="51479"/>
                </a:lnTo>
                <a:lnTo>
                  <a:pt x="122193" y="53365"/>
                </a:lnTo>
                <a:lnTo>
                  <a:pt x="131131" y="56508"/>
                </a:lnTo>
                <a:lnTo>
                  <a:pt x="140068" y="60909"/>
                </a:lnTo>
                <a:lnTo>
                  <a:pt x="143951" y="50850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7" y="16081"/>
                </a:lnTo>
                <a:lnTo>
                  <a:pt x="44145" y="50571"/>
                </a:lnTo>
                <a:lnTo>
                  <a:pt x="144059" y="50571"/>
                </a:lnTo>
                <a:lnTo>
                  <a:pt x="157581" y="15544"/>
                </a:lnTo>
                <a:lnTo>
                  <a:pt x="144782" y="8754"/>
                </a:lnTo>
                <a:lnTo>
                  <a:pt x="132086" y="3895"/>
                </a:lnTo>
                <a:lnTo>
                  <a:pt x="119494" y="975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438717" y="5794171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703" y="10069"/>
                </a:lnTo>
                <a:lnTo>
                  <a:pt x="37541" y="40322"/>
                </a:lnTo>
                <a:lnTo>
                  <a:pt x="9374" y="88773"/>
                </a:lnTo>
                <a:lnTo>
                  <a:pt x="0" y="153568"/>
                </a:lnTo>
                <a:lnTo>
                  <a:pt x="2323" y="186888"/>
                </a:lnTo>
                <a:lnTo>
                  <a:pt x="20906" y="241718"/>
                </a:lnTo>
                <a:lnTo>
                  <a:pt x="57384" y="280304"/>
                </a:lnTo>
                <a:lnTo>
                  <a:pt x="107676" y="299854"/>
                </a:lnTo>
                <a:lnTo>
                  <a:pt x="137744" y="302298"/>
                </a:lnTo>
                <a:lnTo>
                  <a:pt x="161829" y="300763"/>
                </a:lnTo>
                <a:lnTo>
                  <a:pt x="203214" y="288512"/>
                </a:lnTo>
                <a:lnTo>
                  <a:pt x="235469" y="264330"/>
                </a:lnTo>
                <a:lnTo>
                  <a:pt x="237223" y="262064"/>
                </a:lnTo>
                <a:lnTo>
                  <a:pt x="137744" y="262064"/>
                </a:lnTo>
                <a:lnTo>
                  <a:pt x="120392" y="260477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4" y="123482"/>
                </a:lnTo>
                <a:lnTo>
                  <a:pt x="53086" y="123482"/>
                </a:lnTo>
                <a:lnTo>
                  <a:pt x="55617" y="105448"/>
                </a:lnTo>
                <a:lnTo>
                  <a:pt x="78511" y="62865"/>
                </a:lnTo>
                <a:lnTo>
                  <a:pt x="119103" y="41648"/>
                </a:lnTo>
                <a:lnTo>
                  <a:pt x="135331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62" y="22197"/>
                </a:lnTo>
                <a:lnTo>
                  <a:pt x="187712" y="9859"/>
                </a:lnTo>
                <a:lnTo>
                  <a:pt x="162704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6"/>
                </a:lnTo>
                <a:lnTo>
                  <a:pt x="150732" y="261175"/>
                </a:lnTo>
                <a:lnTo>
                  <a:pt x="137744" y="262064"/>
                </a:lnTo>
                <a:lnTo>
                  <a:pt x="237223" y="262064"/>
                </a:lnTo>
                <a:lnTo>
                  <a:pt x="247842" y="248353"/>
                </a:lnTo>
                <a:lnTo>
                  <a:pt x="257645" y="229897"/>
                </a:lnTo>
                <a:lnTo>
                  <a:pt x="264871" y="208978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31" y="40233"/>
                </a:lnTo>
                <a:lnTo>
                  <a:pt x="153115" y="42013"/>
                </a:lnTo>
                <a:lnTo>
                  <a:pt x="169176" y="47345"/>
                </a:lnTo>
                <a:lnTo>
                  <a:pt x="202924" y="78919"/>
                </a:lnTo>
                <a:lnTo>
                  <a:pt x="214579" y="123482"/>
                </a:lnTo>
                <a:lnTo>
                  <a:pt x="264694" y="123482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748940" y="5794171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82" y="40792"/>
                </a:moveTo>
                <a:lnTo>
                  <a:pt x="132257" y="40792"/>
                </a:lnTo>
                <a:lnTo>
                  <a:pt x="149696" y="41822"/>
                </a:lnTo>
                <a:lnTo>
                  <a:pt x="164858" y="44921"/>
                </a:lnTo>
                <a:lnTo>
                  <a:pt x="198796" y="74060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0"/>
                </a:lnTo>
                <a:lnTo>
                  <a:pt x="100589" y="130990"/>
                </a:lnTo>
                <a:lnTo>
                  <a:pt x="88725" y="132815"/>
                </a:lnTo>
                <a:lnTo>
                  <a:pt x="51836" y="143292"/>
                </a:lnTo>
                <a:lnTo>
                  <a:pt x="14945" y="172420"/>
                </a:lnTo>
                <a:lnTo>
                  <a:pt x="610" y="209214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9" y="300848"/>
                </a:lnTo>
                <a:lnTo>
                  <a:pt x="99187" y="302298"/>
                </a:lnTo>
                <a:lnTo>
                  <a:pt x="113476" y="301703"/>
                </a:lnTo>
                <a:lnTo>
                  <a:pt x="153492" y="292709"/>
                </a:lnTo>
                <a:lnTo>
                  <a:pt x="192632" y="270631"/>
                </a:lnTo>
                <a:lnTo>
                  <a:pt x="201279" y="263753"/>
                </a:lnTo>
                <a:lnTo>
                  <a:pt x="111023" y="263753"/>
                </a:lnTo>
                <a:lnTo>
                  <a:pt x="97555" y="262933"/>
                </a:lnTo>
                <a:lnTo>
                  <a:pt x="60901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2"/>
                </a:lnTo>
                <a:lnTo>
                  <a:pt x="168757" y="160928"/>
                </a:lnTo>
                <a:lnTo>
                  <a:pt x="187198" y="156104"/>
                </a:lnTo>
                <a:lnTo>
                  <a:pt x="202285" y="150863"/>
                </a:lnTo>
                <a:lnTo>
                  <a:pt x="252018" y="150863"/>
                </a:lnTo>
                <a:lnTo>
                  <a:pt x="251916" y="99555"/>
                </a:lnTo>
                <a:lnTo>
                  <a:pt x="246967" y="54565"/>
                </a:lnTo>
                <a:lnTo>
                  <a:pt x="243527" y="45745"/>
                </a:lnTo>
                <a:lnTo>
                  <a:pt x="240882" y="40792"/>
                </a:lnTo>
                <a:close/>
              </a:path>
              <a:path w="267335" h="302895">
                <a:moveTo>
                  <a:pt x="254950" y="259842"/>
                </a:moveTo>
                <a:lnTo>
                  <a:pt x="206197" y="259842"/>
                </a:lnTo>
                <a:lnTo>
                  <a:pt x="207577" y="269912"/>
                </a:lnTo>
                <a:lnTo>
                  <a:pt x="209623" y="279322"/>
                </a:lnTo>
                <a:lnTo>
                  <a:pt x="212330" y="288072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91" y="287692"/>
                </a:lnTo>
                <a:lnTo>
                  <a:pt x="259593" y="279019"/>
                </a:lnTo>
                <a:lnTo>
                  <a:pt x="256956" y="270187"/>
                </a:lnTo>
                <a:lnTo>
                  <a:pt x="255092" y="261137"/>
                </a:lnTo>
                <a:lnTo>
                  <a:pt x="254950" y="259842"/>
                </a:lnTo>
                <a:close/>
              </a:path>
              <a:path w="267335" h="302895">
                <a:moveTo>
                  <a:pt x="252018" y="150863"/>
                </a:moveTo>
                <a:lnTo>
                  <a:pt x="202285" y="150863"/>
                </a:lnTo>
                <a:lnTo>
                  <a:pt x="202006" y="168744"/>
                </a:lnTo>
                <a:lnTo>
                  <a:pt x="201516" y="183908"/>
                </a:lnTo>
                <a:lnTo>
                  <a:pt x="188174" y="227767"/>
                </a:lnTo>
                <a:lnTo>
                  <a:pt x="150103" y="256793"/>
                </a:lnTo>
                <a:lnTo>
                  <a:pt x="111023" y="263753"/>
                </a:lnTo>
                <a:lnTo>
                  <a:pt x="201279" y="263753"/>
                </a:lnTo>
                <a:lnTo>
                  <a:pt x="206197" y="259842"/>
                </a:lnTo>
                <a:lnTo>
                  <a:pt x="254950" y="259842"/>
                </a:lnTo>
                <a:lnTo>
                  <a:pt x="253749" y="248880"/>
                </a:lnTo>
                <a:lnTo>
                  <a:pt x="252788" y="230385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63"/>
                </a:lnTo>
                <a:close/>
              </a:path>
              <a:path w="267335" h="302895">
                <a:moveTo>
                  <a:pt x="139522" y="0"/>
                </a:moveTo>
                <a:lnTo>
                  <a:pt x="88347" y="5770"/>
                </a:lnTo>
                <a:lnTo>
                  <a:pt x="48437" y="22698"/>
                </a:lnTo>
                <a:lnTo>
                  <a:pt x="17060" y="61474"/>
                </a:lnTo>
                <a:lnTo>
                  <a:pt x="8381" y="89408"/>
                </a:lnTo>
                <a:lnTo>
                  <a:pt x="56438" y="96113"/>
                </a:lnTo>
                <a:lnTo>
                  <a:pt x="60947" y="81791"/>
                </a:lnTo>
                <a:lnTo>
                  <a:pt x="66521" y="69834"/>
                </a:lnTo>
                <a:lnTo>
                  <a:pt x="102020" y="43849"/>
                </a:lnTo>
                <a:lnTo>
                  <a:pt x="132257" y="40792"/>
                </a:lnTo>
                <a:lnTo>
                  <a:pt x="240882" y="40792"/>
                </a:lnTo>
                <a:lnTo>
                  <a:pt x="239284" y="37801"/>
                </a:lnTo>
                <a:lnTo>
                  <a:pt x="200050" y="8750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099968" y="5690234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00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432111" y="5794171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60" h="407670">
                <a:moveTo>
                  <a:pt x="250901" y="265049"/>
                </a:moveTo>
                <a:lnTo>
                  <a:pt x="201726" y="265049"/>
                </a:lnTo>
                <a:lnTo>
                  <a:pt x="201726" y="407352"/>
                </a:lnTo>
                <a:lnTo>
                  <a:pt x="250901" y="407352"/>
                </a:lnTo>
                <a:lnTo>
                  <a:pt x="250901" y="265049"/>
                </a:lnTo>
                <a:close/>
              </a:path>
              <a:path w="251460" h="407670">
                <a:moveTo>
                  <a:pt x="122186" y="0"/>
                </a:moveTo>
                <a:lnTo>
                  <a:pt x="73782" y="10056"/>
                </a:lnTo>
                <a:lnTo>
                  <a:pt x="33678" y="39858"/>
                </a:lnTo>
                <a:lnTo>
                  <a:pt x="8486" y="88101"/>
                </a:lnTo>
                <a:lnTo>
                  <a:pt x="942" y="127216"/>
                </a:lnTo>
                <a:lnTo>
                  <a:pt x="0" y="148450"/>
                </a:lnTo>
                <a:lnTo>
                  <a:pt x="2321" y="182320"/>
                </a:lnTo>
                <a:lnTo>
                  <a:pt x="20900" y="238683"/>
                </a:lnTo>
                <a:lnTo>
                  <a:pt x="56686" y="279163"/>
                </a:lnTo>
                <a:lnTo>
                  <a:pt x="101050" y="299731"/>
                </a:lnTo>
                <a:lnTo>
                  <a:pt x="125920" y="302298"/>
                </a:lnTo>
                <a:lnTo>
                  <a:pt x="137353" y="301635"/>
                </a:lnTo>
                <a:lnTo>
                  <a:pt x="179393" y="286048"/>
                </a:lnTo>
                <a:lnTo>
                  <a:pt x="201726" y="265049"/>
                </a:lnTo>
                <a:lnTo>
                  <a:pt x="250901" y="265049"/>
                </a:lnTo>
                <a:lnTo>
                  <a:pt x="250901" y="262064"/>
                </a:lnTo>
                <a:lnTo>
                  <a:pt x="130009" y="262064"/>
                </a:lnTo>
                <a:lnTo>
                  <a:pt x="114189" y="260319"/>
                </a:lnTo>
                <a:lnTo>
                  <a:pt x="73761" y="234137"/>
                </a:lnTo>
                <a:lnTo>
                  <a:pt x="56159" y="199209"/>
                </a:lnTo>
                <a:lnTo>
                  <a:pt x="50291" y="150317"/>
                </a:lnTo>
                <a:lnTo>
                  <a:pt x="51688" y="123437"/>
                </a:lnTo>
                <a:lnTo>
                  <a:pt x="62829" y="81108"/>
                </a:lnTo>
                <a:lnTo>
                  <a:pt x="97208" y="45331"/>
                </a:lnTo>
                <a:lnTo>
                  <a:pt x="126758" y="38557"/>
                </a:lnTo>
                <a:lnTo>
                  <a:pt x="201191" y="38557"/>
                </a:lnTo>
                <a:lnTo>
                  <a:pt x="189900" y="25337"/>
                </a:lnTo>
                <a:lnTo>
                  <a:pt x="170200" y="11253"/>
                </a:lnTo>
                <a:lnTo>
                  <a:pt x="147636" y="2811"/>
                </a:lnTo>
                <a:lnTo>
                  <a:pt x="122186" y="0"/>
                </a:lnTo>
                <a:close/>
              </a:path>
              <a:path w="251460" h="407670">
                <a:moveTo>
                  <a:pt x="201191" y="38557"/>
                </a:moveTo>
                <a:lnTo>
                  <a:pt x="126758" y="38557"/>
                </a:lnTo>
                <a:lnTo>
                  <a:pt x="142354" y="40373"/>
                </a:lnTo>
                <a:lnTo>
                  <a:pt x="156883" y="45829"/>
                </a:lnTo>
                <a:lnTo>
                  <a:pt x="193275" y="84086"/>
                </a:lnTo>
                <a:lnTo>
                  <a:pt x="205255" y="127566"/>
                </a:lnTo>
                <a:lnTo>
                  <a:pt x="206755" y="154686"/>
                </a:lnTo>
                <a:lnTo>
                  <a:pt x="205341" y="180064"/>
                </a:lnTo>
                <a:lnTo>
                  <a:pt x="194025" y="220472"/>
                </a:lnTo>
                <a:lnTo>
                  <a:pt x="159234" y="255431"/>
                </a:lnTo>
                <a:lnTo>
                  <a:pt x="130009" y="262064"/>
                </a:lnTo>
                <a:lnTo>
                  <a:pt x="250901" y="262064"/>
                </a:lnTo>
                <a:lnTo>
                  <a:pt x="250901" y="45072"/>
                </a:lnTo>
                <a:lnTo>
                  <a:pt x="206755" y="45072"/>
                </a:lnTo>
                <a:lnTo>
                  <a:pt x="201191" y="38557"/>
                </a:lnTo>
                <a:close/>
              </a:path>
              <a:path w="251460" h="407670">
                <a:moveTo>
                  <a:pt x="250901" y="6146"/>
                </a:moveTo>
                <a:lnTo>
                  <a:pt x="206755" y="6146"/>
                </a:lnTo>
                <a:lnTo>
                  <a:pt x="206755" y="45072"/>
                </a:lnTo>
                <a:lnTo>
                  <a:pt x="250901" y="45072"/>
                </a:lnTo>
                <a:lnTo>
                  <a:pt x="250901" y="614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758819" y="5800318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4" y="0"/>
                </a:moveTo>
                <a:lnTo>
                  <a:pt x="0" y="0"/>
                </a:lnTo>
                <a:lnTo>
                  <a:pt x="108" y="187726"/>
                </a:lnTo>
                <a:lnTo>
                  <a:pt x="5549" y="235621"/>
                </a:lnTo>
                <a:lnTo>
                  <a:pt x="31689" y="275264"/>
                </a:lnTo>
                <a:lnTo>
                  <a:pt x="74091" y="293711"/>
                </a:lnTo>
                <a:lnTo>
                  <a:pt x="98818" y="296151"/>
                </a:lnTo>
                <a:lnTo>
                  <a:pt x="126285" y="293077"/>
                </a:lnTo>
                <a:lnTo>
                  <a:pt x="150723" y="283849"/>
                </a:lnTo>
                <a:lnTo>
                  <a:pt x="172142" y="268456"/>
                </a:lnTo>
                <a:lnTo>
                  <a:pt x="184740" y="253695"/>
                </a:lnTo>
                <a:lnTo>
                  <a:pt x="108788" y="253695"/>
                </a:lnTo>
                <a:lnTo>
                  <a:pt x="98188" y="252993"/>
                </a:lnTo>
                <a:lnTo>
                  <a:pt x="59362" y="229520"/>
                </a:lnTo>
                <a:lnTo>
                  <a:pt x="49418" y="179463"/>
                </a:lnTo>
                <a:lnTo>
                  <a:pt x="49174" y="160464"/>
                </a:lnTo>
                <a:lnTo>
                  <a:pt x="49174" y="0"/>
                </a:lnTo>
                <a:close/>
              </a:path>
              <a:path w="234950" h="296545">
                <a:moveTo>
                  <a:pt x="234695" y="246887"/>
                </a:moveTo>
                <a:lnTo>
                  <a:pt x="190550" y="246887"/>
                </a:lnTo>
                <a:lnTo>
                  <a:pt x="190550" y="290017"/>
                </a:lnTo>
                <a:lnTo>
                  <a:pt x="234695" y="290017"/>
                </a:lnTo>
                <a:lnTo>
                  <a:pt x="234695" y="246887"/>
                </a:lnTo>
                <a:close/>
              </a:path>
              <a:path w="234950" h="296545">
                <a:moveTo>
                  <a:pt x="234695" y="0"/>
                </a:moveTo>
                <a:lnTo>
                  <a:pt x="185521" y="0"/>
                </a:lnTo>
                <a:lnTo>
                  <a:pt x="185521" y="155066"/>
                </a:lnTo>
                <a:lnTo>
                  <a:pt x="185017" y="172488"/>
                </a:lnTo>
                <a:lnTo>
                  <a:pt x="177507" y="211594"/>
                </a:lnTo>
                <a:lnTo>
                  <a:pt x="150126" y="242417"/>
                </a:lnTo>
                <a:lnTo>
                  <a:pt x="108788" y="253695"/>
                </a:lnTo>
                <a:lnTo>
                  <a:pt x="184740" y="253695"/>
                </a:lnTo>
                <a:lnTo>
                  <a:pt x="190550" y="246887"/>
                </a:lnTo>
                <a:lnTo>
                  <a:pt x="234695" y="246887"/>
                </a:lnTo>
                <a:lnTo>
                  <a:pt x="23469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054512" y="5794171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05" y="10069"/>
                </a:lnTo>
                <a:lnTo>
                  <a:pt x="37541" y="40322"/>
                </a:lnTo>
                <a:lnTo>
                  <a:pt x="9374" y="88773"/>
                </a:lnTo>
                <a:lnTo>
                  <a:pt x="0" y="153568"/>
                </a:lnTo>
                <a:lnTo>
                  <a:pt x="2323" y="186888"/>
                </a:lnTo>
                <a:lnTo>
                  <a:pt x="20906" y="241718"/>
                </a:lnTo>
                <a:lnTo>
                  <a:pt x="57384" y="280304"/>
                </a:lnTo>
                <a:lnTo>
                  <a:pt x="107676" y="299854"/>
                </a:lnTo>
                <a:lnTo>
                  <a:pt x="137744" y="302298"/>
                </a:lnTo>
                <a:lnTo>
                  <a:pt x="161830" y="300763"/>
                </a:lnTo>
                <a:lnTo>
                  <a:pt x="203220" y="288512"/>
                </a:lnTo>
                <a:lnTo>
                  <a:pt x="235474" y="264330"/>
                </a:lnTo>
                <a:lnTo>
                  <a:pt x="237228" y="262064"/>
                </a:lnTo>
                <a:lnTo>
                  <a:pt x="137744" y="262064"/>
                </a:lnTo>
                <a:lnTo>
                  <a:pt x="120392" y="260477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5" y="123482"/>
                </a:lnTo>
                <a:lnTo>
                  <a:pt x="53086" y="123482"/>
                </a:lnTo>
                <a:lnTo>
                  <a:pt x="55619" y="105448"/>
                </a:lnTo>
                <a:lnTo>
                  <a:pt x="78511" y="62865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21" y="40233"/>
                </a:lnTo>
                <a:lnTo>
                  <a:pt x="229768" y="39484"/>
                </a:lnTo>
                <a:lnTo>
                  <a:pt x="210068" y="22197"/>
                </a:lnTo>
                <a:lnTo>
                  <a:pt x="187715" y="9859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6"/>
                </a:lnTo>
                <a:lnTo>
                  <a:pt x="150739" y="261175"/>
                </a:lnTo>
                <a:lnTo>
                  <a:pt x="137744" y="262064"/>
                </a:lnTo>
                <a:lnTo>
                  <a:pt x="237228" y="262064"/>
                </a:lnTo>
                <a:lnTo>
                  <a:pt x="247843" y="248353"/>
                </a:lnTo>
                <a:lnTo>
                  <a:pt x="257645" y="229897"/>
                </a:lnTo>
                <a:lnTo>
                  <a:pt x="264871" y="208978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21" y="40233"/>
                </a:moveTo>
                <a:lnTo>
                  <a:pt x="135331" y="40233"/>
                </a:lnTo>
                <a:lnTo>
                  <a:pt x="153121" y="42013"/>
                </a:lnTo>
                <a:lnTo>
                  <a:pt x="169181" y="47345"/>
                </a:lnTo>
                <a:lnTo>
                  <a:pt x="202925" y="78919"/>
                </a:lnTo>
                <a:lnTo>
                  <a:pt x="214579" y="123482"/>
                </a:lnTo>
                <a:lnTo>
                  <a:pt x="264695" y="123482"/>
                </a:lnTo>
                <a:lnTo>
                  <a:pt x="264244" y="116860"/>
                </a:lnTo>
                <a:lnTo>
                  <a:pt x="257340" y="87050"/>
                </a:lnTo>
                <a:lnTo>
                  <a:pt x="245845" y="61258"/>
                </a:lnTo>
                <a:lnTo>
                  <a:pt x="23032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613821" y="5687999"/>
            <a:ext cx="266700" cy="408940"/>
          </a:xfrm>
          <a:custGeom>
            <a:avLst/>
            <a:gdLst/>
            <a:ahLst/>
            <a:cxnLst/>
            <a:rect l="l" t="t" r="r" b="b"/>
            <a:pathLst>
              <a:path w="266700" h="408939">
                <a:moveTo>
                  <a:pt x="135039" y="106171"/>
                </a:moveTo>
                <a:lnTo>
                  <a:pt x="80697" y="116241"/>
                </a:lnTo>
                <a:lnTo>
                  <a:pt x="37528" y="146494"/>
                </a:lnTo>
                <a:lnTo>
                  <a:pt x="9367" y="194945"/>
                </a:lnTo>
                <a:lnTo>
                  <a:pt x="0" y="259740"/>
                </a:lnTo>
                <a:lnTo>
                  <a:pt x="2321" y="293060"/>
                </a:lnTo>
                <a:lnTo>
                  <a:pt x="20900" y="347890"/>
                </a:lnTo>
                <a:lnTo>
                  <a:pt x="57377" y="386476"/>
                </a:lnTo>
                <a:lnTo>
                  <a:pt x="107669" y="406026"/>
                </a:lnTo>
                <a:lnTo>
                  <a:pt x="137744" y="408470"/>
                </a:lnTo>
                <a:lnTo>
                  <a:pt x="161824" y="406935"/>
                </a:lnTo>
                <a:lnTo>
                  <a:pt x="203213" y="394684"/>
                </a:lnTo>
                <a:lnTo>
                  <a:pt x="235462" y="370502"/>
                </a:lnTo>
                <a:lnTo>
                  <a:pt x="237216" y="368236"/>
                </a:lnTo>
                <a:lnTo>
                  <a:pt x="137744" y="368236"/>
                </a:lnTo>
                <a:lnTo>
                  <a:pt x="120385" y="366649"/>
                </a:lnTo>
                <a:lnTo>
                  <a:pt x="77304" y="342912"/>
                </a:lnTo>
                <a:lnTo>
                  <a:pt x="53019" y="292333"/>
                </a:lnTo>
                <a:lnTo>
                  <a:pt x="50291" y="269900"/>
                </a:lnTo>
                <a:lnTo>
                  <a:pt x="266268" y="269900"/>
                </a:lnTo>
                <a:lnTo>
                  <a:pt x="266446" y="264121"/>
                </a:lnTo>
                <a:lnTo>
                  <a:pt x="266547" y="256857"/>
                </a:lnTo>
                <a:lnTo>
                  <a:pt x="264694" y="229654"/>
                </a:lnTo>
                <a:lnTo>
                  <a:pt x="53086" y="229654"/>
                </a:lnTo>
                <a:lnTo>
                  <a:pt x="55617" y="211620"/>
                </a:lnTo>
                <a:lnTo>
                  <a:pt x="78511" y="169036"/>
                </a:lnTo>
                <a:lnTo>
                  <a:pt x="119093" y="147820"/>
                </a:lnTo>
                <a:lnTo>
                  <a:pt x="135318" y="146405"/>
                </a:lnTo>
                <a:lnTo>
                  <a:pt x="230309" y="146405"/>
                </a:lnTo>
                <a:lnTo>
                  <a:pt x="229755" y="145656"/>
                </a:lnTo>
                <a:lnTo>
                  <a:pt x="210055" y="128369"/>
                </a:lnTo>
                <a:lnTo>
                  <a:pt x="187702" y="116031"/>
                </a:lnTo>
                <a:lnTo>
                  <a:pt x="162697" y="108635"/>
                </a:lnTo>
                <a:lnTo>
                  <a:pt x="135039" y="106171"/>
                </a:lnTo>
                <a:close/>
              </a:path>
              <a:path w="266700" h="408939">
                <a:moveTo>
                  <a:pt x="214020" y="308457"/>
                </a:moveTo>
                <a:lnTo>
                  <a:pt x="192810" y="345808"/>
                </a:lnTo>
                <a:lnTo>
                  <a:pt x="150732" y="367347"/>
                </a:lnTo>
                <a:lnTo>
                  <a:pt x="137744" y="368236"/>
                </a:lnTo>
                <a:lnTo>
                  <a:pt x="237216" y="368236"/>
                </a:lnTo>
                <a:lnTo>
                  <a:pt x="247832" y="354525"/>
                </a:lnTo>
                <a:lnTo>
                  <a:pt x="257638" y="336069"/>
                </a:lnTo>
                <a:lnTo>
                  <a:pt x="264871" y="315150"/>
                </a:lnTo>
                <a:lnTo>
                  <a:pt x="214020" y="308457"/>
                </a:lnTo>
                <a:close/>
              </a:path>
              <a:path w="266700" h="408939">
                <a:moveTo>
                  <a:pt x="230309" y="146405"/>
                </a:moveTo>
                <a:lnTo>
                  <a:pt x="135318" y="146405"/>
                </a:lnTo>
                <a:lnTo>
                  <a:pt x="153110" y="148185"/>
                </a:lnTo>
                <a:lnTo>
                  <a:pt x="169173" y="153517"/>
                </a:lnTo>
                <a:lnTo>
                  <a:pt x="202918" y="185091"/>
                </a:lnTo>
                <a:lnTo>
                  <a:pt x="214579" y="229654"/>
                </a:lnTo>
                <a:lnTo>
                  <a:pt x="264694" y="229654"/>
                </a:lnTo>
                <a:lnTo>
                  <a:pt x="264243" y="223032"/>
                </a:lnTo>
                <a:lnTo>
                  <a:pt x="257338" y="193222"/>
                </a:lnTo>
                <a:lnTo>
                  <a:pt x="245839" y="167430"/>
                </a:lnTo>
                <a:lnTo>
                  <a:pt x="230309" y="146405"/>
                </a:lnTo>
                <a:close/>
              </a:path>
              <a:path w="266700" h="408939">
                <a:moveTo>
                  <a:pt x="195021" y="0"/>
                </a:moveTo>
                <a:lnTo>
                  <a:pt x="130200" y="0"/>
                </a:lnTo>
                <a:lnTo>
                  <a:pt x="94437" y="76555"/>
                </a:lnTo>
                <a:lnTo>
                  <a:pt x="135229" y="76555"/>
                </a:lnTo>
                <a:lnTo>
                  <a:pt x="19502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172557" y="5794171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72" y="40792"/>
                </a:moveTo>
                <a:lnTo>
                  <a:pt x="132245" y="40792"/>
                </a:lnTo>
                <a:lnTo>
                  <a:pt x="149691" y="41822"/>
                </a:lnTo>
                <a:lnTo>
                  <a:pt x="164857" y="44921"/>
                </a:lnTo>
                <a:lnTo>
                  <a:pt x="198796" y="74060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0"/>
                </a:lnTo>
                <a:lnTo>
                  <a:pt x="100583" y="130990"/>
                </a:lnTo>
                <a:lnTo>
                  <a:pt x="88720" y="132815"/>
                </a:lnTo>
                <a:lnTo>
                  <a:pt x="51827" y="143292"/>
                </a:lnTo>
                <a:lnTo>
                  <a:pt x="14945" y="172420"/>
                </a:lnTo>
                <a:lnTo>
                  <a:pt x="610" y="209214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7" y="300848"/>
                </a:lnTo>
                <a:lnTo>
                  <a:pt x="99187" y="302298"/>
                </a:lnTo>
                <a:lnTo>
                  <a:pt x="113470" y="301703"/>
                </a:lnTo>
                <a:lnTo>
                  <a:pt x="153479" y="292709"/>
                </a:lnTo>
                <a:lnTo>
                  <a:pt x="192632" y="270631"/>
                </a:lnTo>
                <a:lnTo>
                  <a:pt x="201279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896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2"/>
                </a:lnTo>
                <a:lnTo>
                  <a:pt x="168757" y="160928"/>
                </a:lnTo>
                <a:lnTo>
                  <a:pt x="187198" y="156104"/>
                </a:lnTo>
                <a:lnTo>
                  <a:pt x="202285" y="150863"/>
                </a:lnTo>
                <a:lnTo>
                  <a:pt x="252018" y="150863"/>
                </a:lnTo>
                <a:lnTo>
                  <a:pt x="251916" y="99555"/>
                </a:lnTo>
                <a:lnTo>
                  <a:pt x="246959" y="54565"/>
                </a:lnTo>
                <a:lnTo>
                  <a:pt x="243519" y="45745"/>
                </a:lnTo>
                <a:lnTo>
                  <a:pt x="240872" y="40792"/>
                </a:lnTo>
                <a:close/>
              </a:path>
              <a:path w="267335" h="302895">
                <a:moveTo>
                  <a:pt x="254950" y="259842"/>
                </a:moveTo>
                <a:lnTo>
                  <a:pt x="206197" y="259842"/>
                </a:lnTo>
                <a:lnTo>
                  <a:pt x="207577" y="269912"/>
                </a:lnTo>
                <a:lnTo>
                  <a:pt x="209623" y="279322"/>
                </a:lnTo>
                <a:lnTo>
                  <a:pt x="212330" y="288072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91" y="287692"/>
                </a:lnTo>
                <a:lnTo>
                  <a:pt x="259593" y="279019"/>
                </a:lnTo>
                <a:lnTo>
                  <a:pt x="256956" y="270187"/>
                </a:lnTo>
                <a:lnTo>
                  <a:pt x="255092" y="261137"/>
                </a:lnTo>
                <a:lnTo>
                  <a:pt x="254950" y="259842"/>
                </a:lnTo>
                <a:close/>
              </a:path>
              <a:path w="267335" h="302895">
                <a:moveTo>
                  <a:pt x="252018" y="150863"/>
                </a:moveTo>
                <a:lnTo>
                  <a:pt x="202285" y="150863"/>
                </a:lnTo>
                <a:lnTo>
                  <a:pt x="202006" y="168744"/>
                </a:lnTo>
                <a:lnTo>
                  <a:pt x="201516" y="183908"/>
                </a:lnTo>
                <a:lnTo>
                  <a:pt x="188174" y="227767"/>
                </a:lnTo>
                <a:lnTo>
                  <a:pt x="150097" y="256793"/>
                </a:lnTo>
                <a:lnTo>
                  <a:pt x="111010" y="263753"/>
                </a:lnTo>
                <a:lnTo>
                  <a:pt x="201279" y="263753"/>
                </a:lnTo>
                <a:lnTo>
                  <a:pt x="206197" y="259842"/>
                </a:lnTo>
                <a:lnTo>
                  <a:pt x="254950" y="259842"/>
                </a:lnTo>
                <a:lnTo>
                  <a:pt x="253749" y="248880"/>
                </a:lnTo>
                <a:lnTo>
                  <a:pt x="252788" y="230385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63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7" y="5770"/>
                </a:lnTo>
                <a:lnTo>
                  <a:pt x="48426" y="22698"/>
                </a:lnTo>
                <a:lnTo>
                  <a:pt x="17054" y="61474"/>
                </a:lnTo>
                <a:lnTo>
                  <a:pt x="8381" y="89408"/>
                </a:lnTo>
                <a:lnTo>
                  <a:pt x="56438" y="96113"/>
                </a:lnTo>
                <a:lnTo>
                  <a:pt x="60947" y="81791"/>
                </a:lnTo>
                <a:lnTo>
                  <a:pt x="66521" y="69834"/>
                </a:lnTo>
                <a:lnTo>
                  <a:pt x="102014" y="43849"/>
                </a:lnTo>
                <a:lnTo>
                  <a:pt x="132245" y="40792"/>
                </a:lnTo>
                <a:lnTo>
                  <a:pt x="240872" y="40792"/>
                </a:lnTo>
                <a:lnTo>
                  <a:pt x="239273" y="37801"/>
                </a:lnTo>
                <a:lnTo>
                  <a:pt x="200050" y="8750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523572" y="5690234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00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596318" y="5699074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42"/>
                </a:moveTo>
                <a:lnTo>
                  <a:pt x="36322" y="139242"/>
                </a:lnTo>
                <a:lnTo>
                  <a:pt x="36372" y="309105"/>
                </a:lnTo>
                <a:lnTo>
                  <a:pt x="39654" y="355608"/>
                </a:lnTo>
                <a:lnTo>
                  <a:pt x="62953" y="386689"/>
                </a:lnTo>
                <a:lnTo>
                  <a:pt x="104394" y="395173"/>
                </a:lnTo>
                <a:lnTo>
                  <a:pt x="112792" y="394893"/>
                </a:lnTo>
                <a:lnTo>
                  <a:pt x="121766" y="394063"/>
                </a:lnTo>
                <a:lnTo>
                  <a:pt x="131299" y="392692"/>
                </a:lnTo>
                <a:lnTo>
                  <a:pt x="141376" y="390791"/>
                </a:lnTo>
                <a:lnTo>
                  <a:pt x="134973" y="349351"/>
                </a:lnTo>
                <a:lnTo>
                  <a:pt x="105981" y="349351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42"/>
                </a:lnTo>
                <a:close/>
              </a:path>
              <a:path w="141604" h="395604">
                <a:moveTo>
                  <a:pt x="134670" y="347395"/>
                </a:moveTo>
                <a:lnTo>
                  <a:pt x="125818" y="348691"/>
                </a:lnTo>
                <a:lnTo>
                  <a:pt x="118643" y="349351"/>
                </a:lnTo>
                <a:lnTo>
                  <a:pt x="134973" y="349351"/>
                </a:lnTo>
                <a:lnTo>
                  <a:pt x="134670" y="347395"/>
                </a:lnTo>
                <a:close/>
              </a:path>
              <a:path w="141604" h="395604">
                <a:moveTo>
                  <a:pt x="134670" y="101244"/>
                </a:moveTo>
                <a:lnTo>
                  <a:pt x="0" y="101244"/>
                </a:lnTo>
                <a:lnTo>
                  <a:pt x="0" y="139242"/>
                </a:lnTo>
                <a:lnTo>
                  <a:pt x="134670" y="139242"/>
                </a:lnTo>
                <a:lnTo>
                  <a:pt x="134670" y="101244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27"/>
                </a:lnTo>
                <a:lnTo>
                  <a:pt x="36322" y="101244"/>
                </a:lnTo>
                <a:lnTo>
                  <a:pt x="85496" y="101244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762739" y="5794171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81" y="40792"/>
                </a:moveTo>
                <a:lnTo>
                  <a:pt x="132257" y="40792"/>
                </a:lnTo>
                <a:lnTo>
                  <a:pt x="149696" y="41822"/>
                </a:lnTo>
                <a:lnTo>
                  <a:pt x="164858" y="44921"/>
                </a:lnTo>
                <a:lnTo>
                  <a:pt x="198796" y="74060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0"/>
                </a:lnTo>
                <a:lnTo>
                  <a:pt x="100589" y="130990"/>
                </a:lnTo>
                <a:lnTo>
                  <a:pt x="88725" y="132815"/>
                </a:lnTo>
                <a:lnTo>
                  <a:pt x="51831" y="143292"/>
                </a:lnTo>
                <a:lnTo>
                  <a:pt x="14945" y="172420"/>
                </a:lnTo>
                <a:lnTo>
                  <a:pt x="610" y="209214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7" y="300848"/>
                </a:lnTo>
                <a:lnTo>
                  <a:pt x="99187" y="302298"/>
                </a:lnTo>
                <a:lnTo>
                  <a:pt x="113476" y="301703"/>
                </a:lnTo>
                <a:lnTo>
                  <a:pt x="153492" y="292709"/>
                </a:lnTo>
                <a:lnTo>
                  <a:pt x="192632" y="270631"/>
                </a:lnTo>
                <a:lnTo>
                  <a:pt x="201279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901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2"/>
                </a:lnTo>
                <a:lnTo>
                  <a:pt x="168757" y="160928"/>
                </a:lnTo>
                <a:lnTo>
                  <a:pt x="187198" y="156104"/>
                </a:lnTo>
                <a:lnTo>
                  <a:pt x="202285" y="150863"/>
                </a:lnTo>
                <a:lnTo>
                  <a:pt x="252018" y="150863"/>
                </a:lnTo>
                <a:lnTo>
                  <a:pt x="251916" y="99555"/>
                </a:lnTo>
                <a:lnTo>
                  <a:pt x="246961" y="54565"/>
                </a:lnTo>
                <a:lnTo>
                  <a:pt x="243525" y="45745"/>
                </a:lnTo>
                <a:lnTo>
                  <a:pt x="240881" y="40792"/>
                </a:lnTo>
                <a:close/>
              </a:path>
              <a:path w="267335" h="302895">
                <a:moveTo>
                  <a:pt x="254950" y="259842"/>
                </a:moveTo>
                <a:lnTo>
                  <a:pt x="206197" y="259842"/>
                </a:lnTo>
                <a:lnTo>
                  <a:pt x="207577" y="269912"/>
                </a:lnTo>
                <a:lnTo>
                  <a:pt x="209623" y="279322"/>
                </a:lnTo>
                <a:lnTo>
                  <a:pt x="212330" y="288072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91" y="287692"/>
                </a:lnTo>
                <a:lnTo>
                  <a:pt x="259593" y="279019"/>
                </a:lnTo>
                <a:lnTo>
                  <a:pt x="256956" y="270187"/>
                </a:lnTo>
                <a:lnTo>
                  <a:pt x="255092" y="261137"/>
                </a:lnTo>
                <a:lnTo>
                  <a:pt x="254950" y="259842"/>
                </a:lnTo>
                <a:close/>
              </a:path>
              <a:path w="267335" h="302895">
                <a:moveTo>
                  <a:pt x="252018" y="150863"/>
                </a:moveTo>
                <a:lnTo>
                  <a:pt x="202285" y="150863"/>
                </a:lnTo>
                <a:lnTo>
                  <a:pt x="202006" y="168744"/>
                </a:lnTo>
                <a:lnTo>
                  <a:pt x="201516" y="183908"/>
                </a:lnTo>
                <a:lnTo>
                  <a:pt x="188174" y="227767"/>
                </a:lnTo>
                <a:lnTo>
                  <a:pt x="150103" y="256793"/>
                </a:lnTo>
                <a:lnTo>
                  <a:pt x="111010" y="263753"/>
                </a:lnTo>
                <a:lnTo>
                  <a:pt x="201279" y="263753"/>
                </a:lnTo>
                <a:lnTo>
                  <a:pt x="206197" y="259842"/>
                </a:lnTo>
                <a:lnTo>
                  <a:pt x="254950" y="259842"/>
                </a:lnTo>
                <a:lnTo>
                  <a:pt x="253749" y="248880"/>
                </a:lnTo>
                <a:lnTo>
                  <a:pt x="252788" y="230385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63"/>
                </a:lnTo>
                <a:close/>
              </a:path>
              <a:path w="267335" h="302895">
                <a:moveTo>
                  <a:pt x="139522" y="0"/>
                </a:moveTo>
                <a:lnTo>
                  <a:pt x="88347" y="5770"/>
                </a:lnTo>
                <a:lnTo>
                  <a:pt x="48437" y="22698"/>
                </a:lnTo>
                <a:lnTo>
                  <a:pt x="17060" y="61474"/>
                </a:lnTo>
                <a:lnTo>
                  <a:pt x="8381" y="89408"/>
                </a:lnTo>
                <a:lnTo>
                  <a:pt x="56438" y="96113"/>
                </a:lnTo>
                <a:lnTo>
                  <a:pt x="60947" y="81791"/>
                </a:lnTo>
                <a:lnTo>
                  <a:pt x="66521" y="69834"/>
                </a:lnTo>
                <a:lnTo>
                  <a:pt x="102020" y="43849"/>
                </a:lnTo>
                <a:lnTo>
                  <a:pt x="132257" y="40792"/>
                </a:lnTo>
                <a:lnTo>
                  <a:pt x="240881" y="40792"/>
                </a:lnTo>
                <a:lnTo>
                  <a:pt x="239284" y="37801"/>
                </a:lnTo>
                <a:lnTo>
                  <a:pt x="200050" y="8750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90297" y="5794171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32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61" y="296164"/>
                </a:lnTo>
                <a:lnTo>
                  <a:pt x="49161" y="145834"/>
                </a:lnTo>
                <a:lnTo>
                  <a:pt x="49651" y="127223"/>
                </a:lnTo>
                <a:lnTo>
                  <a:pt x="56984" y="85305"/>
                </a:lnTo>
                <a:lnTo>
                  <a:pt x="82511" y="53365"/>
                </a:lnTo>
                <a:lnTo>
                  <a:pt x="95584" y="47117"/>
                </a:lnTo>
                <a:lnTo>
                  <a:pt x="44132" y="47117"/>
                </a:lnTo>
                <a:lnTo>
                  <a:pt x="44132" y="6146"/>
                </a:lnTo>
                <a:close/>
              </a:path>
              <a:path w="393700" h="296545">
                <a:moveTo>
                  <a:pt x="209967" y="42468"/>
                </a:moveTo>
                <a:lnTo>
                  <a:pt x="120789" y="42468"/>
                </a:lnTo>
                <a:lnTo>
                  <a:pt x="133466" y="43496"/>
                </a:lnTo>
                <a:lnTo>
                  <a:pt x="144248" y="46574"/>
                </a:lnTo>
                <a:lnTo>
                  <a:pt x="169097" y="79308"/>
                </a:lnTo>
                <a:lnTo>
                  <a:pt x="172097" y="296164"/>
                </a:lnTo>
                <a:lnTo>
                  <a:pt x="221284" y="296164"/>
                </a:lnTo>
                <a:lnTo>
                  <a:pt x="221323" y="127223"/>
                </a:lnTo>
                <a:lnTo>
                  <a:pt x="226320" y="89241"/>
                </a:lnTo>
                <a:lnTo>
                  <a:pt x="252264" y="53897"/>
                </a:lnTo>
                <a:lnTo>
                  <a:pt x="258426" y="50660"/>
                </a:lnTo>
                <a:lnTo>
                  <a:pt x="213550" y="50660"/>
                </a:lnTo>
                <a:lnTo>
                  <a:pt x="209967" y="42468"/>
                </a:lnTo>
                <a:close/>
              </a:path>
              <a:path w="393700" h="296545">
                <a:moveTo>
                  <a:pt x="382436" y="42468"/>
                </a:moveTo>
                <a:lnTo>
                  <a:pt x="292430" y="42468"/>
                </a:lnTo>
                <a:lnTo>
                  <a:pt x="300622" y="42958"/>
                </a:lnTo>
                <a:lnTo>
                  <a:pt x="308279" y="44434"/>
                </a:lnTo>
                <a:lnTo>
                  <a:pt x="339369" y="71247"/>
                </a:lnTo>
                <a:lnTo>
                  <a:pt x="344147" y="110926"/>
                </a:lnTo>
                <a:lnTo>
                  <a:pt x="344208" y="296164"/>
                </a:lnTo>
                <a:lnTo>
                  <a:pt x="393382" y="296164"/>
                </a:lnTo>
                <a:lnTo>
                  <a:pt x="393359" y="96951"/>
                </a:lnTo>
                <a:lnTo>
                  <a:pt x="391917" y="74131"/>
                </a:lnTo>
                <a:lnTo>
                  <a:pt x="387527" y="54154"/>
                </a:lnTo>
                <a:lnTo>
                  <a:pt x="382436" y="42468"/>
                </a:lnTo>
                <a:close/>
              </a:path>
              <a:path w="393700" h="296545">
                <a:moveTo>
                  <a:pt x="303415" y="0"/>
                </a:moveTo>
                <a:lnTo>
                  <a:pt x="277067" y="3161"/>
                </a:lnTo>
                <a:lnTo>
                  <a:pt x="253315" y="12652"/>
                </a:lnTo>
                <a:lnTo>
                  <a:pt x="232147" y="28482"/>
                </a:lnTo>
                <a:lnTo>
                  <a:pt x="213550" y="50660"/>
                </a:lnTo>
                <a:lnTo>
                  <a:pt x="258426" y="50660"/>
                </a:lnTo>
                <a:lnTo>
                  <a:pt x="264340" y="47553"/>
                </a:lnTo>
                <a:lnTo>
                  <a:pt x="277727" y="43741"/>
                </a:lnTo>
                <a:lnTo>
                  <a:pt x="292430" y="42468"/>
                </a:lnTo>
                <a:lnTo>
                  <a:pt x="382436" y="42468"/>
                </a:lnTo>
                <a:lnTo>
                  <a:pt x="380223" y="37389"/>
                </a:lnTo>
                <a:lnTo>
                  <a:pt x="370014" y="23837"/>
                </a:lnTo>
                <a:lnTo>
                  <a:pt x="357143" y="13394"/>
                </a:lnTo>
                <a:lnTo>
                  <a:pt x="341744" y="5946"/>
                </a:lnTo>
                <a:lnTo>
                  <a:pt x="323830" y="1485"/>
                </a:lnTo>
                <a:lnTo>
                  <a:pt x="303415" y="0"/>
                </a:lnTo>
                <a:close/>
              </a:path>
              <a:path w="393700" h="296545">
                <a:moveTo>
                  <a:pt x="131864" y="0"/>
                </a:moveTo>
                <a:lnTo>
                  <a:pt x="92066" y="7265"/>
                </a:lnTo>
                <a:lnTo>
                  <a:pt x="59982" y="27933"/>
                </a:lnTo>
                <a:lnTo>
                  <a:pt x="44132" y="47117"/>
                </a:lnTo>
                <a:lnTo>
                  <a:pt x="95584" y="47117"/>
                </a:lnTo>
                <a:lnTo>
                  <a:pt x="100884" y="45192"/>
                </a:lnTo>
                <a:lnTo>
                  <a:pt x="110645" y="43149"/>
                </a:lnTo>
                <a:lnTo>
                  <a:pt x="120789" y="42468"/>
                </a:lnTo>
                <a:lnTo>
                  <a:pt x="209967" y="42468"/>
                </a:lnTo>
                <a:lnTo>
                  <a:pt x="208591" y="39325"/>
                </a:lnTo>
                <a:lnTo>
                  <a:pt x="173581" y="7500"/>
                </a:lnTo>
                <a:lnTo>
                  <a:pt x="147214" y="836"/>
                </a:lnTo>
                <a:lnTo>
                  <a:pt x="13186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539560" y="5794171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05" y="10069"/>
                </a:lnTo>
                <a:lnTo>
                  <a:pt x="37541" y="40322"/>
                </a:lnTo>
                <a:lnTo>
                  <a:pt x="9374" y="88773"/>
                </a:lnTo>
                <a:lnTo>
                  <a:pt x="0" y="153568"/>
                </a:lnTo>
                <a:lnTo>
                  <a:pt x="2323" y="186888"/>
                </a:lnTo>
                <a:lnTo>
                  <a:pt x="20906" y="241718"/>
                </a:lnTo>
                <a:lnTo>
                  <a:pt x="57384" y="280304"/>
                </a:lnTo>
                <a:lnTo>
                  <a:pt x="107676" y="299854"/>
                </a:lnTo>
                <a:lnTo>
                  <a:pt x="137744" y="302298"/>
                </a:lnTo>
                <a:lnTo>
                  <a:pt x="161830" y="300763"/>
                </a:lnTo>
                <a:lnTo>
                  <a:pt x="203220" y="288512"/>
                </a:lnTo>
                <a:lnTo>
                  <a:pt x="235474" y="264330"/>
                </a:lnTo>
                <a:lnTo>
                  <a:pt x="237228" y="262064"/>
                </a:lnTo>
                <a:lnTo>
                  <a:pt x="137744" y="262064"/>
                </a:lnTo>
                <a:lnTo>
                  <a:pt x="120392" y="260477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5" y="123482"/>
                </a:lnTo>
                <a:lnTo>
                  <a:pt x="53085" y="123482"/>
                </a:lnTo>
                <a:lnTo>
                  <a:pt x="55624" y="105448"/>
                </a:lnTo>
                <a:lnTo>
                  <a:pt x="78524" y="62865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21" y="40233"/>
                </a:lnTo>
                <a:lnTo>
                  <a:pt x="229768" y="39484"/>
                </a:lnTo>
                <a:lnTo>
                  <a:pt x="210068" y="22197"/>
                </a:lnTo>
                <a:lnTo>
                  <a:pt x="187715" y="9859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6"/>
                </a:lnTo>
                <a:lnTo>
                  <a:pt x="150739" y="261175"/>
                </a:lnTo>
                <a:lnTo>
                  <a:pt x="137744" y="262064"/>
                </a:lnTo>
                <a:lnTo>
                  <a:pt x="237228" y="262064"/>
                </a:lnTo>
                <a:lnTo>
                  <a:pt x="247843" y="248353"/>
                </a:lnTo>
                <a:lnTo>
                  <a:pt x="257645" y="229897"/>
                </a:lnTo>
                <a:lnTo>
                  <a:pt x="264871" y="208978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21" y="40233"/>
                </a:moveTo>
                <a:lnTo>
                  <a:pt x="135331" y="40233"/>
                </a:lnTo>
                <a:lnTo>
                  <a:pt x="153121" y="42013"/>
                </a:lnTo>
                <a:lnTo>
                  <a:pt x="169181" y="47345"/>
                </a:lnTo>
                <a:lnTo>
                  <a:pt x="202925" y="78919"/>
                </a:lnTo>
                <a:lnTo>
                  <a:pt x="214579" y="123482"/>
                </a:lnTo>
                <a:lnTo>
                  <a:pt x="264695" y="123482"/>
                </a:lnTo>
                <a:lnTo>
                  <a:pt x="264244" y="116860"/>
                </a:lnTo>
                <a:lnTo>
                  <a:pt x="257340" y="87050"/>
                </a:lnTo>
                <a:lnTo>
                  <a:pt x="245845" y="61258"/>
                </a:lnTo>
                <a:lnTo>
                  <a:pt x="23032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66559" y="5794171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37922"/>
                </a:lnTo>
                <a:lnTo>
                  <a:pt x="50590" y="112345"/>
                </a:lnTo>
                <a:lnTo>
                  <a:pt x="61942" y="74562"/>
                </a:lnTo>
                <a:lnTo>
                  <a:pt x="96772" y="47436"/>
                </a:lnTo>
                <a:lnTo>
                  <a:pt x="97256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4" h="296545">
                <a:moveTo>
                  <a:pt x="222515" y="42468"/>
                </a:moveTo>
                <a:lnTo>
                  <a:pt x="125907" y="42468"/>
                </a:lnTo>
                <a:lnTo>
                  <a:pt x="135389" y="43024"/>
                </a:lnTo>
                <a:lnTo>
                  <a:pt x="144259" y="44688"/>
                </a:lnTo>
                <a:lnTo>
                  <a:pt x="176973" y="68022"/>
                </a:lnTo>
                <a:lnTo>
                  <a:pt x="185728" y="105876"/>
                </a:lnTo>
                <a:lnTo>
                  <a:pt x="186080" y="296164"/>
                </a:lnTo>
                <a:lnTo>
                  <a:pt x="235254" y="296164"/>
                </a:lnTo>
                <a:lnTo>
                  <a:pt x="235191" y="112345"/>
                </a:lnTo>
                <a:lnTo>
                  <a:pt x="232549" y="70307"/>
                </a:lnTo>
                <a:lnTo>
                  <a:pt x="226553" y="50763"/>
                </a:lnTo>
                <a:lnTo>
                  <a:pt x="222515" y="42468"/>
                </a:lnTo>
                <a:close/>
              </a:path>
              <a:path w="235584" h="296545">
                <a:moveTo>
                  <a:pt x="136245" y="0"/>
                </a:moveTo>
                <a:lnTo>
                  <a:pt x="107910" y="2951"/>
                </a:lnTo>
                <a:lnTo>
                  <a:pt x="83108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56" y="47307"/>
                </a:lnTo>
                <a:lnTo>
                  <a:pt x="110804" y="43708"/>
                </a:lnTo>
                <a:lnTo>
                  <a:pt x="125907" y="42468"/>
                </a:lnTo>
                <a:lnTo>
                  <a:pt x="222515" y="42468"/>
                </a:lnTo>
                <a:lnTo>
                  <a:pt x="222318" y="42062"/>
                </a:lnTo>
                <a:lnTo>
                  <a:pt x="194684" y="14462"/>
                </a:lnTo>
                <a:lnTo>
                  <a:pt x="149101" y="591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149401" y="5699074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42"/>
                </a:moveTo>
                <a:lnTo>
                  <a:pt x="36321" y="139242"/>
                </a:lnTo>
                <a:lnTo>
                  <a:pt x="36372" y="309105"/>
                </a:lnTo>
                <a:lnTo>
                  <a:pt x="39659" y="355608"/>
                </a:lnTo>
                <a:lnTo>
                  <a:pt x="62953" y="386689"/>
                </a:lnTo>
                <a:lnTo>
                  <a:pt x="104393" y="395173"/>
                </a:lnTo>
                <a:lnTo>
                  <a:pt x="112794" y="394893"/>
                </a:lnTo>
                <a:lnTo>
                  <a:pt x="121770" y="394063"/>
                </a:lnTo>
                <a:lnTo>
                  <a:pt x="131304" y="392692"/>
                </a:lnTo>
                <a:lnTo>
                  <a:pt x="141376" y="390791"/>
                </a:lnTo>
                <a:lnTo>
                  <a:pt x="134973" y="349351"/>
                </a:lnTo>
                <a:lnTo>
                  <a:pt x="105981" y="349351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42"/>
                </a:lnTo>
                <a:close/>
              </a:path>
              <a:path w="141604" h="395604">
                <a:moveTo>
                  <a:pt x="134670" y="347395"/>
                </a:moveTo>
                <a:lnTo>
                  <a:pt x="125818" y="348691"/>
                </a:lnTo>
                <a:lnTo>
                  <a:pt x="118643" y="349351"/>
                </a:lnTo>
                <a:lnTo>
                  <a:pt x="134973" y="349351"/>
                </a:lnTo>
                <a:lnTo>
                  <a:pt x="134670" y="347395"/>
                </a:lnTo>
                <a:close/>
              </a:path>
              <a:path w="141604" h="395604">
                <a:moveTo>
                  <a:pt x="134670" y="101244"/>
                </a:moveTo>
                <a:lnTo>
                  <a:pt x="0" y="101244"/>
                </a:lnTo>
                <a:lnTo>
                  <a:pt x="0" y="139242"/>
                </a:lnTo>
                <a:lnTo>
                  <a:pt x="134670" y="139242"/>
                </a:lnTo>
                <a:lnTo>
                  <a:pt x="134670" y="101244"/>
                </a:lnTo>
                <a:close/>
              </a:path>
              <a:path w="141604" h="395604">
                <a:moveTo>
                  <a:pt x="85496" y="0"/>
                </a:moveTo>
                <a:lnTo>
                  <a:pt x="36321" y="29527"/>
                </a:lnTo>
                <a:lnTo>
                  <a:pt x="36321" y="101244"/>
                </a:lnTo>
                <a:lnTo>
                  <a:pt x="85496" y="101244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316393" y="5794171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67" y="88773"/>
                </a:lnTo>
                <a:lnTo>
                  <a:pt x="0" y="153568"/>
                </a:lnTo>
                <a:lnTo>
                  <a:pt x="2321" y="186888"/>
                </a:lnTo>
                <a:lnTo>
                  <a:pt x="20895" y="241718"/>
                </a:lnTo>
                <a:lnTo>
                  <a:pt x="57371" y="280304"/>
                </a:lnTo>
                <a:lnTo>
                  <a:pt x="107663" y="299854"/>
                </a:lnTo>
                <a:lnTo>
                  <a:pt x="137731" y="302298"/>
                </a:lnTo>
                <a:lnTo>
                  <a:pt x="161817" y="300763"/>
                </a:lnTo>
                <a:lnTo>
                  <a:pt x="203207" y="288512"/>
                </a:lnTo>
                <a:lnTo>
                  <a:pt x="235461" y="264330"/>
                </a:lnTo>
                <a:lnTo>
                  <a:pt x="237215" y="262064"/>
                </a:lnTo>
                <a:lnTo>
                  <a:pt x="137731" y="262064"/>
                </a:lnTo>
                <a:lnTo>
                  <a:pt x="120379" y="260477"/>
                </a:lnTo>
                <a:lnTo>
                  <a:pt x="77292" y="236740"/>
                </a:lnTo>
                <a:lnTo>
                  <a:pt x="53008" y="186161"/>
                </a:lnTo>
                <a:lnTo>
                  <a:pt x="50279" y="163728"/>
                </a:lnTo>
                <a:lnTo>
                  <a:pt x="266255" y="163728"/>
                </a:lnTo>
                <a:lnTo>
                  <a:pt x="266445" y="157949"/>
                </a:lnTo>
                <a:lnTo>
                  <a:pt x="266534" y="150685"/>
                </a:lnTo>
                <a:lnTo>
                  <a:pt x="264683" y="123482"/>
                </a:lnTo>
                <a:lnTo>
                  <a:pt x="53085" y="123482"/>
                </a:lnTo>
                <a:lnTo>
                  <a:pt x="55617" y="105448"/>
                </a:lnTo>
                <a:lnTo>
                  <a:pt x="78511" y="62865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07" y="202285"/>
                </a:moveTo>
                <a:lnTo>
                  <a:pt x="192810" y="239636"/>
                </a:lnTo>
                <a:lnTo>
                  <a:pt x="150726" y="261175"/>
                </a:lnTo>
                <a:lnTo>
                  <a:pt x="137731" y="262064"/>
                </a:lnTo>
                <a:lnTo>
                  <a:pt x="237215" y="262064"/>
                </a:lnTo>
                <a:lnTo>
                  <a:pt x="247830" y="248353"/>
                </a:lnTo>
                <a:lnTo>
                  <a:pt x="257632" y="229897"/>
                </a:lnTo>
                <a:lnTo>
                  <a:pt x="264858" y="208978"/>
                </a:lnTo>
                <a:lnTo>
                  <a:pt x="214007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5"/>
                </a:lnTo>
                <a:lnTo>
                  <a:pt x="202913" y="78919"/>
                </a:lnTo>
                <a:lnTo>
                  <a:pt x="214566" y="123482"/>
                </a:lnTo>
                <a:lnTo>
                  <a:pt x="264683" y="123482"/>
                </a:lnTo>
                <a:lnTo>
                  <a:pt x="264233" y="116860"/>
                </a:lnTo>
                <a:lnTo>
                  <a:pt x="257332" y="87050"/>
                </a:lnTo>
                <a:lnTo>
                  <a:pt x="245837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61719" y="5800318"/>
            <a:ext cx="266700" cy="290195"/>
          </a:xfrm>
          <a:custGeom>
            <a:avLst/>
            <a:gdLst/>
            <a:ahLst/>
            <a:cxnLst/>
            <a:rect l="l" t="t" r="r" b="b"/>
            <a:pathLst>
              <a:path w="266700" h="290195">
                <a:moveTo>
                  <a:pt x="52616" y="0"/>
                </a:moveTo>
                <a:lnTo>
                  <a:pt x="0" y="0"/>
                </a:lnTo>
                <a:lnTo>
                  <a:pt x="109423" y="290017"/>
                </a:lnTo>
                <a:lnTo>
                  <a:pt x="156743" y="290017"/>
                </a:lnTo>
                <a:lnTo>
                  <a:pt x="178679" y="232079"/>
                </a:lnTo>
                <a:lnTo>
                  <a:pt x="133273" y="232079"/>
                </a:lnTo>
                <a:lnTo>
                  <a:pt x="128910" y="217063"/>
                </a:lnTo>
                <a:lnTo>
                  <a:pt x="124344" y="202325"/>
                </a:lnTo>
                <a:lnTo>
                  <a:pt x="119584" y="187865"/>
                </a:lnTo>
                <a:lnTo>
                  <a:pt x="114642" y="173685"/>
                </a:lnTo>
                <a:lnTo>
                  <a:pt x="52616" y="0"/>
                </a:lnTo>
                <a:close/>
              </a:path>
              <a:path w="266700" h="290195">
                <a:moveTo>
                  <a:pt x="266547" y="0"/>
                </a:moveTo>
                <a:lnTo>
                  <a:pt x="216065" y="0"/>
                </a:lnTo>
                <a:lnTo>
                  <a:pt x="151625" y="176949"/>
                </a:lnTo>
                <a:lnTo>
                  <a:pt x="146030" y="192492"/>
                </a:lnTo>
                <a:lnTo>
                  <a:pt x="141120" y="206857"/>
                </a:lnTo>
                <a:lnTo>
                  <a:pt x="136875" y="220050"/>
                </a:lnTo>
                <a:lnTo>
                  <a:pt x="133273" y="232079"/>
                </a:lnTo>
                <a:lnTo>
                  <a:pt x="178679" y="232079"/>
                </a:lnTo>
                <a:lnTo>
                  <a:pt x="26654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154530" y="5794171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72" y="40792"/>
                </a:moveTo>
                <a:lnTo>
                  <a:pt x="132245" y="40792"/>
                </a:lnTo>
                <a:lnTo>
                  <a:pt x="149691" y="41822"/>
                </a:lnTo>
                <a:lnTo>
                  <a:pt x="164857" y="44921"/>
                </a:lnTo>
                <a:lnTo>
                  <a:pt x="198791" y="74060"/>
                </a:lnTo>
                <a:lnTo>
                  <a:pt x="202285" y="99555"/>
                </a:lnTo>
                <a:lnTo>
                  <a:pt x="202285" y="101320"/>
                </a:lnTo>
                <a:lnTo>
                  <a:pt x="165998" y="121440"/>
                </a:lnTo>
                <a:lnTo>
                  <a:pt x="100583" y="130990"/>
                </a:lnTo>
                <a:lnTo>
                  <a:pt x="88719" y="132815"/>
                </a:lnTo>
                <a:lnTo>
                  <a:pt x="51823" y="143292"/>
                </a:lnTo>
                <a:lnTo>
                  <a:pt x="14943" y="172420"/>
                </a:lnTo>
                <a:lnTo>
                  <a:pt x="608" y="209214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7" y="300848"/>
                </a:lnTo>
                <a:lnTo>
                  <a:pt x="99186" y="302298"/>
                </a:lnTo>
                <a:lnTo>
                  <a:pt x="113470" y="301703"/>
                </a:lnTo>
                <a:lnTo>
                  <a:pt x="153479" y="292709"/>
                </a:lnTo>
                <a:lnTo>
                  <a:pt x="192627" y="270631"/>
                </a:lnTo>
                <a:lnTo>
                  <a:pt x="201277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896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2"/>
                </a:lnTo>
                <a:lnTo>
                  <a:pt x="168757" y="160928"/>
                </a:lnTo>
                <a:lnTo>
                  <a:pt x="187198" y="156104"/>
                </a:lnTo>
                <a:lnTo>
                  <a:pt x="202285" y="150863"/>
                </a:lnTo>
                <a:lnTo>
                  <a:pt x="252018" y="150863"/>
                </a:lnTo>
                <a:lnTo>
                  <a:pt x="251916" y="99555"/>
                </a:lnTo>
                <a:lnTo>
                  <a:pt x="246959" y="54565"/>
                </a:lnTo>
                <a:lnTo>
                  <a:pt x="243519" y="45745"/>
                </a:lnTo>
                <a:lnTo>
                  <a:pt x="240872" y="40792"/>
                </a:lnTo>
                <a:close/>
              </a:path>
              <a:path w="267334" h="302895">
                <a:moveTo>
                  <a:pt x="254950" y="259842"/>
                </a:moveTo>
                <a:lnTo>
                  <a:pt x="206197" y="259842"/>
                </a:lnTo>
                <a:lnTo>
                  <a:pt x="207576" y="269912"/>
                </a:lnTo>
                <a:lnTo>
                  <a:pt x="209618" y="279322"/>
                </a:lnTo>
                <a:lnTo>
                  <a:pt x="212324" y="288072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86" y="287692"/>
                </a:lnTo>
                <a:lnTo>
                  <a:pt x="259589" y="279019"/>
                </a:lnTo>
                <a:lnTo>
                  <a:pt x="256955" y="270187"/>
                </a:lnTo>
                <a:lnTo>
                  <a:pt x="255092" y="261137"/>
                </a:lnTo>
                <a:lnTo>
                  <a:pt x="254950" y="259842"/>
                </a:lnTo>
                <a:close/>
              </a:path>
              <a:path w="267334" h="302895">
                <a:moveTo>
                  <a:pt x="252018" y="150863"/>
                </a:moveTo>
                <a:lnTo>
                  <a:pt x="202285" y="150863"/>
                </a:lnTo>
                <a:lnTo>
                  <a:pt x="202006" y="168744"/>
                </a:lnTo>
                <a:lnTo>
                  <a:pt x="201514" y="183908"/>
                </a:lnTo>
                <a:lnTo>
                  <a:pt x="188174" y="227767"/>
                </a:lnTo>
                <a:lnTo>
                  <a:pt x="150092" y="256793"/>
                </a:lnTo>
                <a:lnTo>
                  <a:pt x="111010" y="263753"/>
                </a:lnTo>
                <a:lnTo>
                  <a:pt x="201277" y="263753"/>
                </a:lnTo>
                <a:lnTo>
                  <a:pt x="206197" y="259842"/>
                </a:lnTo>
                <a:lnTo>
                  <a:pt x="254950" y="259842"/>
                </a:lnTo>
                <a:lnTo>
                  <a:pt x="253749" y="248880"/>
                </a:lnTo>
                <a:lnTo>
                  <a:pt x="252788" y="230385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63"/>
                </a:lnTo>
                <a:close/>
              </a:path>
              <a:path w="267334" h="302895">
                <a:moveTo>
                  <a:pt x="139509" y="0"/>
                </a:moveTo>
                <a:lnTo>
                  <a:pt x="88342" y="5770"/>
                </a:lnTo>
                <a:lnTo>
                  <a:pt x="48425" y="22698"/>
                </a:lnTo>
                <a:lnTo>
                  <a:pt x="17054" y="61474"/>
                </a:lnTo>
                <a:lnTo>
                  <a:pt x="8381" y="89408"/>
                </a:lnTo>
                <a:lnTo>
                  <a:pt x="56438" y="96113"/>
                </a:lnTo>
                <a:lnTo>
                  <a:pt x="60946" y="81791"/>
                </a:lnTo>
                <a:lnTo>
                  <a:pt x="66519" y="69834"/>
                </a:lnTo>
                <a:lnTo>
                  <a:pt x="102012" y="43849"/>
                </a:lnTo>
                <a:lnTo>
                  <a:pt x="132245" y="40792"/>
                </a:lnTo>
                <a:lnTo>
                  <a:pt x="240872" y="40792"/>
                </a:lnTo>
                <a:lnTo>
                  <a:pt x="239273" y="37801"/>
                </a:lnTo>
                <a:lnTo>
                  <a:pt x="200050" y="8750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505545" y="5690234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00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587784" y="5794171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66" y="8031"/>
                </a:lnTo>
                <a:lnTo>
                  <a:pt x="44799" y="32131"/>
                </a:lnTo>
                <a:lnTo>
                  <a:pt x="11185" y="81232"/>
                </a:lnTo>
                <a:lnTo>
                  <a:pt x="0" y="151244"/>
                </a:lnTo>
                <a:lnTo>
                  <a:pt x="2336" y="185620"/>
                </a:lnTo>
                <a:lnTo>
                  <a:pt x="21098" y="241738"/>
                </a:lnTo>
                <a:lnTo>
                  <a:pt x="57772" y="280416"/>
                </a:lnTo>
                <a:lnTo>
                  <a:pt x="106984" y="299870"/>
                </a:lnTo>
                <a:lnTo>
                  <a:pt x="135972" y="302298"/>
                </a:lnTo>
                <a:lnTo>
                  <a:pt x="154548" y="301198"/>
                </a:lnTo>
                <a:lnTo>
                  <a:pt x="205911" y="284607"/>
                </a:lnTo>
                <a:lnTo>
                  <a:pt x="235253" y="262064"/>
                </a:lnTo>
                <a:lnTo>
                  <a:pt x="135972" y="262064"/>
                </a:lnTo>
                <a:lnTo>
                  <a:pt x="118260" y="260336"/>
                </a:lnTo>
                <a:lnTo>
                  <a:pt x="74593" y="234416"/>
                </a:lnTo>
                <a:lnTo>
                  <a:pt x="56362" y="199845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44" y="47645"/>
                </a:lnTo>
                <a:lnTo>
                  <a:pt x="135972" y="40792"/>
                </a:lnTo>
                <a:lnTo>
                  <a:pt x="234973" y="40792"/>
                </a:lnTo>
                <a:lnTo>
                  <a:pt x="233673" y="39116"/>
                </a:lnTo>
                <a:lnTo>
                  <a:pt x="213311" y="21999"/>
                </a:lnTo>
                <a:lnTo>
                  <a:pt x="190233" y="9775"/>
                </a:lnTo>
                <a:lnTo>
                  <a:pt x="164451" y="2443"/>
                </a:lnTo>
                <a:lnTo>
                  <a:pt x="135972" y="0"/>
                </a:lnTo>
                <a:close/>
              </a:path>
              <a:path w="271779" h="302895">
                <a:moveTo>
                  <a:pt x="234973" y="40792"/>
                </a:moveTo>
                <a:lnTo>
                  <a:pt x="135972" y="40792"/>
                </a:lnTo>
                <a:lnTo>
                  <a:pt x="153400" y="42521"/>
                </a:lnTo>
                <a:lnTo>
                  <a:pt x="169350" y="47707"/>
                </a:lnTo>
                <a:lnTo>
                  <a:pt x="207493" y="83848"/>
                </a:lnTo>
                <a:lnTo>
                  <a:pt x="219744" y="124460"/>
                </a:lnTo>
                <a:lnTo>
                  <a:pt x="221188" y="151244"/>
                </a:lnTo>
                <a:lnTo>
                  <a:pt x="219759" y="176272"/>
                </a:lnTo>
                <a:lnTo>
                  <a:pt x="207605" y="218601"/>
                </a:lnTo>
                <a:lnTo>
                  <a:pt x="169471" y="255155"/>
                </a:lnTo>
                <a:lnTo>
                  <a:pt x="135972" y="262064"/>
                </a:lnTo>
                <a:lnTo>
                  <a:pt x="235253" y="262064"/>
                </a:lnTo>
                <a:lnTo>
                  <a:pt x="262141" y="217394"/>
                </a:lnTo>
                <a:lnTo>
                  <a:pt x="270523" y="173491"/>
                </a:lnTo>
                <a:lnTo>
                  <a:pt x="271570" y="147053"/>
                </a:lnTo>
                <a:lnTo>
                  <a:pt x="269198" y="114473"/>
                </a:lnTo>
                <a:lnTo>
                  <a:pt x="262085" y="85612"/>
                </a:lnTo>
                <a:lnTo>
                  <a:pt x="250241" y="60487"/>
                </a:lnTo>
                <a:lnTo>
                  <a:pt x="234973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916441" y="5794171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57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87" y="296164"/>
                </a:lnTo>
                <a:lnTo>
                  <a:pt x="49187" y="144627"/>
                </a:lnTo>
                <a:lnTo>
                  <a:pt x="49693" y="129366"/>
                </a:lnTo>
                <a:lnTo>
                  <a:pt x="57378" y="87350"/>
                </a:lnTo>
                <a:lnTo>
                  <a:pt x="82104" y="56305"/>
                </a:lnTo>
                <a:lnTo>
                  <a:pt x="104317" y="50850"/>
                </a:lnTo>
                <a:lnTo>
                  <a:pt x="143964" y="50850"/>
                </a:lnTo>
                <a:lnTo>
                  <a:pt x="144071" y="50571"/>
                </a:lnTo>
                <a:lnTo>
                  <a:pt x="44157" y="50571"/>
                </a:lnTo>
                <a:lnTo>
                  <a:pt x="44157" y="6146"/>
                </a:lnTo>
                <a:close/>
              </a:path>
              <a:path w="158115" h="296545">
                <a:moveTo>
                  <a:pt x="143964" y="50850"/>
                </a:moveTo>
                <a:lnTo>
                  <a:pt x="104317" y="50850"/>
                </a:lnTo>
                <a:lnTo>
                  <a:pt x="113259" y="51479"/>
                </a:lnTo>
                <a:lnTo>
                  <a:pt x="122199" y="53365"/>
                </a:lnTo>
                <a:lnTo>
                  <a:pt x="131139" y="56508"/>
                </a:lnTo>
                <a:lnTo>
                  <a:pt x="140080" y="60909"/>
                </a:lnTo>
                <a:lnTo>
                  <a:pt x="143964" y="50850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9" y="16081"/>
                </a:lnTo>
                <a:lnTo>
                  <a:pt x="44157" y="50571"/>
                </a:lnTo>
                <a:lnTo>
                  <a:pt x="144071" y="50571"/>
                </a:lnTo>
                <a:lnTo>
                  <a:pt x="157594" y="15544"/>
                </a:lnTo>
                <a:lnTo>
                  <a:pt x="144789" y="8754"/>
                </a:lnTo>
                <a:lnTo>
                  <a:pt x="132092" y="3895"/>
                </a:lnTo>
                <a:lnTo>
                  <a:pt x="119500" y="975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103093" y="5690234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67"/>
                </a:lnTo>
                <a:lnTo>
                  <a:pt x="49174" y="55867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127680" y="5800318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201251" y="5800318"/>
            <a:ext cx="256540" cy="290195"/>
          </a:xfrm>
          <a:custGeom>
            <a:avLst/>
            <a:gdLst/>
            <a:ahLst/>
            <a:cxnLst/>
            <a:rect l="l" t="t" r="r" b="b"/>
            <a:pathLst>
              <a:path w="256540" h="290195">
                <a:moveTo>
                  <a:pt x="242682" y="37998"/>
                </a:moveTo>
                <a:lnTo>
                  <a:pt x="183654" y="37998"/>
                </a:lnTo>
                <a:lnTo>
                  <a:pt x="0" y="249961"/>
                </a:lnTo>
                <a:lnTo>
                  <a:pt x="0" y="290017"/>
                </a:lnTo>
                <a:lnTo>
                  <a:pt x="256489" y="290017"/>
                </a:lnTo>
                <a:lnTo>
                  <a:pt x="256489" y="250329"/>
                </a:lnTo>
                <a:lnTo>
                  <a:pt x="60261" y="250329"/>
                </a:lnTo>
                <a:lnTo>
                  <a:pt x="90335" y="216153"/>
                </a:lnTo>
                <a:lnTo>
                  <a:pt x="242682" y="37998"/>
                </a:lnTo>
                <a:close/>
              </a:path>
              <a:path w="256540" h="290195">
                <a:moveTo>
                  <a:pt x="256489" y="247535"/>
                </a:moveTo>
                <a:lnTo>
                  <a:pt x="122288" y="247535"/>
                </a:lnTo>
                <a:lnTo>
                  <a:pt x="107560" y="247711"/>
                </a:lnTo>
                <a:lnTo>
                  <a:pt x="92313" y="248237"/>
                </a:lnTo>
                <a:lnTo>
                  <a:pt x="76546" y="249110"/>
                </a:lnTo>
                <a:lnTo>
                  <a:pt x="60261" y="250329"/>
                </a:lnTo>
                <a:lnTo>
                  <a:pt x="256489" y="250329"/>
                </a:lnTo>
                <a:lnTo>
                  <a:pt x="256489" y="247535"/>
                </a:lnTo>
                <a:close/>
              </a:path>
              <a:path w="256540" h="290195">
                <a:moveTo>
                  <a:pt x="247548" y="0"/>
                </a:moveTo>
                <a:lnTo>
                  <a:pt x="11175" y="0"/>
                </a:lnTo>
                <a:lnTo>
                  <a:pt x="11175" y="39674"/>
                </a:lnTo>
                <a:lnTo>
                  <a:pt x="128612" y="39674"/>
                </a:lnTo>
                <a:lnTo>
                  <a:pt x="140960" y="39570"/>
                </a:lnTo>
                <a:lnTo>
                  <a:pt x="154247" y="39255"/>
                </a:lnTo>
                <a:lnTo>
                  <a:pt x="168478" y="38731"/>
                </a:lnTo>
                <a:lnTo>
                  <a:pt x="183654" y="37998"/>
                </a:lnTo>
                <a:lnTo>
                  <a:pt x="242682" y="37998"/>
                </a:lnTo>
                <a:lnTo>
                  <a:pt x="247548" y="32308"/>
                </a:lnTo>
                <a:lnTo>
                  <a:pt x="2475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489871" y="5794171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72" y="40792"/>
                </a:moveTo>
                <a:lnTo>
                  <a:pt x="132245" y="40792"/>
                </a:lnTo>
                <a:lnTo>
                  <a:pt x="149691" y="41822"/>
                </a:lnTo>
                <a:lnTo>
                  <a:pt x="164857" y="44921"/>
                </a:lnTo>
                <a:lnTo>
                  <a:pt x="198791" y="74060"/>
                </a:lnTo>
                <a:lnTo>
                  <a:pt x="202285" y="99555"/>
                </a:lnTo>
                <a:lnTo>
                  <a:pt x="202285" y="101320"/>
                </a:lnTo>
                <a:lnTo>
                  <a:pt x="165998" y="121440"/>
                </a:lnTo>
                <a:lnTo>
                  <a:pt x="100583" y="130990"/>
                </a:lnTo>
                <a:lnTo>
                  <a:pt x="88719" y="132815"/>
                </a:lnTo>
                <a:lnTo>
                  <a:pt x="51825" y="143292"/>
                </a:lnTo>
                <a:lnTo>
                  <a:pt x="14943" y="172420"/>
                </a:lnTo>
                <a:lnTo>
                  <a:pt x="608" y="209214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7" y="300848"/>
                </a:lnTo>
                <a:lnTo>
                  <a:pt x="99186" y="302298"/>
                </a:lnTo>
                <a:lnTo>
                  <a:pt x="113470" y="301703"/>
                </a:lnTo>
                <a:lnTo>
                  <a:pt x="153479" y="292709"/>
                </a:lnTo>
                <a:lnTo>
                  <a:pt x="192627" y="270631"/>
                </a:lnTo>
                <a:lnTo>
                  <a:pt x="201277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896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2"/>
                </a:lnTo>
                <a:lnTo>
                  <a:pt x="168757" y="160928"/>
                </a:lnTo>
                <a:lnTo>
                  <a:pt x="187198" y="156104"/>
                </a:lnTo>
                <a:lnTo>
                  <a:pt x="202285" y="150863"/>
                </a:lnTo>
                <a:lnTo>
                  <a:pt x="252018" y="150863"/>
                </a:lnTo>
                <a:lnTo>
                  <a:pt x="251916" y="99555"/>
                </a:lnTo>
                <a:lnTo>
                  <a:pt x="246959" y="54565"/>
                </a:lnTo>
                <a:lnTo>
                  <a:pt x="243519" y="45745"/>
                </a:lnTo>
                <a:lnTo>
                  <a:pt x="240872" y="40792"/>
                </a:lnTo>
                <a:close/>
              </a:path>
              <a:path w="267334" h="302895">
                <a:moveTo>
                  <a:pt x="254950" y="259842"/>
                </a:moveTo>
                <a:lnTo>
                  <a:pt x="206197" y="259842"/>
                </a:lnTo>
                <a:lnTo>
                  <a:pt x="207576" y="269912"/>
                </a:lnTo>
                <a:lnTo>
                  <a:pt x="209618" y="279322"/>
                </a:lnTo>
                <a:lnTo>
                  <a:pt x="212324" y="288072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86" y="287692"/>
                </a:lnTo>
                <a:lnTo>
                  <a:pt x="259589" y="279019"/>
                </a:lnTo>
                <a:lnTo>
                  <a:pt x="256955" y="270187"/>
                </a:lnTo>
                <a:lnTo>
                  <a:pt x="255092" y="261137"/>
                </a:lnTo>
                <a:lnTo>
                  <a:pt x="254950" y="259842"/>
                </a:lnTo>
                <a:close/>
              </a:path>
              <a:path w="267334" h="302895">
                <a:moveTo>
                  <a:pt x="252018" y="150863"/>
                </a:moveTo>
                <a:lnTo>
                  <a:pt x="202285" y="150863"/>
                </a:lnTo>
                <a:lnTo>
                  <a:pt x="202006" y="168744"/>
                </a:lnTo>
                <a:lnTo>
                  <a:pt x="201514" y="183908"/>
                </a:lnTo>
                <a:lnTo>
                  <a:pt x="188174" y="227767"/>
                </a:lnTo>
                <a:lnTo>
                  <a:pt x="150092" y="256793"/>
                </a:lnTo>
                <a:lnTo>
                  <a:pt x="111010" y="263753"/>
                </a:lnTo>
                <a:lnTo>
                  <a:pt x="201277" y="263753"/>
                </a:lnTo>
                <a:lnTo>
                  <a:pt x="206197" y="259842"/>
                </a:lnTo>
                <a:lnTo>
                  <a:pt x="254950" y="259842"/>
                </a:lnTo>
                <a:lnTo>
                  <a:pt x="253749" y="248880"/>
                </a:lnTo>
                <a:lnTo>
                  <a:pt x="252788" y="230385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63"/>
                </a:lnTo>
                <a:close/>
              </a:path>
              <a:path w="267334" h="302895">
                <a:moveTo>
                  <a:pt x="139509" y="0"/>
                </a:moveTo>
                <a:lnTo>
                  <a:pt x="88342" y="5770"/>
                </a:lnTo>
                <a:lnTo>
                  <a:pt x="48425" y="22698"/>
                </a:lnTo>
                <a:lnTo>
                  <a:pt x="17054" y="61474"/>
                </a:lnTo>
                <a:lnTo>
                  <a:pt x="8381" y="89408"/>
                </a:lnTo>
                <a:lnTo>
                  <a:pt x="56438" y="96113"/>
                </a:lnTo>
                <a:lnTo>
                  <a:pt x="60946" y="81791"/>
                </a:lnTo>
                <a:lnTo>
                  <a:pt x="66519" y="69834"/>
                </a:lnTo>
                <a:lnTo>
                  <a:pt x="102012" y="43849"/>
                </a:lnTo>
                <a:lnTo>
                  <a:pt x="132245" y="40792"/>
                </a:lnTo>
                <a:lnTo>
                  <a:pt x="240872" y="40792"/>
                </a:lnTo>
                <a:lnTo>
                  <a:pt x="239273" y="37801"/>
                </a:lnTo>
                <a:lnTo>
                  <a:pt x="200050" y="8750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798980" y="5690234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3" y="103936"/>
                </a:moveTo>
                <a:lnTo>
                  <a:pt x="72672" y="114502"/>
                </a:lnTo>
                <a:lnTo>
                  <a:pt x="32533" y="145632"/>
                </a:lnTo>
                <a:lnTo>
                  <a:pt x="8129" y="194924"/>
                </a:lnTo>
                <a:lnTo>
                  <a:pt x="901" y="234219"/>
                </a:lnTo>
                <a:lnTo>
                  <a:pt x="0" y="255460"/>
                </a:lnTo>
                <a:lnTo>
                  <a:pt x="991" y="276932"/>
                </a:lnTo>
                <a:lnTo>
                  <a:pt x="8954" y="316225"/>
                </a:lnTo>
                <a:lnTo>
                  <a:pt x="35238" y="364360"/>
                </a:lnTo>
                <a:lnTo>
                  <a:pt x="75823" y="395513"/>
                </a:lnTo>
                <a:lnTo>
                  <a:pt x="124608" y="406234"/>
                </a:lnTo>
                <a:lnTo>
                  <a:pt x="149738" y="403547"/>
                </a:lnTo>
                <a:lnTo>
                  <a:pt x="171617" y="395492"/>
                </a:lnTo>
                <a:lnTo>
                  <a:pt x="190248" y="382076"/>
                </a:lnTo>
                <a:lnTo>
                  <a:pt x="203427" y="366001"/>
                </a:lnTo>
                <a:lnTo>
                  <a:pt x="129358" y="366001"/>
                </a:lnTo>
                <a:lnTo>
                  <a:pt x="113888" y="364289"/>
                </a:lnTo>
                <a:lnTo>
                  <a:pt x="73846" y="338531"/>
                </a:lnTo>
                <a:lnTo>
                  <a:pt x="56166" y="304015"/>
                </a:lnTo>
                <a:lnTo>
                  <a:pt x="50292" y="255371"/>
                </a:lnTo>
                <a:lnTo>
                  <a:pt x="51665" y="228673"/>
                </a:lnTo>
                <a:lnTo>
                  <a:pt x="62664" y="186625"/>
                </a:lnTo>
                <a:lnTo>
                  <a:pt x="97006" y="151372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1"/>
                </a:lnTo>
                <a:lnTo>
                  <a:pt x="202281" y="143891"/>
                </a:lnTo>
                <a:lnTo>
                  <a:pt x="195382" y="135420"/>
                </a:lnTo>
                <a:lnTo>
                  <a:pt x="187543" y="127774"/>
                </a:lnTo>
                <a:lnTo>
                  <a:pt x="147169" y="106716"/>
                </a:lnTo>
                <a:lnTo>
                  <a:pt x="135139" y="104633"/>
                </a:lnTo>
                <a:lnTo>
                  <a:pt x="122373" y="103936"/>
                </a:lnTo>
                <a:close/>
              </a:path>
              <a:path w="251459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59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3" y="151655"/>
                </a:lnTo>
                <a:lnTo>
                  <a:pt x="193828" y="188348"/>
                </a:lnTo>
                <a:lnTo>
                  <a:pt x="205319" y="231898"/>
                </a:lnTo>
                <a:lnTo>
                  <a:pt x="206751" y="259562"/>
                </a:lnTo>
                <a:lnTo>
                  <a:pt x="205338" y="284791"/>
                </a:lnTo>
                <a:lnTo>
                  <a:pt x="194059" y="324886"/>
                </a:lnTo>
                <a:lnTo>
                  <a:pt x="159193" y="359438"/>
                </a:lnTo>
                <a:lnTo>
                  <a:pt x="129358" y="366001"/>
                </a:lnTo>
                <a:lnTo>
                  <a:pt x="203427" y="366001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1" y="0"/>
                </a:lnTo>
                <a:lnTo>
                  <a:pt x="202281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111435" y="5794171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81" y="40792"/>
                </a:moveTo>
                <a:lnTo>
                  <a:pt x="132257" y="40792"/>
                </a:lnTo>
                <a:lnTo>
                  <a:pt x="149696" y="41822"/>
                </a:lnTo>
                <a:lnTo>
                  <a:pt x="164858" y="44921"/>
                </a:lnTo>
                <a:lnTo>
                  <a:pt x="198796" y="74060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0"/>
                </a:lnTo>
                <a:lnTo>
                  <a:pt x="100589" y="130990"/>
                </a:lnTo>
                <a:lnTo>
                  <a:pt x="88725" y="132815"/>
                </a:lnTo>
                <a:lnTo>
                  <a:pt x="51836" y="143292"/>
                </a:lnTo>
                <a:lnTo>
                  <a:pt x="14945" y="172420"/>
                </a:lnTo>
                <a:lnTo>
                  <a:pt x="610" y="209214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7" y="300848"/>
                </a:lnTo>
                <a:lnTo>
                  <a:pt x="99186" y="302298"/>
                </a:lnTo>
                <a:lnTo>
                  <a:pt x="113476" y="301703"/>
                </a:lnTo>
                <a:lnTo>
                  <a:pt x="153479" y="292709"/>
                </a:lnTo>
                <a:lnTo>
                  <a:pt x="192632" y="270631"/>
                </a:lnTo>
                <a:lnTo>
                  <a:pt x="201279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901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2"/>
                </a:lnTo>
                <a:lnTo>
                  <a:pt x="168757" y="160928"/>
                </a:lnTo>
                <a:lnTo>
                  <a:pt x="187198" y="156104"/>
                </a:lnTo>
                <a:lnTo>
                  <a:pt x="202285" y="150863"/>
                </a:lnTo>
                <a:lnTo>
                  <a:pt x="252018" y="150863"/>
                </a:lnTo>
                <a:lnTo>
                  <a:pt x="251916" y="99555"/>
                </a:lnTo>
                <a:lnTo>
                  <a:pt x="246961" y="54565"/>
                </a:lnTo>
                <a:lnTo>
                  <a:pt x="243525" y="45745"/>
                </a:lnTo>
                <a:lnTo>
                  <a:pt x="240881" y="40792"/>
                </a:lnTo>
                <a:close/>
              </a:path>
              <a:path w="267334" h="302895">
                <a:moveTo>
                  <a:pt x="254950" y="259842"/>
                </a:moveTo>
                <a:lnTo>
                  <a:pt x="206197" y="259842"/>
                </a:lnTo>
                <a:lnTo>
                  <a:pt x="207577" y="269912"/>
                </a:lnTo>
                <a:lnTo>
                  <a:pt x="209623" y="279322"/>
                </a:lnTo>
                <a:lnTo>
                  <a:pt x="212330" y="288072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91" y="287692"/>
                </a:lnTo>
                <a:lnTo>
                  <a:pt x="259593" y="279019"/>
                </a:lnTo>
                <a:lnTo>
                  <a:pt x="256956" y="270187"/>
                </a:lnTo>
                <a:lnTo>
                  <a:pt x="255092" y="261137"/>
                </a:lnTo>
                <a:lnTo>
                  <a:pt x="254950" y="259842"/>
                </a:lnTo>
                <a:close/>
              </a:path>
              <a:path w="267334" h="302895">
                <a:moveTo>
                  <a:pt x="252018" y="150863"/>
                </a:moveTo>
                <a:lnTo>
                  <a:pt x="202285" y="150863"/>
                </a:lnTo>
                <a:lnTo>
                  <a:pt x="202006" y="168744"/>
                </a:lnTo>
                <a:lnTo>
                  <a:pt x="201516" y="183908"/>
                </a:lnTo>
                <a:lnTo>
                  <a:pt x="188174" y="227767"/>
                </a:lnTo>
                <a:lnTo>
                  <a:pt x="150103" y="256793"/>
                </a:lnTo>
                <a:lnTo>
                  <a:pt x="111010" y="263753"/>
                </a:lnTo>
                <a:lnTo>
                  <a:pt x="201279" y="263753"/>
                </a:lnTo>
                <a:lnTo>
                  <a:pt x="206197" y="259842"/>
                </a:lnTo>
                <a:lnTo>
                  <a:pt x="254950" y="259842"/>
                </a:lnTo>
                <a:lnTo>
                  <a:pt x="253749" y="248880"/>
                </a:lnTo>
                <a:lnTo>
                  <a:pt x="252788" y="230385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63"/>
                </a:lnTo>
                <a:close/>
              </a:path>
              <a:path w="267334" h="302895">
                <a:moveTo>
                  <a:pt x="139522" y="0"/>
                </a:moveTo>
                <a:lnTo>
                  <a:pt x="88347" y="5770"/>
                </a:lnTo>
                <a:lnTo>
                  <a:pt x="48431" y="22698"/>
                </a:lnTo>
                <a:lnTo>
                  <a:pt x="17054" y="61474"/>
                </a:lnTo>
                <a:lnTo>
                  <a:pt x="8381" y="89408"/>
                </a:lnTo>
                <a:lnTo>
                  <a:pt x="56438" y="96113"/>
                </a:lnTo>
                <a:lnTo>
                  <a:pt x="60947" y="81791"/>
                </a:lnTo>
                <a:lnTo>
                  <a:pt x="66521" y="69834"/>
                </a:lnTo>
                <a:lnTo>
                  <a:pt x="102020" y="43849"/>
                </a:lnTo>
                <a:lnTo>
                  <a:pt x="132257" y="40792"/>
                </a:lnTo>
                <a:lnTo>
                  <a:pt x="240881" y="40792"/>
                </a:lnTo>
                <a:lnTo>
                  <a:pt x="239284" y="37801"/>
                </a:lnTo>
                <a:lnTo>
                  <a:pt x="200050" y="8750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11712" y="6418437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5">
                <a:moveTo>
                  <a:pt x="44143" y="6149"/>
                </a:moveTo>
                <a:lnTo>
                  <a:pt x="0" y="6149"/>
                </a:lnTo>
                <a:lnTo>
                  <a:pt x="0" y="296165"/>
                </a:lnTo>
                <a:lnTo>
                  <a:pt x="49173" y="296165"/>
                </a:lnTo>
                <a:lnTo>
                  <a:pt x="49173" y="137930"/>
                </a:lnTo>
                <a:lnTo>
                  <a:pt x="50589" y="112351"/>
                </a:lnTo>
                <a:lnTo>
                  <a:pt x="61944" y="74568"/>
                </a:lnTo>
                <a:lnTo>
                  <a:pt x="96775" y="47441"/>
                </a:lnTo>
                <a:lnTo>
                  <a:pt x="97263" y="47311"/>
                </a:lnTo>
                <a:lnTo>
                  <a:pt x="44143" y="47311"/>
                </a:lnTo>
                <a:lnTo>
                  <a:pt x="44143" y="6149"/>
                </a:lnTo>
                <a:close/>
              </a:path>
              <a:path w="235584" h="296545">
                <a:moveTo>
                  <a:pt x="222520" y="42470"/>
                </a:moveTo>
                <a:lnTo>
                  <a:pt x="125914" y="42470"/>
                </a:lnTo>
                <a:lnTo>
                  <a:pt x="135393" y="43027"/>
                </a:lnTo>
                <a:lnTo>
                  <a:pt x="144261" y="44693"/>
                </a:lnTo>
                <a:lnTo>
                  <a:pt x="176976" y="68030"/>
                </a:lnTo>
                <a:lnTo>
                  <a:pt x="185729" y="105882"/>
                </a:lnTo>
                <a:lnTo>
                  <a:pt x="186080" y="296165"/>
                </a:lnTo>
                <a:lnTo>
                  <a:pt x="235253" y="296165"/>
                </a:lnTo>
                <a:lnTo>
                  <a:pt x="235190" y="112351"/>
                </a:lnTo>
                <a:lnTo>
                  <a:pt x="232553" y="70314"/>
                </a:lnTo>
                <a:lnTo>
                  <a:pt x="226557" y="50770"/>
                </a:lnTo>
                <a:lnTo>
                  <a:pt x="222520" y="42470"/>
                </a:lnTo>
                <a:close/>
              </a:path>
              <a:path w="235584" h="296545">
                <a:moveTo>
                  <a:pt x="136253" y="0"/>
                </a:moveTo>
                <a:lnTo>
                  <a:pt x="107913" y="2952"/>
                </a:lnTo>
                <a:lnTo>
                  <a:pt x="83109" y="11816"/>
                </a:lnTo>
                <a:lnTo>
                  <a:pt x="61850" y="26599"/>
                </a:lnTo>
                <a:lnTo>
                  <a:pt x="44143" y="47311"/>
                </a:lnTo>
                <a:lnTo>
                  <a:pt x="97263" y="47311"/>
                </a:lnTo>
                <a:lnTo>
                  <a:pt x="110807" y="43711"/>
                </a:lnTo>
                <a:lnTo>
                  <a:pt x="125914" y="42470"/>
                </a:lnTo>
                <a:lnTo>
                  <a:pt x="222520" y="42470"/>
                </a:lnTo>
                <a:lnTo>
                  <a:pt x="222324" y="42067"/>
                </a:lnTo>
                <a:lnTo>
                  <a:pt x="194688" y="14469"/>
                </a:lnTo>
                <a:lnTo>
                  <a:pt x="149107" y="592"/>
                </a:lnTo>
                <a:lnTo>
                  <a:pt x="13625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05732" y="6418437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71" y="40794"/>
                </a:moveTo>
                <a:lnTo>
                  <a:pt x="132248" y="40794"/>
                </a:lnTo>
                <a:lnTo>
                  <a:pt x="149691" y="41826"/>
                </a:lnTo>
                <a:lnTo>
                  <a:pt x="164856" y="44927"/>
                </a:lnTo>
                <a:lnTo>
                  <a:pt x="198791" y="74065"/>
                </a:lnTo>
                <a:lnTo>
                  <a:pt x="202190" y="105613"/>
                </a:lnTo>
                <a:lnTo>
                  <a:pt x="202006" y="112320"/>
                </a:lnTo>
                <a:lnTo>
                  <a:pt x="185979" y="117049"/>
                </a:lnTo>
                <a:lnTo>
                  <a:pt x="165998" y="121447"/>
                </a:lnTo>
                <a:lnTo>
                  <a:pt x="142087" y="125495"/>
                </a:lnTo>
                <a:lnTo>
                  <a:pt x="100585" y="130994"/>
                </a:lnTo>
                <a:lnTo>
                  <a:pt x="88720" y="132820"/>
                </a:lnTo>
                <a:lnTo>
                  <a:pt x="51827" y="143298"/>
                </a:lnTo>
                <a:lnTo>
                  <a:pt x="14941" y="172423"/>
                </a:lnTo>
                <a:lnTo>
                  <a:pt x="609" y="209219"/>
                </a:lnTo>
                <a:lnTo>
                  <a:pt x="0" y="219610"/>
                </a:lnTo>
                <a:lnTo>
                  <a:pt x="1606" y="236896"/>
                </a:lnTo>
                <a:lnTo>
                  <a:pt x="25720" y="279041"/>
                </a:lnTo>
                <a:lnTo>
                  <a:pt x="76677" y="300860"/>
                </a:lnTo>
                <a:lnTo>
                  <a:pt x="99186" y="302310"/>
                </a:lnTo>
                <a:lnTo>
                  <a:pt x="113472" y="301715"/>
                </a:lnTo>
                <a:lnTo>
                  <a:pt x="153482" y="292719"/>
                </a:lnTo>
                <a:lnTo>
                  <a:pt x="192629" y="270638"/>
                </a:lnTo>
                <a:lnTo>
                  <a:pt x="201282" y="263754"/>
                </a:lnTo>
                <a:lnTo>
                  <a:pt x="111013" y="263754"/>
                </a:lnTo>
                <a:lnTo>
                  <a:pt x="97549" y="262935"/>
                </a:lnTo>
                <a:lnTo>
                  <a:pt x="60895" y="243802"/>
                </a:lnTo>
                <a:lnTo>
                  <a:pt x="52527" y="218213"/>
                </a:lnTo>
                <a:lnTo>
                  <a:pt x="52527" y="209642"/>
                </a:lnTo>
                <a:lnTo>
                  <a:pt x="78789" y="179096"/>
                </a:lnTo>
                <a:lnTo>
                  <a:pt x="146963" y="165337"/>
                </a:lnTo>
                <a:lnTo>
                  <a:pt x="168756" y="160936"/>
                </a:lnTo>
                <a:lnTo>
                  <a:pt x="187196" y="156115"/>
                </a:lnTo>
                <a:lnTo>
                  <a:pt x="202283" y="150876"/>
                </a:lnTo>
                <a:lnTo>
                  <a:pt x="252017" y="150876"/>
                </a:lnTo>
                <a:lnTo>
                  <a:pt x="251915" y="99561"/>
                </a:lnTo>
                <a:lnTo>
                  <a:pt x="246959" y="54572"/>
                </a:lnTo>
                <a:lnTo>
                  <a:pt x="243519" y="45753"/>
                </a:lnTo>
                <a:lnTo>
                  <a:pt x="240871" y="40794"/>
                </a:lnTo>
                <a:close/>
              </a:path>
              <a:path w="267334" h="302895">
                <a:moveTo>
                  <a:pt x="254949" y="259844"/>
                </a:moveTo>
                <a:lnTo>
                  <a:pt x="206197" y="259844"/>
                </a:lnTo>
                <a:lnTo>
                  <a:pt x="207576" y="269919"/>
                </a:lnTo>
                <a:lnTo>
                  <a:pt x="209619" y="279330"/>
                </a:lnTo>
                <a:lnTo>
                  <a:pt x="212326" y="288079"/>
                </a:lnTo>
                <a:lnTo>
                  <a:pt x="215696" y="296165"/>
                </a:lnTo>
                <a:lnTo>
                  <a:pt x="267105" y="296165"/>
                </a:lnTo>
                <a:lnTo>
                  <a:pt x="262988" y="287695"/>
                </a:lnTo>
                <a:lnTo>
                  <a:pt x="259592" y="279029"/>
                </a:lnTo>
                <a:lnTo>
                  <a:pt x="256955" y="270194"/>
                </a:lnTo>
                <a:lnTo>
                  <a:pt x="255092" y="261147"/>
                </a:lnTo>
                <a:lnTo>
                  <a:pt x="254949" y="259844"/>
                </a:lnTo>
                <a:close/>
              </a:path>
              <a:path w="267334" h="302895">
                <a:moveTo>
                  <a:pt x="252017" y="150876"/>
                </a:moveTo>
                <a:lnTo>
                  <a:pt x="202283" y="150876"/>
                </a:lnTo>
                <a:lnTo>
                  <a:pt x="202006" y="168757"/>
                </a:lnTo>
                <a:lnTo>
                  <a:pt x="201515" y="183915"/>
                </a:lnTo>
                <a:lnTo>
                  <a:pt x="188172" y="227779"/>
                </a:lnTo>
                <a:lnTo>
                  <a:pt x="150095" y="256799"/>
                </a:lnTo>
                <a:lnTo>
                  <a:pt x="111013" y="263754"/>
                </a:lnTo>
                <a:lnTo>
                  <a:pt x="201282" y="263754"/>
                </a:lnTo>
                <a:lnTo>
                  <a:pt x="206197" y="259844"/>
                </a:lnTo>
                <a:lnTo>
                  <a:pt x="254949" y="259844"/>
                </a:lnTo>
                <a:lnTo>
                  <a:pt x="253747" y="248886"/>
                </a:lnTo>
                <a:lnTo>
                  <a:pt x="252786" y="230390"/>
                </a:lnTo>
                <a:lnTo>
                  <a:pt x="252303" y="209642"/>
                </a:lnTo>
                <a:lnTo>
                  <a:pt x="252186" y="201913"/>
                </a:lnTo>
                <a:lnTo>
                  <a:pt x="252067" y="182728"/>
                </a:lnTo>
                <a:lnTo>
                  <a:pt x="252017" y="150876"/>
                </a:lnTo>
                <a:close/>
              </a:path>
              <a:path w="267334" h="302895">
                <a:moveTo>
                  <a:pt x="139514" y="0"/>
                </a:moveTo>
                <a:lnTo>
                  <a:pt x="88344" y="5777"/>
                </a:lnTo>
                <a:lnTo>
                  <a:pt x="48428" y="22701"/>
                </a:lnTo>
                <a:lnTo>
                  <a:pt x="17053" y="61482"/>
                </a:lnTo>
                <a:lnTo>
                  <a:pt x="8380" y="89409"/>
                </a:lnTo>
                <a:lnTo>
                  <a:pt x="56436" y="96116"/>
                </a:lnTo>
                <a:lnTo>
                  <a:pt x="60945" y="81794"/>
                </a:lnTo>
                <a:lnTo>
                  <a:pt x="66519" y="69839"/>
                </a:lnTo>
                <a:lnTo>
                  <a:pt x="102014" y="43856"/>
                </a:lnTo>
                <a:lnTo>
                  <a:pt x="132248" y="40794"/>
                </a:lnTo>
                <a:lnTo>
                  <a:pt x="240871" y="40794"/>
                </a:lnTo>
                <a:lnTo>
                  <a:pt x="239276" y="37807"/>
                </a:lnTo>
                <a:lnTo>
                  <a:pt x="200047" y="8755"/>
                </a:lnTo>
                <a:lnTo>
                  <a:pt x="157236" y="542"/>
                </a:lnTo>
                <a:lnTo>
                  <a:pt x="13951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74005" y="6418437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4" h="302895">
                <a:moveTo>
                  <a:pt x="131968" y="0"/>
                </a:moveTo>
                <a:lnTo>
                  <a:pt x="79070" y="9902"/>
                </a:lnTo>
                <a:lnTo>
                  <a:pt x="35122" y="39513"/>
                </a:lnTo>
                <a:lnTo>
                  <a:pt x="8761" y="88546"/>
                </a:lnTo>
                <a:lnTo>
                  <a:pt x="976" y="129552"/>
                </a:lnTo>
                <a:lnTo>
                  <a:pt x="0" y="152273"/>
                </a:lnTo>
                <a:lnTo>
                  <a:pt x="2253" y="186360"/>
                </a:lnTo>
                <a:lnTo>
                  <a:pt x="20313" y="241962"/>
                </a:lnTo>
                <a:lnTo>
                  <a:pt x="55622" y="280465"/>
                </a:lnTo>
                <a:lnTo>
                  <a:pt x="103362" y="299883"/>
                </a:lnTo>
                <a:lnTo>
                  <a:pt x="131597" y="302310"/>
                </a:lnTo>
                <a:lnTo>
                  <a:pt x="154365" y="300562"/>
                </a:lnTo>
                <a:lnTo>
                  <a:pt x="175299" y="295313"/>
                </a:lnTo>
                <a:lnTo>
                  <a:pt x="194384" y="286554"/>
                </a:lnTo>
                <a:lnTo>
                  <a:pt x="211602" y="274276"/>
                </a:lnTo>
                <a:lnTo>
                  <a:pt x="223286" y="262077"/>
                </a:lnTo>
                <a:lnTo>
                  <a:pt x="131036" y="262077"/>
                </a:lnTo>
                <a:lnTo>
                  <a:pt x="113924" y="260420"/>
                </a:lnTo>
                <a:lnTo>
                  <a:pt x="72643" y="235626"/>
                </a:lnTo>
                <a:lnTo>
                  <a:pt x="55879" y="201250"/>
                </a:lnTo>
                <a:lnTo>
                  <a:pt x="50291" y="150876"/>
                </a:lnTo>
                <a:lnTo>
                  <a:pt x="51741" y="124050"/>
                </a:lnTo>
                <a:lnTo>
                  <a:pt x="63336" y="82027"/>
                </a:lnTo>
                <a:lnTo>
                  <a:pt x="100245" y="46869"/>
                </a:lnTo>
                <a:lnTo>
                  <a:pt x="133924" y="40233"/>
                </a:lnTo>
                <a:lnTo>
                  <a:pt x="224982" y="40233"/>
                </a:lnTo>
                <a:lnTo>
                  <a:pt x="222754" y="37043"/>
                </a:lnTo>
                <a:lnTo>
                  <a:pt x="209087" y="23842"/>
                </a:lnTo>
                <a:lnTo>
                  <a:pt x="193042" y="13398"/>
                </a:lnTo>
                <a:lnTo>
                  <a:pt x="174822" y="5949"/>
                </a:lnTo>
                <a:lnTo>
                  <a:pt x="154455" y="1485"/>
                </a:lnTo>
                <a:lnTo>
                  <a:pt x="131968" y="0"/>
                </a:lnTo>
                <a:close/>
              </a:path>
              <a:path w="252094" h="302895">
                <a:moveTo>
                  <a:pt x="203956" y="189993"/>
                </a:moveTo>
                <a:lnTo>
                  <a:pt x="188191" y="234377"/>
                </a:lnTo>
                <a:lnTo>
                  <a:pt x="157649" y="257666"/>
                </a:lnTo>
                <a:lnTo>
                  <a:pt x="131036" y="262077"/>
                </a:lnTo>
                <a:lnTo>
                  <a:pt x="223286" y="262077"/>
                </a:lnTo>
                <a:lnTo>
                  <a:pt x="226321" y="258908"/>
                </a:lnTo>
                <a:lnTo>
                  <a:pt x="237951" y="240866"/>
                </a:lnTo>
                <a:lnTo>
                  <a:pt x="246510" y="220135"/>
                </a:lnTo>
                <a:lnTo>
                  <a:pt x="252013" y="196697"/>
                </a:lnTo>
                <a:lnTo>
                  <a:pt x="203956" y="189993"/>
                </a:lnTo>
                <a:close/>
              </a:path>
              <a:path w="252094" h="302895">
                <a:moveTo>
                  <a:pt x="224982" y="40233"/>
                </a:moveTo>
                <a:lnTo>
                  <a:pt x="133924" y="40233"/>
                </a:lnTo>
                <a:lnTo>
                  <a:pt x="145764" y="41157"/>
                </a:lnTo>
                <a:lnTo>
                  <a:pt x="156696" y="43923"/>
                </a:lnTo>
                <a:lnTo>
                  <a:pt x="190596" y="73332"/>
                </a:lnTo>
                <a:lnTo>
                  <a:pt x="200045" y="98910"/>
                </a:lnTo>
                <a:lnTo>
                  <a:pt x="247543" y="91645"/>
                </a:lnTo>
                <a:lnTo>
                  <a:pt x="241991" y="70952"/>
                </a:lnTo>
                <a:lnTo>
                  <a:pt x="233725" y="52749"/>
                </a:lnTo>
                <a:lnTo>
                  <a:pt x="224982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349495" y="6418437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80" h="302895">
                <a:moveTo>
                  <a:pt x="135972" y="0"/>
                </a:moveTo>
                <a:lnTo>
                  <a:pt x="86266" y="8032"/>
                </a:lnTo>
                <a:lnTo>
                  <a:pt x="44799" y="32133"/>
                </a:lnTo>
                <a:lnTo>
                  <a:pt x="11185" y="81236"/>
                </a:lnTo>
                <a:lnTo>
                  <a:pt x="104" y="149666"/>
                </a:lnTo>
                <a:lnTo>
                  <a:pt x="0" y="151250"/>
                </a:lnTo>
                <a:lnTo>
                  <a:pt x="2335" y="185626"/>
                </a:lnTo>
                <a:lnTo>
                  <a:pt x="21098" y="241748"/>
                </a:lnTo>
                <a:lnTo>
                  <a:pt x="57771" y="280426"/>
                </a:lnTo>
                <a:lnTo>
                  <a:pt x="106984" y="299881"/>
                </a:lnTo>
                <a:lnTo>
                  <a:pt x="135972" y="302310"/>
                </a:lnTo>
                <a:lnTo>
                  <a:pt x="154547" y="301209"/>
                </a:lnTo>
                <a:lnTo>
                  <a:pt x="205911" y="284615"/>
                </a:lnTo>
                <a:lnTo>
                  <a:pt x="235246" y="262077"/>
                </a:lnTo>
                <a:lnTo>
                  <a:pt x="135972" y="262077"/>
                </a:lnTo>
                <a:lnTo>
                  <a:pt x="118260" y="260346"/>
                </a:lnTo>
                <a:lnTo>
                  <a:pt x="74593" y="234417"/>
                </a:lnTo>
                <a:lnTo>
                  <a:pt x="56362" y="199854"/>
                </a:lnTo>
                <a:lnTo>
                  <a:pt x="50285" y="151250"/>
                </a:lnTo>
                <a:lnTo>
                  <a:pt x="51804" y="125265"/>
                </a:lnTo>
                <a:lnTo>
                  <a:pt x="63958" y="83774"/>
                </a:lnTo>
                <a:lnTo>
                  <a:pt x="102144" y="47651"/>
                </a:lnTo>
                <a:lnTo>
                  <a:pt x="135972" y="40794"/>
                </a:lnTo>
                <a:lnTo>
                  <a:pt x="234974" y="40794"/>
                </a:lnTo>
                <a:lnTo>
                  <a:pt x="233673" y="39117"/>
                </a:lnTo>
                <a:lnTo>
                  <a:pt x="213310" y="22003"/>
                </a:lnTo>
                <a:lnTo>
                  <a:pt x="190233" y="9779"/>
                </a:lnTo>
                <a:lnTo>
                  <a:pt x="164450" y="2444"/>
                </a:lnTo>
                <a:lnTo>
                  <a:pt x="135972" y="0"/>
                </a:lnTo>
                <a:close/>
              </a:path>
              <a:path w="271780" h="302895">
                <a:moveTo>
                  <a:pt x="234974" y="40794"/>
                </a:moveTo>
                <a:lnTo>
                  <a:pt x="135972" y="40794"/>
                </a:lnTo>
                <a:lnTo>
                  <a:pt x="153399" y="42523"/>
                </a:lnTo>
                <a:lnTo>
                  <a:pt x="169349" y="47709"/>
                </a:lnTo>
                <a:lnTo>
                  <a:pt x="207492" y="83853"/>
                </a:lnTo>
                <a:lnTo>
                  <a:pt x="219743" y="124469"/>
                </a:lnTo>
                <a:lnTo>
                  <a:pt x="221188" y="151250"/>
                </a:lnTo>
                <a:lnTo>
                  <a:pt x="219759" y="176279"/>
                </a:lnTo>
                <a:lnTo>
                  <a:pt x="207605" y="218608"/>
                </a:lnTo>
                <a:lnTo>
                  <a:pt x="169473" y="255162"/>
                </a:lnTo>
                <a:lnTo>
                  <a:pt x="135972" y="262077"/>
                </a:lnTo>
                <a:lnTo>
                  <a:pt x="235246" y="262077"/>
                </a:lnTo>
                <a:lnTo>
                  <a:pt x="262140" y="217401"/>
                </a:lnTo>
                <a:lnTo>
                  <a:pt x="270522" y="173498"/>
                </a:lnTo>
                <a:lnTo>
                  <a:pt x="271570" y="147059"/>
                </a:lnTo>
                <a:lnTo>
                  <a:pt x="269197" y="114477"/>
                </a:lnTo>
                <a:lnTo>
                  <a:pt x="262085" y="85615"/>
                </a:lnTo>
                <a:lnTo>
                  <a:pt x="250240" y="60489"/>
                </a:lnTo>
                <a:lnTo>
                  <a:pt x="234974" y="40794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678724" y="6418437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32" y="6149"/>
                </a:moveTo>
                <a:lnTo>
                  <a:pt x="0" y="6149"/>
                </a:lnTo>
                <a:lnTo>
                  <a:pt x="0" y="296165"/>
                </a:lnTo>
                <a:lnTo>
                  <a:pt x="49161" y="296165"/>
                </a:lnTo>
                <a:lnTo>
                  <a:pt x="49161" y="145846"/>
                </a:lnTo>
                <a:lnTo>
                  <a:pt x="49651" y="127234"/>
                </a:lnTo>
                <a:lnTo>
                  <a:pt x="56984" y="85313"/>
                </a:lnTo>
                <a:lnTo>
                  <a:pt x="82511" y="53366"/>
                </a:lnTo>
                <a:lnTo>
                  <a:pt x="95556" y="47128"/>
                </a:lnTo>
                <a:lnTo>
                  <a:pt x="44132" y="47128"/>
                </a:lnTo>
                <a:lnTo>
                  <a:pt x="44132" y="6149"/>
                </a:lnTo>
                <a:close/>
              </a:path>
              <a:path w="393700" h="296545">
                <a:moveTo>
                  <a:pt x="209965" y="42470"/>
                </a:moveTo>
                <a:lnTo>
                  <a:pt x="120789" y="42470"/>
                </a:lnTo>
                <a:lnTo>
                  <a:pt x="133466" y="43499"/>
                </a:lnTo>
                <a:lnTo>
                  <a:pt x="144248" y="46580"/>
                </a:lnTo>
                <a:lnTo>
                  <a:pt x="169097" y="79314"/>
                </a:lnTo>
                <a:lnTo>
                  <a:pt x="172097" y="296165"/>
                </a:lnTo>
                <a:lnTo>
                  <a:pt x="221284" y="296165"/>
                </a:lnTo>
                <a:lnTo>
                  <a:pt x="221323" y="127234"/>
                </a:lnTo>
                <a:lnTo>
                  <a:pt x="226320" y="89246"/>
                </a:lnTo>
                <a:lnTo>
                  <a:pt x="252264" y="53904"/>
                </a:lnTo>
                <a:lnTo>
                  <a:pt x="258425" y="50666"/>
                </a:lnTo>
                <a:lnTo>
                  <a:pt x="213550" y="50666"/>
                </a:lnTo>
                <a:lnTo>
                  <a:pt x="209965" y="42470"/>
                </a:lnTo>
                <a:close/>
              </a:path>
              <a:path w="393700" h="296545">
                <a:moveTo>
                  <a:pt x="382443" y="42470"/>
                </a:moveTo>
                <a:lnTo>
                  <a:pt x="292430" y="42470"/>
                </a:lnTo>
                <a:lnTo>
                  <a:pt x="300622" y="42960"/>
                </a:lnTo>
                <a:lnTo>
                  <a:pt x="308279" y="44438"/>
                </a:lnTo>
                <a:lnTo>
                  <a:pt x="339369" y="71248"/>
                </a:lnTo>
                <a:lnTo>
                  <a:pt x="344147" y="110934"/>
                </a:lnTo>
                <a:lnTo>
                  <a:pt x="344208" y="296165"/>
                </a:lnTo>
                <a:lnTo>
                  <a:pt x="393395" y="296165"/>
                </a:lnTo>
                <a:lnTo>
                  <a:pt x="393371" y="96958"/>
                </a:lnTo>
                <a:lnTo>
                  <a:pt x="391929" y="74135"/>
                </a:lnTo>
                <a:lnTo>
                  <a:pt x="387538" y="54158"/>
                </a:lnTo>
                <a:lnTo>
                  <a:pt x="382443" y="42470"/>
                </a:lnTo>
                <a:close/>
              </a:path>
              <a:path w="393700" h="296545">
                <a:moveTo>
                  <a:pt x="303415" y="0"/>
                </a:moveTo>
                <a:lnTo>
                  <a:pt x="277067" y="3162"/>
                </a:lnTo>
                <a:lnTo>
                  <a:pt x="253315" y="12655"/>
                </a:lnTo>
                <a:lnTo>
                  <a:pt x="232147" y="28487"/>
                </a:lnTo>
                <a:lnTo>
                  <a:pt x="213550" y="50666"/>
                </a:lnTo>
                <a:lnTo>
                  <a:pt x="258425" y="50666"/>
                </a:lnTo>
                <a:lnTo>
                  <a:pt x="264340" y="47557"/>
                </a:lnTo>
                <a:lnTo>
                  <a:pt x="277727" y="43743"/>
                </a:lnTo>
                <a:lnTo>
                  <a:pt x="292430" y="42470"/>
                </a:lnTo>
                <a:lnTo>
                  <a:pt x="382443" y="42470"/>
                </a:lnTo>
                <a:lnTo>
                  <a:pt x="380231" y="37394"/>
                </a:lnTo>
                <a:lnTo>
                  <a:pt x="370014" y="23842"/>
                </a:lnTo>
                <a:lnTo>
                  <a:pt x="357143" y="13398"/>
                </a:lnTo>
                <a:lnTo>
                  <a:pt x="341744" y="5949"/>
                </a:lnTo>
                <a:lnTo>
                  <a:pt x="323830" y="1485"/>
                </a:lnTo>
                <a:lnTo>
                  <a:pt x="303415" y="0"/>
                </a:lnTo>
                <a:close/>
              </a:path>
              <a:path w="393700" h="296545">
                <a:moveTo>
                  <a:pt x="131876" y="0"/>
                </a:moveTo>
                <a:lnTo>
                  <a:pt x="92068" y="7268"/>
                </a:lnTo>
                <a:lnTo>
                  <a:pt x="59982" y="27940"/>
                </a:lnTo>
                <a:lnTo>
                  <a:pt x="44132" y="47128"/>
                </a:lnTo>
                <a:lnTo>
                  <a:pt x="95556" y="47128"/>
                </a:lnTo>
                <a:lnTo>
                  <a:pt x="100884" y="45194"/>
                </a:lnTo>
                <a:lnTo>
                  <a:pt x="110645" y="43151"/>
                </a:lnTo>
                <a:lnTo>
                  <a:pt x="120789" y="42470"/>
                </a:lnTo>
                <a:lnTo>
                  <a:pt x="209965" y="42470"/>
                </a:lnTo>
                <a:lnTo>
                  <a:pt x="208591" y="39329"/>
                </a:lnTo>
                <a:lnTo>
                  <a:pt x="173582" y="7505"/>
                </a:lnTo>
                <a:lnTo>
                  <a:pt x="147219" y="836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143074" y="6424586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87" y="0"/>
                </a:moveTo>
                <a:lnTo>
                  <a:pt x="0" y="0"/>
                </a:lnTo>
                <a:lnTo>
                  <a:pt x="108" y="187732"/>
                </a:lnTo>
                <a:lnTo>
                  <a:pt x="5549" y="235626"/>
                </a:lnTo>
                <a:lnTo>
                  <a:pt x="31694" y="275265"/>
                </a:lnTo>
                <a:lnTo>
                  <a:pt x="74091" y="293717"/>
                </a:lnTo>
                <a:lnTo>
                  <a:pt x="98818" y="296161"/>
                </a:lnTo>
                <a:lnTo>
                  <a:pt x="126292" y="293086"/>
                </a:lnTo>
                <a:lnTo>
                  <a:pt x="150733" y="283856"/>
                </a:lnTo>
                <a:lnTo>
                  <a:pt x="172149" y="268461"/>
                </a:lnTo>
                <a:lnTo>
                  <a:pt x="184748" y="253695"/>
                </a:lnTo>
                <a:lnTo>
                  <a:pt x="108788" y="253695"/>
                </a:lnTo>
                <a:lnTo>
                  <a:pt x="98188" y="252995"/>
                </a:lnTo>
                <a:lnTo>
                  <a:pt x="59362" y="229524"/>
                </a:lnTo>
                <a:lnTo>
                  <a:pt x="49428" y="179467"/>
                </a:lnTo>
                <a:lnTo>
                  <a:pt x="49187" y="160465"/>
                </a:lnTo>
                <a:lnTo>
                  <a:pt x="49187" y="0"/>
                </a:lnTo>
                <a:close/>
              </a:path>
              <a:path w="234950" h="296545">
                <a:moveTo>
                  <a:pt x="234695" y="246894"/>
                </a:moveTo>
                <a:lnTo>
                  <a:pt x="190550" y="246894"/>
                </a:lnTo>
                <a:lnTo>
                  <a:pt x="190550" y="290015"/>
                </a:lnTo>
                <a:lnTo>
                  <a:pt x="234695" y="290015"/>
                </a:lnTo>
                <a:lnTo>
                  <a:pt x="234695" y="246894"/>
                </a:lnTo>
                <a:close/>
              </a:path>
              <a:path w="234950" h="296545">
                <a:moveTo>
                  <a:pt x="234695" y="0"/>
                </a:moveTo>
                <a:lnTo>
                  <a:pt x="185521" y="0"/>
                </a:lnTo>
                <a:lnTo>
                  <a:pt x="185521" y="155065"/>
                </a:lnTo>
                <a:lnTo>
                  <a:pt x="185017" y="172491"/>
                </a:lnTo>
                <a:lnTo>
                  <a:pt x="177520" y="211597"/>
                </a:lnTo>
                <a:lnTo>
                  <a:pt x="150139" y="242423"/>
                </a:lnTo>
                <a:lnTo>
                  <a:pt x="108788" y="253695"/>
                </a:lnTo>
                <a:lnTo>
                  <a:pt x="184748" y="253695"/>
                </a:lnTo>
                <a:lnTo>
                  <a:pt x="190550" y="246894"/>
                </a:lnTo>
                <a:lnTo>
                  <a:pt x="234695" y="246894"/>
                </a:lnTo>
                <a:lnTo>
                  <a:pt x="23469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454986" y="6418437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49"/>
                </a:moveTo>
                <a:lnTo>
                  <a:pt x="0" y="6149"/>
                </a:lnTo>
                <a:lnTo>
                  <a:pt x="0" y="296165"/>
                </a:lnTo>
                <a:lnTo>
                  <a:pt x="49174" y="296165"/>
                </a:lnTo>
                <a:lnTo>
                  <a:pt x="49174" y="137930"/>
                </a:lnTo>
                <a:lnTo>
                  <a:pt x="50590" y="112351"/>
                </a:lnTo>
                <a:lnTo>
                  <a:pt x="61942" y="74568"/>
                </a:lnTo>
                <a:lnTo>
                  <a:pt x="96772" y="47441"/>
                </a:lnTo>
                <a:lnTo>
                  <a:pt x="97260" y="47311"/>
                </a:lnTo>
                <a:lnTo>
                  <a:pt x="44145" y="47311"/>
                </a:lnTo>
                <a:lnTo>
                  <a:pt x="44145" y="6149"/>
                </a:lnTo>
                <a:close/>
              </a:path>
              <a:path w="235585" h="296545">
                <a:moveTo>
                  <a:pt x="222514" y="42470"/>
                </a:moveTo>
                <a:lnTo>
                  <a:pt x="125907" y="42470"/>
                </a:lnTo>
                <a:lnTo>
                  <a:pt x="135389" y="43027"/>
                </a:lnTo>
                <a:lnTo>
                  <a:pt x="144259" y="44693"/>
                </a:lnTo>
                <a:lnTo>
                  <a:pt x="176973" y="68030"/>
                </a:lnTo>
                <a:lnTo>
                  <a:pt x="185728" y="105882"/>
                </a:lnTo>
                <a:lnTo>
                  <a:pt x="186080" y="296165"/>
                </a:lnTo>
                <a:lnTo>
                  <a:pt x="235254" y="296165"/>
                </a:lnTo>
                <a:lnTo>
                  <a:pt x="235191" y="112351"/>
                </a:lnTo>
                <a:lnTo>
                  <a:pt x="232549" y="70314"/>
                </a:lnTo>
                <a:lnTo>
                  <a:pt x="226553" y="50770"/>
                </a:lnTo>
                <a:lnTo>
                  <a:pt x="222514" y="42470"/>
                </a:lnTo>
                <a:close/>
              </a:path>
              <a:path w="235585" h="296545">
                <a:moveTo>
                  <a:pt x="136245" y="0"/>
                </a:moveTo>
                <a:lnTo>
                  <a:pt x="107910" y="2952"/>
                </a:lnTo>
                <a:lnTo>
                  <a:pt x="83108" y="11816"/>
                </a:lnTo>
                <a:lnTo>
                  <a:pt x="61850" y="26599"/>
                </a:lnTo>
                <a:lnTo>
                  <a:pt x="44145" y="47311"/>
                </a:lnTo>
                <a:lnTo>
                  <a:pt x="97260" y="47311"/>
                </a:lnTo>
                <a:lnTo>
                  <a:pt x="110804" y="43711"/>
                </a:lnTo>
                <a:lnTo>
                  <a:pt x="125907" y="42470"/>
                </a:lnTo>
                <a:lnTo>
                  <a:pt x="222514" y="42470"/>
                </a:lnTo>
                <a:lnTo>
                  <a:pt x="222318" y="42067"/>
                </a:lnTo>
                <a:lnTo>
                  <a:pt x="194684" y="14469"/>
                </a:lnTo>
                <a:lnTo>
                  <a:pt x="149101" y="592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765767" y="6314502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30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790355" y="6424586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5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871474" y="6314502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5"/>
                </a:moveTo>
                <a:lnTo>
                  <a:pt x="72672" y="114505"/>
                </a:lnTo>
                <a:lnTo>
                  <a:pt x="32538" y="145638"/>
                </a:lnTo>
                <a:lnTo>
                  <a:pt x="8134" y="194929"/>
                </a:lnTo>
                <a:lnTo>
                  <a:pt x="903" y="234224"/>
                </a:lnTo>
                <a:lnTo>
                  <a:pt x="0" y="255463"/>
                </a:lnTo>
                <a:lnTo>
                  <a:pt x="991" y="276939"/>
                </a:lnTo>
                <a:lnTo>
                  <a:pt x="8954" y="316232"/>
                </a:lnTo>
                <a:lnTo>
                  <a:pt x="35243" y="364371"/>
                </a:lnTo>
                <a:lnTo>
                  <a:pt x="75823" y="395519"/>
                </a:lnTo>
                <a:lnTo>
                  <a:pt x="124608" y="406246"/>
                </a:lnTo>
                <a:lnTo>
                  <a:pt x="149739" y="403558"/>
                </a:lnTo>
                <a:lnTo>
                  <a:pt x="171622" y="395500"/>
                </a:lnTo>
                <a:lnTo>
                  <a:pt x="190253" y="382082"/>
                </a:lnTo>
                <a:lnTo>
                  <a:pt x="203421" y="366012"/>
                </a:lnTo>
                <a:lnTo>
                  <a:pt x="129358" y="366012"/>
                </a:lnTo>
                <a:lnTo>
                  <a:pt x="113890" y="364300"/>
                </a:lnTo>
                <a:lnTo>
                  <a:pt x="73846" y="338540"/>
                </a:lnTo>
                <a:lnTo>
                  <a:pt x="56166" y="304021"/>
                </a:lnTo>
                <a:lnTo>
                  <a:pt x="50292" y="255372"/>
                </a:lnTo>
                <a:lnTo>
                  <a:pt x="51665" y="228677"/>
                </a:lnTo>
                <a:lnTo>
                  <a:pt x="62664" y="186627"/>
                </a:lnTo>
                <a:lnTo>
                  <a:pt x="97006" y="151376"/>
                </a:lnTo>
                <a:lnTo>
                  <a:pt x="127122" y="144730"/>
                </a:lnTo>
                <a:lnTo>
                  <a:pt x="251455" y="144730"/>
                </a:lnTo>
                <a:lnTo>
                  <a:pt x="251455" y="143892"/>
                </a:lnTo>
                <a:lnTo>
                  <a:pt x="202281" y="143892"/>
                </a:lnTo>
                <a:lnTo>
                  <a:pt x="195387" y="135424"/>
                </a:lnTo>
                <a:lnTo>
                  <a:pt x="187547" y="127779"/>
                </a:lnTo>
                <a:lnTo>
                  <a:pt x="147174" y="106718"/>
                </a:lnTo>
                <a:lnTo>
                  <a:pt x="135141" y="104632"/>
                </a:lnTo>
                <a:lnTo>
                  <a:pt x="122373" y="103935"/>
                </a:lnTo>
                <a:close/>
              </a:path>
              <a:path w="251460" h="406400">
                <a:moveTo>
                  <a:pt x="251455" y="363312"/>
                </a:moveTo>
                <a:lnTo>
                  <a:pt x="205634" y="363312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12"/>
                </a:lnTo>
                <a:close/>
              </a:path>
              <a:path w="251460" h="406400">
                <a:moveTo>
                  <a:pt x="251455" y="144730"/>
                </a:moveTo>
                <a:lnTo>
                  <a:pt x="127122" y="144730"/>
                </a:lnTo>
                <a:lnTo>
                  <a:pt x="143289" y="146460"/>
                </a:lnTo>
                <a:lnTo>
                  <a:pt x="158123" y="151657"/>
                </a:lnTo>
                <a:lnTo>
                  <a:pt x="193828" y="188355"/>
                </a:lnTo>
                <a:lnTo>
                  <a:pt x="205319" y="231904"/>
                </a:lnTo>
                <a:lnTo>
                  <a:pt x="206751" y="259563"/>
                </a:lnTo>
                <a:lnTo>
                  <a:pt x="205338" y="284796"/>
                </a:lnTo>
                <a:lnTo>
                  <a:pt x="194064" y="324889"/>
                </a:lnTo>
                <a:lnTo>
                  <a:pt x="159199" y="359448"/>
                </a:lnTo>
                <a:lnTo>
                  <a:pt x="129358" y="366012"/>
                </a:lnTo>
                <a:lnTo>
                  <a:pt x="203421" y="366012"/>
                </a:lnTo>
                <a:lnTo>
                  <a:pt x="205634" y="363312"/>
                </a:lnTo>
                <a:lnTo>
                  <a:pt x="251455" y="363312"/>
                </a:lnTo>
                <a:lnTo>
                  <a:pt x="251455" y="144730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1" y="0"/>
                </a:lnTo>
                <a:lnTo>
                  <a:pt x="202281" y="143892"/>
                </a:lnTo>
                <a:lnTo>
                  <a:pt x="251455" y="143892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183928" y="6418437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79" y="40794"/>
                </a:moveTo>
                <a:lnTo>
                  <a:pt x="132257" y="40794"/>
                </a:lnTo>
                <a:lnTo>
                  <a:pt x="149696" y="41826"/>
                </a:lnTo>
                <a:lnTo>
                  <a:pt x="164858" y="44927"/>
                </a:lnTo>
                <a:lnTo>
                  <a:pt x="198796" y="74065"/>
                </a:lnTo>
                <a:lnTo>
                  <a:pt x="202285" y="99561"/>
                </a:lnTo>
                <a:lnTo>
                  <a:pt x="202196" y="105613"/>
                </a:lnTo>
                <a:lnTo>
                  <a:pt x="166000" y="121447"/>
                </a:lnTo>
                <a:lnTo>
                  <a:pt x="100589" y="130994"/>
                </a:lnTo>
                <a:lnTo>
                  <a:pt x="88725" y="132820"/>
                </a:lnTo>
                <a:lnTo>
                  <a:pt x="51836" y="143298"/>
                </a:lnTo>
                <a:lnTo>
                  <a:pt x="14945" y="172423"/>
                </a:lnTo>
                <a:lnTo>
                  <a:pt x="610" y="209219"/>
                </a:lnTo>
                <a:lnTo>
                  <a:pt x="0" y="219610"/>
                </a:lnTo>
                <a:lnTo>
                  <a:pt x="1607" y="236896"/>
                </a:lnTo>
                <a:lnTo>
                  <a:pt x="25721" y="279041"/>
                </a:lnTo>
                <a:lnTo>
                  <a:pt x="76679" y="300860"/>
                </a:lnTo>
                <a:lnTo>
                  <a:pt x="99186" y="302310"/>
                </a:lnTo>
                <a:lnTo>
                  <a:pt x="113476" y="301715"/>
                </a:lnTo>
                <a:lnTo>
                  <a:pt x="153492" y="292719"/>
                </a:lnTo>
                <a:lnTo>
                  <a:pt x="192632" y="270638"/>
                </a:lnTo>
                <a:lnTo>
                  <a:pt x="201283" y="263754"/>
                </a:lnTo>
                <a:lnTo>
                  <a:pt x="111023" y="263754"/>
                </a:lnTo>
                <a:lnTo>
                  <a:pt x="97555" y="262935"/>
                </a:lnTo>
                <a:lnTo>
                  <a:pt x="60901" y="243802"/>
                </a:lnTo>
                <a:lnTo>
                  <a:pt x="52527" y="218213"/>
                </a:lnTo>
                <a:lnTo>
                  <a:pt x="52527" y="209642"/>
                </a:lnTo>
                <a:lnTo>
                  <a:pt x="78790" y="179096"/>
                </a:lnTo>
                <a:lnTo>
                  <a:pt x="146964" y="165337"/>
                </a:lnTo>
                <a:lnTo>
                  <a:pt x="168757" y="160936"/>
                </a:lnTo>
                <a:lnTo>
                  <a:pt x="187197" y="156115"/>
                </a:lnTo>
                <a:lnTo>
                  <a:pt x="202285" y="150876"/>
                </a:lnTo>
                <a:lnTo>
                  <a:pt x="252018" y="150876"/>
                </a:lnTo>
                <a:lnTo>
                  <a:pt x="251916" y="99561"/>
                </a:lnTo>
                <a:lnTo>
                  <a:pt x="246967" y="54572"/>
                </a:lnTo>
                <a:lnTo>
                  <a:pt x="243527" y="45753"/>
                </a:lnTo>
                <a:lnTo>
                  <a:pt x="240879" y="40794"/>
                </a:lnTo>
                <a:close/>
              </a:path>
              <a:path w="267335" h="302895">
                <a:moveTo>
                  <a:pt x="254949" y="259844"/>
                </a:moveTo>
                <a:lnTo>
                  <a:pt x="206197" y="259844"/>
                </a:lnTo>
                <a:lnTo>
                  <a:pt x="207577" y="269919"/>
                </a:lnTo>
                <a:lnTo>
                  <a:pt x="209623" y="279330"/>
                </a:lnTo>
                <a:lnTo>
                  <a:pt x="212330" y="288079"/>
                </a:lnTo>
                <a:lnTo>
                  <a:pt x="215696" y="296165"/>
                </a:lnTo>
                <a:lnTo>
                  <a:pt x="267106" y="296165"/>
                </a:lnTo>
                <a:lnTo>
                  <a:pt x="262991" y="287695"/>
                </a:lnTo>
                <a:lnTo>
                  <a:pt x="259595" y="279029"/>
                </a:lnTo>
                <a:lnTo>
                  <a:pt x="256956" y="270194"/>
                </a:lnTo>
                <a:lnTo>
                  <a:pt x="255092" y="261147"/>
                </a:lnTo>
                <a:lnTo>
                  <a:pt x="254949" y="259844"/>
                </a:lnTo>
                <a:close/>
              </a:path>
              <a:path w="267335" h="302895">
                <a:moveTo>
                  <a:pt x="252018" y="150876"/>
                </a:moveTo>
                <a:lnTo>
                  <a:pt x="202285" y="150876"/>
                </a:lnTo>
                <a:lnTo>
                  <a:pt x="202018" y="168757"/>
                </a:lnTo>
                <a:lnTo>
                  <a:pt x="201527" y="183915"/>
                </a:lnTo>
                <a:lnTo>
                  <a:pt x="188174" y="227779"/>
                </a:lnTo>
                <a:lnTo>
                  <a:pt x="150103" y="256799"/>
                </a:lnTo>
                <a:lnTo>
                  <a:pt x="111023" y="263754"/>
                </a:lnTo>
                <a:lnTo>
                  <a:pt x="201283" y="263754"/>
                </a:lnTo>
                <a:lnTo>
                  <a:pt x="206197" y="259844"/>
                </a:lnTo>
                <a:lnTo>
                  <a:pt x="254949" y="259844"/>
                </a:lnTo>
                <a:lnTo>
                  <a:pt x="253749" y="248886"/>
                </a:lnTo>
                <a:lnTo>
                  <a:pt x="252788" y="230390"/>
                </a:lnTo>
                <a:lnTo>
                  <a:pt x="252304" y="209642"/>
                </a:lnTo>
                <a:lnTo>
                  <a:pt x="252188" y="201913"/>
                </a:lnTo>
                <a:lnTo>
                  <a:pt x="252069" y="182728"/>
                </a:lnTo>
                <a:lnTo>
                  <a:pt x="252018" y="150876"/>
                </a:lnTo>
                <a:close/>
              </a:path>
              <a:path w="267335" h="302895">
                <a:moveTo>
                  <a:pt x="139522" y="0"/>
                </a:moveTo>
                <a:lnTo>
                  <a:pt x="88349" y="5777"/>
                </a:lnTo>
                <a:lnTo>
                  <a:pt x="48437" y="22701"/>
                </a:lnTo>
                <a:lnTo>
                  <a:pt x="17060" y="61482"/>
                </a:lnTo>
                <a:lnTo>
                  <a:pt x="8381" y="89409"/>
                </a:lnTo>
                <a:lnTo>
                  <a:pt x="56438" y="96116"/>
                </a:lnTo>
                <a:lnTo>
                  <a:pt x="60947" y="81794"/>
                </a:lnTo>
                <a:lnTo>
                  <a:pt x="66521" y="69839"/>
                </a:lnTo>
                <a:lnTo>
                  <a:pt x="102020" y="43856"/>
                </a:lnTo>
                <a:lnTo>
                  <a:pt x="132257" y="40794"/>
                </a:lnTo>
                <a:lnTo>
                  <a:pt x="240879" y="40794"/>
                </a:lnTo>
                <a:lnTo>
                  <a:pt x="239284" y="37807"/>
                </a:lnTo>
                <a:lnTo>
                  <a:pt x="200050" y="8755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493050" y="6314502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5"/>
                </a:moveTo>
                <a:lnTo>
                  <a:pt x="72666" y="114505"/>
                </a:lnTo>
                <a:lnTo>
                  <a:pt x="32531" y="145638"/>
                </a:lnTo>
                <a:lnTo>
                  <a:pt x="8123" y="194929"/>
                </a:lnTo>
                <a:lnTo>
                  <a:pt x="901" y="234224"/>
                </a:lnTo>
                <a:lnTo>
                  <a:pt x="0" y="255463"/>
                </a:lnTo>
                <a:lnTo>
                  <a:pt x="991" y="276939"/>
                </a:lnTo>
                <a:lnTo>
                  <a:pt x="8954" y="316232"/>
                </a:lnTo>
                <a:lnTo>
                  <a:pt x="35238" y="364371"/>
                </a:lnTo>
                <a:lnTo>
                  <a:pt x="75818" y="395519"/>
                </a:lnTo>
                <a:lnTo>
                  <a:pt x="124608" y="406246"/>
                </a:lnTo>
                <a:lnTo>
                  <a:pt x="149732" y="403558"/>
                </a:lnTo>
                <a:lnTo>
                  <a:pt x="171612" y="395500"/>
                </a:lnTo>
                <a:lnTo>
                  <a:pt x="190246" y="382082"/>
                </a:lnTo>
                <a:lnTo>
                  <a:pt x="203420" y="366012"/>
                </a:lnTo>
                <a:lnTo>
                  <a:pt x="129358" y="366012"/>
                </a:lnTo>
                <a:lnTo>
                  <a:pt x="113883" y="364300"/>
                </a:lnTo>
                <a:lnTo>
                  <a:pt x="73846" y="338540"/>
                </a:lnTo>
                <a:lnTo>
                  <a:pt x="56161" y="304021"/>
                </a:lnTo>
                <a:lnTo>
                  <a:pt x="50292" y="255372"/>
                </a:lnTo>
                <a:lnTo>
                  <a:pt x="51665" y="228677"/>
                </a:lnTo>
                <a:lnTo>
                  <a:pt x="62659" y="186627"/>
                </a:lnTo>
                <a:lnTo>
                  <a:pt x="97000" y="151376"/>
                </a:lnTo>
                <a:lnTo>
                  <a:pt x="127122" y="144730"/>
                </a:lnTo>
                <a:lnTo>
                  <a:pt x="251455" y="144730"/>
                </a:lnTo>
                <a:lnTo>
                  <a:pt x="251455" y="143892"/>
                </a:lnTo>
                <a:lnTo>
                  <a:pt x="202281" y="143892"/>
                </a:lnTo>
                <a:lnTo>
                  <a:pt x="195380" y="135424"/>
                </a:lnTo>
                <a:lnTo>
                  <a:pt x="187538" y="127779"/>
                </a:lnTo>
                <a:lnTo>
                  <a:pt x="147165" y="106718"/>
                </a:lnTo>
                <a:lnTo>
                  <a:pt x="135133" y="104632"/>
                </a:lnTo>
                <a:lnTo>
                  <a:pt x="122373" y="103935"/>
                </a:lnTo>
                <a:close/>
              </a:path>
              <a:path w="251460" h="406400">
                <a:moveTo>
                  <a:pt x="251455" y="363312"/>
                </a:moveTo>
                <a:lnTo>
                  <a:pt x="205634" y="363312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12"/>
                </a:lnTo>
                <a:close/>
              </a:path>
              <a:path w="251460" h="406400">
                <a:moveTo>
                  <a:pt x="251455" y="144730"/>
                </a:moveTo>
                <a:lnTo>
                  <a:pt x="127122" y="144730"/>
                </a:lnTo>
                <a:lnTo>
                  <a:pt x="143289" y="146460"/>
                </a:lnTo>
                <a:lnTo>
                  <a:pt x="158121" y="151657"/>
                </a:lnTo>
                <a:lnTo>
                  <a:pt x="193816" y="188355"/>
                </a:lnTo>
                <a:lnTo>
                  <a:pt x="205306" y="231904"/>
                </a:lnTo>
                <a:lnTo>
                  <a:pt x="206739" y="259563"/>
                </a:lnTo>
                <a:lnTo>
                  <a:pt x="205328" y="284796"/>
                </a:lnTo>
                <a:lnTo>
                  <a:pt x="194057" y="324889"/>
                </a:lnTo>
                <a:lnTo>
                  <a:pt x="159193" y="359448"/>
                </a:lnTo>
                <a:lnTo>
                  <a:pt x="129358" y="366012"/>
                </a:lnTo>
                <a:lnTo>
                  <a:pt x="203420" y="366012"/>
                </a:lnTo>
                <a:lnTo>
                  <a:pt x="205634" y="363312"/>
                </a:lnTo>
                <a:lnTo>
                  <a:pt x="251455" y="363312"/>
                </a:lnTo>
                <a:lnTo>
                  <a:pt x="251455" y="144730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1" y="0"/>
                </a:lnTo>
                <a:lnTo>
                  <a:pt x="202281" y="143892"/>
                </a:lnTo>
                <a:lnTo>
                  <a:pt x="251455" y="143892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06063" y="6418437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71"/>
                </a:lnTo>
                <a:lnTo>
                  <a:pt x="37528" y="40327"/>
                </a:lnTo>
                <a:lnTo>
                  <a:pt x="9372" y="88780"/>
                </a:lnTo>
                <a:lnTo>
                  <a:pt x="0" y="153579"/>
                </a:lnTo>
                <a:lnTo>
                  <a:pt x="2321" y="186894"/>
                </a:lnTo>
                <a:lnTo>
                  <a:pt x="20900" y="241720"/>
                </a:lnTo>
                <a:lnTo>
                  <a:pt x="57377" y="280309"/>
                </a:lnTo>
                <a:lnTo>
                  <a:pt x="107669" y="299866"/>
                </a:lnTo>
                <a:lnTo>
                  <a:pt x="137744" y="302310"/>
                </a:lnTo>
                <a:lnTo>
                  <a:pt x="161824" y="300775"/>
                </a:lnTo>
                <a:lnTo>
                  <a:pt x="203213" y="288521"/>
                </a:lnTo>
                <a:lnTo>
                  <a:pt x="235462" y="264339"/>
                </a:lnTo>
                <a:lnTo>
                  <a:pt x="237213" y="262077"/>
                </a:lnTo>
                <a:lnTo>
                  <a:pt x="137744" y="262077"/>
                </a:lnTo>
                <a:lnTo>
                  <a:pt x="120385" y="260489"/>
                </a:lnTo>
                <a:lnTo>
                  <a:pt x="77304" y="236747"/>
                </a:lnTo>
                <a:lnTo>
                  <a:pt x="53019" y="186165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46" y="157953"/>
                </a:lnTo>
                <a:lnTo>
                  <a:pt x="266547" y="150693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7"/>
                </a:lnTo>
                <a:lnTo>
                  <a:pt x="78511" y="62867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6" y="40233"/>
                </a:lnTo>
                <a:lnTo>
                  <a:pt x="229755" y="39488"/>
                </a:lnTo>
                <a:lnTo>
                  <a:pt x="210055" y="22199"/>
                </a:lnTo>
                <a:lnTo>
                  <a:pt x="187702" y="9860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8"/>
                </a:moveTo>
                <a:lnTo>
                  <a:pt x="192810" y="239639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3" y="262077"/>
                </a:lnTo>
                <a:lnTo>
                  <a:pt x="247832" y="248363"/>
                </a:lnTo>
                <a:lnTo>
                  <a:pt x="257638" y="229908"/>
                </a:lnTo>
                <a:lnTo>
                  <a:pt x="264871" y="208991"/>
                </a:lnTo>
                <a:lnTo>
                  <a:pt x="214020" y="202288"/>
                </a:lnTo>
                <a:close/>
              </a:path>
              <a:path w="266700" h="302895">
                <a:moveTo>
                  <a:pt x="230306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27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7"/>
                </a:lnTo>
                <a:lnTo>
                  <a:pt x="257338" y="87058"/>
                </a:lnTo>
                <a:lnTo>
                  <a:pt x="245839" y="61265"/>
                </a:lnTo>
                <a:lnTo>
                  <a:pt x="23030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294454" y="6314502"/>
            <a:ext cx="306070" cy="400685"/>
          </a:xfrm>
          <a:custGeom>
            <a:avLst/>
            <a:gdLst/>
            <a:ahLst/>
            <a:cxnLst/>
            <a:rect l="l" t="t" r="r" b="b"/>
            <a:pathLst>
              <a:path w="306070" h="400684">
                <a:moveTo>
                  <a:pt x="151066" y="0"/>
                </a:moveTo>
                <a:lnTo>
                  <a:pt x="0" y="0"/>
                </a:lnTo>
                <a:lnTo>
                  <a:pt x="0" y="400100"/>
                </a:lnTo>
                <a:lnTo>
                  <a:pt x="53086" y="400100"/>
                </a:lnTo>
                <a:lnTo>
                  <a:pt x="53086" y="236931"/>
                </a:lnTo>
                <a:lnTo>
                  <a:pt x="155714" y="236931"/>
                </a:lnTo>
                <a:lnTo>
                  <a:pt x="194917" y="234729"/>
                </a:lnTo>
                <a:lnTo>
                  <a:pt x="253657" y="217089"/>
                </a:lnTo>
                <a:lnTo>
                  <a:pt x="282071" y="189993"/>
                </a:lnTo>
                <a:lnTo>
                  <a:pt x="53086" y="189993"/>
                </a:lnTo>
                <a:lnTo>
                  <a:pt x="53086" y="46940"/>
                </a:lnTo>
                <a:lnTo>
                  <a:pt x="285248" y="46940"/>
                </a:lnTo>
                <a:lnTo>
                  <a:pt x="279444" y="38999"/>
                </a:lnTo>
                <a:lnTo>
                  <a:pt x="239071" y="10932"/>
                </a:lnTo>
                <a:lnTo>
                  <a:pt x="200247" y="2161"/>
                </a:lnTo>
                <a:lnTo>
                  <a:pt x="169797" y="242"/>
                </a:lnTo>
                <a:lnTo>
                  <a:pt x="151066" y="0"/>
                </a:lnTo>
                <a:close/>
              </a:path>
              <a:path w="306070" h="400684">
                <a:moveTo>
                  <a:pt x="285248" y="46940"/>
                </a:moveTo>
                <a:lnTo>
                  <a:pt x="155435" y="46940"/>
                </a:lnTo>
                <a:lnTo>
                  <a:pt x="171990" y="47165"/>
                </a:lnTo>
                <a:lnTo>
                  <a:pt x="185742" y="47836"/>
                </a:lnTo>
                <a:lnTo>
                  <a:pt x="223504" y="59267"/>
                </a:lnTo>
                <a:lnTo>
                  <a:pt x="247745" y="93820"/>
                </a:lnTo>
                <a:lnTo>
                  <a:pt x="250901" y="117068"/>
                </a:lnTo>
                <a:lnTo>
                  <a:pt x="249555" y="133469"/>
                </a:lnTo>
                <a:lnTo>
                  <a:pt x="229387" y="170898"/>
                </a:lnTo>
                <a:lnTo>
                  <a:pt x="180283" y="188803"/>
                </a:lnTo>
                <a:lnTo>
                  <a:pt x="156463" y="189993"/>
                </a:lnTo>
                <a:lnTo>
                  <a:pt x="282071" y="189993"/>
                </a:lnTo>
                <a:lnTo>
                  <a:pt x="287393" y="183038"/>
                </a:lnTo>
                <a:lnTo>
                  <a:pt x="297548" y="162471"/>
                </a:lnTo>
                <a:lnTo>
                  <a:pt x="303635" y="139947"/>
                </a:lnTo>
                <a:lnTo>
                  <a:pt x="305663" y="115484"/>
                </a:lnTo>
                <a:lnTo>
                  <a:pt x="304909" y="100921"/>
                </a:lnTo>
                <a:lnTo>
                  <a:pt x="302644" y="86986"/>
                </a:lnTo>
                <a:lnTo>
                  <a:pt x="298859" y="73679"/>
                </a:lnTo>
                <a:lnTo>
                  <a:pt x="293547" y="61001"/>
                </a:lnTo>
                <a:lnTo>
                  <a:pt x="286987" y="49319"/>
                </a:lnTo>
                <a:lnTo>
                  <a:pt x="285248" y="4694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695952" y="6526224"/>
            <a:ext cx="0" cy="187960"/>
          </a:xfrm>
          <a:custGeom>
            <a:avLst/>
            <a:gdLst/>
            <a:ahLst/>
            <a:cxnLst/>
            <a:rect l="l" t="t" r="r" b="b"/>
            <a:pathLst>
              <a:path h="187959">
                <a:moveTo>
                  <a:pt x="0" y="0"/>
                </a:moveTo>
                <a:lnTo>
                  <a:pt x="0" y="187959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669409" y="6502730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927" y="0"/>
                </a:lnTo>
              </a:path>
            </a:pathLst>
          </a:custGeom>
          <a:ln w="4699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695952" y="6314135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55794" y="6526287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8315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955794" y="6314502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847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070716" y="6314502"/>
            <a:ext cx="306070" cy="400685"/>
          </a:xfrm>
          <a:custGeom>
            <a:avLst/>
            <a:gdLst/>
            <a:ahLst/>
            <a:cxnLst/>
            <a:rect l="l" t="t" r="r" b="b"/>
            <a:pathLst>
              <a:path w="306070" h="400684">
                <a:moveTo>
                  <a:pt x="151066" y="0"/>
                </a:moveTo>
                <a:lnTo>
                  <a:pt x="0" y="0"/>
                </a:lnTo>
                <a:lnTo>
                  <a:pt x="0" y="400100"/>
                </a:lnTo>
                <a:lnTo>
                  <a:pt x="53086" y="400100"/>
                </a:lnTo>
                <a:lnTo>
                  <a:pt x="53086" y="236931"/>
                </a:lnTo>
                <a:lnTo>
                  <a:pt x="155714" y="236931"/>
                </a:lnTo>
                <a:lnTo>
                  <a:pt x="194917" y="234729"/>
                </a:lnTo>
                <a:lnTo>
                  <a:pt x="253657" y="217089"/>
                </a:lnTo>
                <a:lnTo>
                  <a:pt x="282071" y="189993"/>
                </a:lnTo>
                <a:lnTo>
                  <a:pt x="53086" y="189993"/>
                </a:lnTo>
                <a:lnTo>
                  <a:pt x="53086" y="46940"/>
                </a:lnTo>
                <a:lnTo>
                  <a:pt x="285248" y="46940"/>
                </a:lnTo>
                <a:lnTo>
                  <a:pt x="279444" y="38999"/>
                </a:lnTo>
                <a:lnTo>
                  <a:pt x="239072" y="10932"/>
                </a:lnTo>
                <a:lnTo>
                  <a:pt x="200254" y="2161"/>
                </a:lnTo>
                <a:lnTo>
                  <a:pt x="169802" y="242"/>
                </a:lnTo>
                <a:lnTo>
                  <a:pt x="151066" y="0"/>
                </a:lnTo>
                <a:close/>
              </a:path>
              <a:path w="306070" h="400684">
                <a:moveTo>
                  <a:pt x="285248" y="46940"/>
                </a:moveTo>
                <a:lnTo>
                  <a:pt x="155435" y="46940"/>
                </a:lnTo>
                <a:lnTo>
                  <a:pt x="171990" y="47165"/>
                </a:lnTo>
                <a:lnTo>
                  <a:pt x="185742" y="47836"/>
                </a:lnTo>
                <a:lnTo>
                  <a:pt x="223504" y="59267"/>
                </a:lnTo>
                <a:lnTo>
                  <a:pt x="247745" y="93820"/>
                </a:lnTo>
                <a:lnTo>
                  <a:pt x="250901" y="117068"/>
                </a:lnTo>
                <a:lnTo>
                  <a:pt x="249555" y="133469"/>
                </a:lnTo>
                <a:lnTo>
                  <a:pt x="229387" y="170898"/>
                </a:lnTo>
                <a:lnTo>
                  <a:pt x="180288" y="188803"/>
                </a:lnTo>
                <a:lnTo>
                  <a:pt x="156463" y="189993"/>
                </a:lnTo>
                <a:lnTo>
                  <a:pt x="282071" y="189993"/>
                </a:lnTo>
                <a:lnTo>
                  <a:pt x="287393" y="183038"/>
                </a:lnTo>
                <a:lnTo>
                  <a:pt x="297548" y="162471"/>
                </a:lnTo>
                <a:lnTo>
                  <a:pt x="303635" y="139947"/>
                </a:lnTo>
                <a:lnTo>
                  <a:pt x="305663" y="115484"/>
                </a:lnTo>
                <a:lnTo>
                  <a:pt x="304909" y="100921"/>
                </a:lnTo>
                <a:lnTo>
                  <a:pt x="302644" y="86986"/>
                </a:lnTo>
                <a:lnTo>
                  <a:pt x="298859" y="73679"/>
                </a:lnTo>
                <a:lnTo>
                  <a:pt x="293547" y="61001"/>
                </a:lnTo>
                <a:lnTo>
                  <a:pt x="286987" y="49319"/>
                </a:lnTo>
                <a:lnTo>
                  <a:pt x="285248" y="4694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379262" y="6658723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879"/>
                </a:moveTo>
                <a:lnTo>
                  <a:pt x="0" y="0"/>
                </a:lnTo>
                <a:lnTo>
                  <a:pt x="55879" y="0"/>
                </a:lnTo>
                <a:lnTo>
                  <a:pt x="55879" y="55879"/>
                </a:lnTo>
                <a:lnTo>
                  <a:pt x="0" y="5587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2838" y="1747850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6871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3949" y="116428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7370"/>
                </a:lnTo>
              </a:path>
            </a:pathLst>
          </a:custGeom>
          <a:ln w="822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610" y="1164386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4749" y="1153998"/>
            <a:ext cx="547370" cy="640715"/>
          </a:xfrm>
          <a:custGeom>
            <a:avLst/>
            <a:gdLst/>
            <a:ahLst/>
            <a:cxnLst/>
            <a:rect l="l" t="t" r="r" b="b"/>
            <a:pathLst>
              <a:path w="547369" h="640714">
                <a:moveTo>
                  <a:pt x="292087" y="0"/>
                </a:moveTo>
                <a:lnTo>
                  <a:pt x="252036" y="2328"/>
                </a:lnTo>
                <a:lnTo>
                  <a:pt x="213675" y="9323"/>
                </a:lnTo>
                <a:lnTo>
                  <a:pt x="177017" y="20997"/>
                </a:lnTo>
                <a:lnTo>
                  <a:pt x="142074" y="37363"/>
                </a:lnTo>
                <a:lnTo>
                  <a:pt x="109944" y="58237"/>
                </a:lnTo>
                <a:lnTo>
                  <a:pt x="57369" y="112976"/>
                </a:lnTo>
                <a:lnTo>
                  <a:pt x="36918" y="146837"/>
                </a:lnTo>
                <a:lnTo>
                  <a:pt x="20745" y="184403"/>
                </a:lnTo>
                <a:lnTo>
                  <a:pt x="9210" y="225055"/>
                </a:lnTo>
                <a:lnTo>
                  <a:pt x="2300" y="268790"/>
                </a:lnTo>
                <a:lnTo>
                  <a:pt x="0" y="315607"/>
                </a:lnTo>
                <a:lnTo>
                  <a:pt x="2052" y="359239"/>
                </a:lnTo>
                <a:lnTo>
                  <a:pt x="8202" y="401435"/>
                </a:lnTo>
                <a:lnTo>
                  <a:pt x="18436" y="442225"/>
                </a:lnTo>
                <a:lnTo>
                  <a:pt x="32740" y="481634"/>
                </a:lnTo>
                <a:lnTo>
                  <a:pt x="50944" y="517984"/>
                </a:lnTo>
                <a:lnTo>
                  <a:pt x="72894" y="549776"/>
                </a:lnTo>
                <a:lnTo>
                  <a:pt x="128079" y="599630"/>
                </a:lnTo>
                <a:lnTo>
                  <a:pt x="161781" y="617511"/>
                </a:lnTo>
                <a:lnTo>
                  <a:pt x="200134" y="630264"/>
                </a:lnTo>
                <a:lnTo>
                  <a:pt x="243138" y="637904"/>
                </a:lnTo>
                <a:lnTo>
                  <a:pt x="290791" y="640448"/>
                </a:lnTo>
                <a:lnTo>
                  <a:pt x="337285" y="637124"/>
                </a:lnTo>
                <a:lnTo>
                  <a:pt x="380047" y="627160"/>
                </a:lnTo>
                <a:lnTo>
                  <a:pt x="419075" y="610573"/>
                </a:lnTo>
                <a:lnTo>
                  <a:pt x="454367" y="587375"/>
                </a:lnTo>
                <a:lnTo>
                  <a:pt x="472192" y="570344"/>
                </a:lnTo>
                <a:lnTo>
                  <a:pt x="284010" y="570344"/>
                </a:lnTo>
                <a:lnTo>
                  <a:pt x="256287" y="568529"/>
                </a:lnTo>
                <a:lnTo>
                  <a:pt x="203867" y="553976"/>
                </a:lnTo>
                <a:lnTo>
                  <a:pt x="156510" y="524763"/>
                </a:lnTo>
                <a:lnTo>
                  <a:pt x="120810" y="480720"/>
                </a:lnTo>
                <a:lnTo>
                  <a:pt x="97712" y="422378"/>
                </a:lnTo>
                <a:lnTo>
                  <a:pt x="86244" y="353413"/>
                </a:lnTo>
                <a:lnTo>
                  <a:pt x="84810" y="315175"/>
                </a:lnTo>
                <a:lnTo>
                  <a:pt x="86027" y="284777"/>
                </a:lnTo>
                <a:lnTo>
                  <a:pt x="95761" y="225275"/>
                </a:lnTo>
                <a:lnTo>
                  <a:pt x="115717" y="168837"/>
                </a:lnTo>
                <a:lnTo>
                  <a:pt x="149354" y="122865"/>
                </a:lnTo>
                <a:lnTo>
                  <a:pt x="196892" y="89333"/>
                </a:lnTo>
                <a:lnTo>
                  <a:pt x="256495" y="72240"/>
                </a:lnTo>
                <a:lnTo>
                  <a:pt x="290652" y="70104"/>
                </a:lnTo>
                <a:lnTo>
                  <a:pt x="473921" y="70104"/>
                </a:lnTo>
                <a:lnTo>
                  <a:pt x="448310" y="47307"/>
                </a:lnTo>
                <a:lnTo>
                  <a:pt x="414858" y="26590"/>
                </a:lnTo>
                <a:lnTo>
                  <a:pt x="377671" y="11809"/>
                </a:lnTo>
                <a:lnTo>
                  <a:pt x="336747" y="2950"/>
                </a:lnTo>
                <a:lnTo>
                  <a:pt x="292087" y="0"/>
                </a:lnTo>
                <a:close/>
              </a:path>
              <a:path w="547369" h="640714">
                <a:moveTo>
                  <a:pt x="464756" y="412686"/>
                </a:moveTo>
                <a:lnTo>
                  <a:pt x="454397" y="449422"/>
                </a:lnTo>
                <a:lnTo>
                  <a:pt x="422160" y="508391"/>
                </a:lnTo>
                <a:lnTo>
                  <a:pt x="375173" y="548012"/>
                </a:lnTo>
                <a:lnTo>
                  <a:pt x="317066" y="567858"/>
                </a:lnTo>
                <a:lnTo>
                  <a:pt x="284010" y="570344"/>
                </a:lnTo>
                <a:lnTo>
                  <a:pt x="472192" y="570344"/>
                </a:lnTo>
                <a:lnTo>
                  <a:pt x="485229" y="557888"/>
                </a:lnTo>
                <a:lnTo>
                  <a:pt x="510949" y="522425"/>
                </a:lnTo>
                <a:lnTo>
                  <a:pt x="531531" y="480959"/>
                </a:lnTo>
                <a:lnTo>
                  <a:pt x="546976" y="433463"/>
                </a:lnTo>
                <a:lnTo>
                  <a:pt x="464756" y="412686"/>
                </a:lnTo>
                <a:close/>
              </a:path>
              <a:path w="547369" h="640714">
                <a:moveTo>
                  <a:pt x="473921" y="70104"/>
                </a:moveTo>
                <a:lnTo>
                  <a:pt x="290652" y="70104"/>
                </a:lnTo>
                <a:lnTo>
                  <a:pt x="320377" y="72025"/>
                </a:lnTo>
                <a:lnTo>
                  <a:pt x="347449" y="77800"/>
                </a:lnTo>
                <a:lnTo>
                  <a:pt x="393636" y="100965"/>
                </a:lnTo>
                <a:lnTo>
                  <a:pt x="429737" y="140960"/>
                </a:lnTo>
                <a:lnTo>
                  <a:pt x="456095" y="199339"/>
                </a:lnTo>
                <a:lnTo>
                  <a:pt x="536587" y="180301"/>
                </a:lnTo>
                <a:lnTo>
                  <a:pt x="521740" y="139863"/>
                </a:lnTo>
                <a:lnTo>
                  <a:pt x="502078" y="104227"/>
                </a:lnTo>
                <a:lnTo>
                  <a:pt x="477601" y="73379"/>
                </a:lnTo>
                <a:lnTo>
                  <a:pt x="473921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4862" y="174785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>
                <a:moveTo>
                  <a:pt x="0" y="0"/>
                </a:moveTo>
                <a:lnTo>
                  <a:pt x="462165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5972" y="149956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90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4862" y="146337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091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5972" y="123667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4862" y="120048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9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9537" y="1164386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84239" y="0"/>
                </a:moveTo>
                <a:lnTo>
                  <a:pt x="0" y="0"/>
                </a:lnTo>
                <a:lnTo>
                  <a:pt x="0" y="619683"/>
                </a:lnTo>
                <a:lnTo>
                  <a:pt x="78765" y="619683"/>
                </a:lnTo>
                <a:lnTo>
                  <a:pt x="78765" y="133273"/>
                </a:lnTo>
                <a:lnTo>
                  <a:pt x="173326" y="133273"/>
                </a:lnTo>
                <a:lnTo>
                  <a:pt x="84239" y="0"/>
                </a:lnTo>
                <a:close/>
              </a:path>
              <a:path w="488314" h="619760">
                <a:moveTo>
                  <a:pt x="173326" y="133273"/>
                </a:moveTo>
                <a:lnTo>
                  <a:pt x="78765" y="133273"/>
                </a:lnTo>
                <a:lnTo>
                  <a:pt x="403898" y="619683"/>
                </a:lnTo>
                <a:lnTo>
                  <a:pt x="488137" y="619683"/>
                </a:lnTo>
                <a:lnTo>
                  <a:pt x="488137" y="486397"/>
                </a:lnTo>
                <a:lnTo>
                  <a:pt x="409371" y="486397"/>
                </a:lnTo>
                <a:lnTo>
                  <a:pt x="173326" y="133273"/>
                </a:lnTo>
                <a:close/>
              </a:path>
              <a:path w="488314" h="619760">
                <a:moveTo>
                  <a:pt x="488137" y="0"/>
                </a:moveTo>
                <a:lnTo>
                  <a:pt x="409371" y="0"/>
                </a:lnTo>
                <a:lnTo>
                  <a:pt x="409371" y="486397"/>
                </a:lnTo>
                <a:lnTo>
                  <a:pt x="488137" y="486397"/>
                </a:lnTo>
                <a:lnTo>
                  <a:pt x="488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2063" y="1153998"/>
            <a:ext cx="547370" cy="640715"/>
          </a:xfrm>
          <a:custGeom>
            <a:avLst/>
            <a:gdLst/>
            <a:ahLst/>
            <a:cxnLst/>
            <a:rect l="l" t="t" r="r" b="b"/>
            <a:pathLst>
              <a:path w="547370" h="640714">
                <a:moveTo>
                  <a:pt x="292100" y="0"/>
                </a:moveTo>
                <a:lnTo>
                  <a:pt x="252042" y="2328"/>
                </a:lnTo>
                <a:lnTo>
                  <a:pt x="213677" y="9323"/>
                </a:lnTo>
                <a:lnTo>
                  <a:pt x="177017" y="20997"/>
                </a:lnTo>
                <a:lnTo>
                  <a:pt x="142074" y="37363"/>
                </a:lnTo>
                <a:lnTo>
                  <a:pt x="109944" y="58237"/>
                </a:lnTo>
                <a:lnTo>
                  <a:pt x="57369" y="112976"/>
                </a:lnTo>
                <a:lnTo>
                  <a:pt x="36918" y="146837"/>
                </a:lnTo>
                <a:lnTo>
                  <a:pt x="20745" y="184403"/>
                </a:lnTo>
                <a:lnTo>
                  <a:pt x="9210" y="225055"/>
                </a:lnTo>
                <a:lnTo>
                  <a:pt x="2300" y="268790"/>
                </a:lnTo>
                <a:lnTo>
                  <a:pt x="0" y="315607"/>
                </a:lnTo>
                <a:lnTo>
                  <a:pt x="2052" y="359239"/>
                </a:lnTo>
                <a:lnTo>
                  <a:pt x="8202" y="401435"/>
                </a:lnTo>
                <a:lnTo>
                  <a:pt x="18436" y="442225"/>
                </a:lnTo>
                <a:lnTo>
                  <a:pt x="32740" y="481634"/>
                </a:lnTo>
                <a:lnTo>
                  <a:pt x="50945" y="517984"/>
                </a:lnTo>
                <a:lnTo>
                  <a:pt x="72896" y="549776"/>
                </a:lnTo>
                <a:lnTo>
                  <a:pt x="128092" y="599630"/>
                </a:lnTo>
                <a:lnTo>
                  <a:pt x="161786" y="617511"/>
                </a:lnTo>
                <a:lnTo>
                  <a:pt x="200137" y="630264"/>
                </a:lnTo>
                <a:lnTo>
                  <a:pt x="243144" y="637904"/>
                </a:lnTo>
                <a:lnTo>
                  <a:pt x="290804" y="640448"/>
                </a:lnTo>
                <a:lnTo>
                  <a:pt x="337290" y="637124"/>
                </a:lnTo>
                <a:lnTo>
                  <a:pt x="380049" y="627160"/>
                </a:lnTo>
                <a:lnTo>
                  <a:pt x="419075" y="610573"/>
                </a:lnTo>
                <a:lnTo>
                  <a:pt x="454367" y="587375"/>
                </a:lnTo>
                <a:lnTo>
                  <a:pt x="472193" y="570344"/>
                </a:lnTo>
                <a:lnTo>
                  <a:pt x="284010" y="570344"/>
                </a:lnTo>
                <a:lnTo>
                  <a:pt x="256289" y="568529"/>
                </a:lnTo>
                <a:lnTo>
                  <a:pt x="203873" y="553976"/>
                </a:lnTo>
                <a:lnTo>
                  <a:pt x="156510" y="524763"/>
                </a:lnTo>
                <a:lnTo>
                  <a:pt x="120810" y="480720"/>
                </a:lnTo>
                <a:lnTo>
                  <a:pt x="97712" y="422378"/>
                </a:lnTo>
                <a:lnTo>
                  <a:pt x="86244" y="353413"/>
                </a:lnTo>
                <a:lnTo>
                  <a:pt x="84810" y="315175"/>
                </a:lnTo>
                <a:lnTo>
                  <a:pt x="86027" y="284777"/>
                </a:lnTo>
                <a:lnTo>
                  <a:pt x="95767" y="225275"/>
                </a:lnTo>
                <a:lnTo>
                  <a:pt x="115722" y="168837"/>
                </a:lnTo>
                <a:lnTo>
                  <a:pt x="149355" y="122865"/>
                </a:lnTo>
                <a:lnTo>
                  <a:pt x="196892" y="89333"/>
                </a:lnTo>
                <a:lnTo>
                  <a:pt x="256495" y="72240"/>
                </a:lnTo>
                <a:lnTo>
                  <a:pt x="290652" y="70104"/>
                </a:lnTo>
                <a:lnTo>
                  <a:pt x="473921" y="70104"/>
                </a:lnTo>
                <a:lnTo>
                  <a:pt x="448310" y="47307"/>
                </a:lnTo>
                <a:lnTo>
                  <a:pt x="414858" y="26590"/>
                </a:lnTo>
                <a:lnTo>
                  <a:pt x="377672" y="11809"/>
                </a:lnTo>
                <a:lnTo>
                  <a:pt x="336753" y="2950"/>
                </a:lnTo>
                <a:lnTo>
                  <a:pt x="292100" y="0"/>
                </a:lnTo>
                <a:close/>
              </a:path>
              <a:path w="547370" h="640714">
                <a:moveTo>
                  <a:pt x="464756" y="412686"/>
                </a:moveTo>
                <a:lnTo>
                  <a:pt x="454397" y="449422"/>
                </a:lnTo>
                <a:lnTo>
                  <a:pt x="422160" y="508391"/>
                </a:lnTo>
                <a:lnTo>
                  <a:pt x="375178" y="548012"/>
                </a:lnTo>
                <a:lnTo>
                  <a:pt x="317068" y="567858"/>
                </a:lnTo>
                <a:lnTo>
                  <a:pt x="284010" y="570344"/>
                </a:lnTo>
                <a:lnTo>
                  <a:pt x="472193" y="570344"/>
                </a:lnTo>
                <a:lnTo>
                  <a:pt x="485231" y="557888"/>
                </a:lnTo>
                <a:lnTo>
                  <a:pt x="510954" y="522425"/>
                </a:lnTo>
                <a:lnTo>
                  <a:pt x="531536" y="480959"/>
                </a:lnTo>
                <a:lnTo>
                  <a:pt x="546976" y="433463"/>
                </a:lnTo>
                <a:lnTo>
                  <a:pt x="464756" y="412686"/>
                </a:lnTo>
                <a:close/>
              </a:path>
              <a:path w="547370" h="640714">
                <a:moveTo>
                  <a:pt x="473921" y="70104"/>
                </a:moveTo>
                <a:lnTo>
                  <a:pt x="290652" y="70104"/>
                </a:lnTo>
                <a:lnTo>
                  <a:pt x="320377" y="72025"/>
                </a:lnTo>
                <a:lnTo>
                  <a:pt x="347451" y="77800"/>
                </a:lnTo>
                <a:lnTo>
                  <a:pt x="393649" y="100965"/>
                </a:lnTo>
                <a:lnTo>
                  <a:pt x="429741" y="140960"/>
                </a:lnTo>
                <a:lnTo>
                  <a:pt x="456107" y="199339"/>
                </a:lnTo>
                <a:lnTo>
                  <a:pt x="536587" y="180301"/>
                </a:lnTo>
                <a:lnTo>
                  <a:pt x="521740" y="139863"/>
                </a:lnTo>
                <a:lnTo>
                  <a:pt x="502078" y="104227"/>
                </a:lnTo>
                <a:lnTo>
                  <a:pt x="477601" y="73379"/>
                </a:lnTo>
                <a:lnTo>
                  <a:pt x="473921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5402" y="1164386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2966" y="1164386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327875" y="0"/>
                </a:moveTo>
                <a:lnTo>
                  <a:pt x="237718" y="0"/>
                </a:lnTo>
                <a:lnTo>
                  <a:pt x="0" y="619683"/>
                </a:lnTo>
                <a:lnTo>
                  <a:pt x="86982" y="619683"/>
                </a:lnTo>
                <a:lnTo>
                  <a:pt x="154203" y="431863"/>
                </a:lnTo>
                <a:lnTo>
                  <a:pt x="503696" y="431863"/>
                </a:lnTo>
                <a:lnTo>
                  <a:pt x="476566" y="365226"/>
                </a:lnTo>
                <a:lnTo>
                  <a:pt x="178295" y="365226"/>
                </a:lnTo>
                <a:lnTo>
                  <a:pt x="246227" y="183337"/>
                </a:lnTo>
                <a:lnTo>
                  <a:pt x="256400" y="153821"/>
                </a:lnTo>
                <a:lnTo>
                  <a:pt x="265488" y="124118"/>
                </a:lnTo>
                <a:lnTo>
                  <a:pt x="273493" y="94199"/>
                </a:lnTo>
                <a:lnTo>
                  <a:pt x="280416" y="64033"/>
                </a:lnTo>
                <a:lnTo>
                  <a:pt x="353945" y="64033"/>
                </a:lnTo>
                <a:lnTo>
                  <a:pt x="327875" y="0"/>
                </a:lnTo>
                <a:close/>
              </a:path>
              <a:path w="580389" h="619760">
                <a:moveTo>
                  <a:pt x="503696" y="431863"/>
                </a:moveTo>
                <a:lnTo>
                  <a:pt x="415150" y="431863"/>
                </a:lnTo>
                <a:lnTo>
                  <a:pt x="486829" y="619683"/>
                </a:lnTo>
                <a:lnTo>
                  <a:pt x="580161" y="619683"/>
                </a:lnTo>
                <a:lnTo>
                  <a:pt x="503696" y="431863"/>
                </a:lnTo>
                <a:close/>
              </a:path>
              <a:path w="580389" h="619760">
                <a:moveTo>
                  <a:pt x="353945" y="64033"/>
                </a:moveTo>
                <a:lnTo>
                  <a:pt x="280416" y="64033"/>
                </a:lnTo>
                <a:lnTo>
                  <a:pt x="288937" y="91272"/>
                </a:lnTo>
                <a:lnTo>
                  <a:pt x="299165" y="121918"/>
                </a:lnTo>
                <a:lnTo>
                  <a:pt x="311125" y="155971"/>
                </a:lnTo>
                <a:lnTo>
                  <a:pt x="324840" y="193433"/>
                </a:lnTo>
                <a:lnTo>
                  <a:pt x="389470" y="365226"/>
                </a:lnTo>
                <a:lnTo>
                  <a:pt x="476566" y="365226"/>
                </a:lnTo>
                <a:lnTo>
                  <a:pt x="353945" y="640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6449" y="1164386"/>
            <a:ext cx="591185" cy="619760"/>
          </a:xfrm>
          <a:custGeom>
            <a:avLst/>
            <a:gdLst/>
            <a:ahLst/>
            <a:cxnLst/>
            <a:rect l="l" t="t" r="r" b="b"/>
            <a:pathLst>
              <a:path w="591185" h="619760">
                <a:moveTo>
                  <a:pt x="122897" y="0"/>
                </a:moveTo>
                <a:lnTo>
                  <a:pt x="0" y="0"/>
                </a:lnTo>
                <a:lnTo>
                  <a:pt x="0" y="619683"/>
                </a:lnTo>
                <a:lnTo>
                  <a:pt x="78752" y="619683"/>
                </a:lnTo>
                <a:lnTo>
                  <a:pt x="78752" y="91732"/>
                </a:lnTo>
                <a:lnTo>
                  <a:pt x="153546" y="91732"/>
                </a:lnTo>
                <a:lnTo>
                  <a:pt x="122897" y="0"/>
                </a:lnTo>
                <a:close/>
              </a:path>
              <a:path w="591185" h="619760">
                <a:moveTo>
                  <a:pt x="153546" y="91732"/>
                </a:moveTo>
                <a:lnTo>
                  <a:pt x="78752" y="91732"/>
                </a:lnTo>
                <a:lnTo>
                  <a:pt x="257619" y="619683"/>
                </a:lnTo>
                <a:lnTo>
                  <a:pt x="331482" y="619683"/>
                </a:lnTo>
                <a:lnTo>
                  <a:pt x="362638" y="530390"/>
                </a:lnTo>
                <a:lnTo>
                  <a:pt x="299021" y="530390"/>
                </a:lnTo>
                <a:lnTo>
                  <a:pt x="293694" y="513211"/>
                </a:lnTo>
                <a:lnTo>
                  <a:pt x="287000" y="492194"/>
                </a:lnTo>
                <a:lnTo>
                  <a:pt x="278926" y="467339"/>
                </a:lnTo>
                <a:lnTo>
                  <a:pt x="269455" y="438645"/>
                </a:lnTo>
                <a:lnTo>
                  <a:pt x="153546" y="91732"/>
                </a:lnTo>
                <a:close/>
              </a:path>
              <a:path w="591185" h="619760">
                <a:moveTo>
                  <a:pt x="591121" y="101257"/>
                </a:moveTo>
                <a:lnTo>
                  <a:pt x="512368" y="101257"/>
                </a:lnTo>
                <a:lnTo>
                  <a:pt x="512368" y="619683"/>
                </a:lnTo>
                <a:lnTo>
                  <a:pt x="591121" y="619683"/>
                </a:lnTo>
                <a:lnTo>
                  <a:pt x="591121" y="101257"/>
                </a:lnTo>
                <a:close/>
              </a:path>
              <a:path w="591185" h="619760">
                <a:moveTo>
                  <a:pt x="591121" y="0"/>
                </a:moveTo>
                <a:lnTo>
                  <a:pt x="481355" y="0"/>
                </a:lnTo>
                <a:lnTo>
                  <a:pt x="332206" y="430999"/>
                </a:lnTo>
                <a:lnTo>
                  <a:pt x="321683" y="461806"/>
                </a:lnTo>
                <a:lnTo>
                  <a:pt x="312637" y="488648"/>
                </a:lnTo>
                <a:lnTo>
                  <a:pt x="305079" y="511513"/>
                </a:lnTo>
                <a:lnTo>
                  <a:pt x="299021" y="530390"/>
                </a:lnTo>
                <a:lnTo>
                  <a:pt x="362638" y="530390"/>
                </a:lnTo>
                <a:lnTo>
                  <a:pt x="512368" y="101257"/>
                </a:lnTo>
                <a:lnTo>
                  <a:pt x="591121" y="101257"/>
                </a:lnTo>
                <a:lnTo>
                  <a:pt x="591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0858" y="174785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2165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1967" y="149956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90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90858" y="146337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078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1967" y="123667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90858" y="120048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46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5533" y="1164386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84239" y="0"/>
                </a:moveTo>
                <a:lnTo>
                  <a:pt x="0" y="0"/>
                </a:lnTo>
                <a:lnTo>
                  <a:pt x="0" y="619683"/>
                </a:lnTo>
                <a:lnTo>
                  <a:pt x="78765" y="619683"/>
                </a:lnTo>
                <a:lnTo>
                  <a:pt x="78765" y="133273"/>
                </a:lnTo>
                <a:lnTo>
                  <a:pt x="173326" y="133273"/>
                </a:lnTo>
                <a:lnTo>
                  <a:pt x="84239" y="0"/>
                </a:lnTo>
                <a:close/>
              </a:path>
              <a:path w="488314" h="619760">
                <a:moveTo>
                  <a:pt x="173326" y="133273"/>
                </a:moveTo>
                <a:lnTo>
                  <a:pt x="78765" y="133273"/>
                </a:lnTo>
                <a:lnTo>
                  <a:pt x="403898" y="619683"/>
                </a:lnTo>
                <a:lnTo>
                  <a:pt x="488137" y="619683"/>
                </a:lnTo>
                <a:lnTo>
                  <a:pt x="488137" y="486397"/>
                </a:lnTo>
                <a:lnTo>
                  <a:pt x="409371" y="486397"/>
                </a:lnTo>
                <a:lnTo>
                  <a:pt x="173326" y="133273"/>
                </a:lnTo>
                <a:close/>
              </a:path>
              <a:path w="488314" h="619760">
                <a:moveTo>
                  <a:pt x="488137" y="0"/>
                </a:moveTo>
                <a:lnTo>
                  <a:pt x="409371" y="0"/>
                </a:lnTo>
                <a:lnTo>
                  <a:pt x="409371" y="486397"/>
                </a:lnTo>
                <a:lnTo>
                  <a:pt x="488137" y="486397"/>
                </a:lnTo>
                <a:lnTo>
                  <a:pt x="488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0042" y="1237081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44678" y="1200734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>
                <a:moveTo>
                  <a:pt x="0" y="0"/>
                </a:moveTo>
                <a:lnTo>
                  <a:pt x="490728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79411" y="1153998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90" h="640714">
                <a:moveTo>
                  <a:pt x="296862" y="0"/>
                </a:moveTo>
                <a:lnTo>
                  <a:pt x="246346" y="3480"/>
                </a:lnTo>
                <a:lnTo>
                  <a:pt x="199705" y="13926"/>
                </a:lnTo>
                <a:lnTo>
                  <a:pt x="156930" y="31343"/>
                </a:lnTo>
                <a:lnTo>
                  <a:pt x="118012" y="55740"/>
                </a:lnTo>
                <a:lnTo>
                  <a:pt x="82943" y="87122"/>
                </a:lnTo>
                <a:lnTo>
                  <a:pt x="53098" y="124681"/>
                </a:lnTo>
                <a:lnTo>
                  <a:pt x="29876" y="167600"/>
                </a:lnTo>
                <a:lnTo>
                  <a:pt x="13281" y="215873"/>
                </a:lnTo>
                <a:lnTo>
                  <a:pt x="3321" y="269491"/>
                </a:lnTo>
                <a:lnTo>
                  <a:pt x="0" y="328447"/>
                </a:lnTo>
                <a:lnTo>
                  <a:pt x="2217" y="368692"/>
                </a:lnTo>
                <a:lnTo>
                  <a:pt x="8869" y="407855"/>
                </a:lnTo>
                <a:lnTo>
                  <a:pt x="19957" y="445935"/>
                </a:lnTo>
                <a:lnTo>
                  <a:pt x="35483" y="482930"/>
                </a:lnTo>
                <a:lnTo>
                  <a:pt x="55332" y="517552"/>
                </a:lnTo>
                <a:lnTo>
                  <a:pt x="79370" y="548295"/>
                </a:lnTo>
                <a:lnTo>
                  <a:pt x="107573" y="575168"/>
                </a:lnTo>
                <a:lnTo>
                  <a:pt x="139915" y="598182"/>
                </a:lnTo>
                <a:lnTo>
                  <a:pt x="175565" y="616654"/>
                </a:lnTo>
                <a:lnTo>
                  <a:pt x="213513" y="629864"/>
                </a:lnTo>
                <a:lnTo>
                  <a:pt x="253789" y="637800"/>
                </a:lnTo>
                <a:lnTo>
                  <a:pt x="296418" y="640448"/>
                </a:lnTo>
                <a:lnTo>
                  <a:pt x="336098" y="638067"/>
                </a:lnTo>
                <a:lnTo>
                  <a:pt x="374426" y="630913"/>
                </a:lnTo>
                <a:lnTo>
                  <a:pt x="411398" y="618974"/>
                </a:lnTo>
                <a:lnTo>
                  <a:pt x="447014" y="602234"/>
                </a:lnTo>
                <a:lnTo>
                  <a:pt x="479875" y="580919"/>
                </a:lnTo>
                <a:lnTo>
                  <a:pt x="491700" y="570344"/>
                </a:lnTo>
                <a:lnTo>
                  <a:pt x="295986" y="570344"/>
                </a:lnTo>
                <a:lnTo>
                  <a:pt x="252471" y="566317"/>
                </a:lnTo>
                <a:lnTo>
                  <a:pt x="212796" y="554245"/>
                </a:lnTo>
                <a:lnTo>
                  <a:pt x="176962" y="534141"/>
                </a:lnTo>
                <a:lnTo>
                  <a:pt x="144970" y="506018"/>
                </a:lnTo>
                <a:lnTo>
                  <a:pt x="118650" y="470909"/>
                </a:lnTo>
                <a:lnTo>
                  <a:pt x="99850" y="429852"/>
                </a:lnTo>
                <a:lnTo>
                  <a:pt x="88570" y="382844"/>
                </a:lnTo>
                <a:lnTo>
                  <a:pt x="84810" y="329882"/>
                </a:lnTo>
                <a:lnTo>
                  <a:pt x="88732" y="265110"/>
                </a:lnTo>
                <a:lnTo>
                  <a:pt x="100498" y="210327"/>
                </a:lnTo>
                <a:lnTo>
                  <a:pt x="120107" y="165522"/>
                </a:lnTo>
                <a:lnTo>
                  <a:pt x="147561" y="130683"/>
                </a:lnTo>
                <a:lnTo>
                  <a:pt x="180451" y="104555"/>
                </a:lnTo>
                <a:lnTo>
                  <a:pt x="216369" y="85894"/>
                </a:lnTo>
                <a:lnTo>
                  <a:pt x="255317" y="74699"/>
                </a:lnTo>
                <a:lnTo>
                  <a:pt x="297294" y="70967"/>
                </a:lnTo>
                <a:lnTo>
                  <a:pt x="492042" y="70967"/>
                </a:lnTo>
                <a:lnTo>
                  <a:pt x="484010" y="63436"/>
                </a:lnTo>
                <a:lnTo>
                  <a:pt x="451637" y="40957"/>
                </a:lnTo>
                <a:lnTo>
                  <a:pt x="416089" y="23060"/>
                </a:lnTo>
                <a:lnTo>
                  <a:pt x="378464" y="10258"/>
                </a:lnTo>
                <a:lnTo>
                  <a:pt x="338732" y="2566"/>
                </a:lnTo>
                <a:lnTo>
                  <a:pt x="296862" y="0"/>
                </a:lnTo>
                <a:close/>
              </a:path>
              <a:path w="593090" h="640714">
                <a:moveTo>
                  <a:pt x="492042" y="70967"/>
                </a:moveTo>
                <a:lnTo>
                  <a:pt x="297294" y="70967"/>
                </a:lnTo>
                <a:lnTo>
                  <a:pt x="327152" y="72913"/>
                </a:lnTo>
                <a:lnTo>
                  <a:pt x="355511" y="78740"/>
                </a:lnTo>
                <a:lnTo>
                  <a:pt x="407784" y="101981"/>
                </a:lnTo>
                <a:lnTo>
                  <a:pt x="451037" y="139284"/>
                </a:lnTo>
                <a:lnTo>
                  <a:pt x="482498" y="189255"/>
                </a:lnTo>
                <a:lnTo>
                  <a:pt x="501650" y="250355"/>
                </a:lnTo>
                <a:lnTo>
                  <a:pt x="508038" y="321094"/>
                </a:lnTo>
                <a:lnTo>
                  <a:pt x="504304" y="377400"/>
                </a:lnTo>
                <a:lnTo>
                  <a:pt x="493104" y="426894"/>
                </a:lnTo>
                <a:lnTo>
                  <a:pt x="474439" y="469573"/>
                </a:lnTo>
                <a:lnTo>
                  <a:pt x="448310" y="505434"/>
                </a:lnTo>
                <a:lnTo>
                  <a:pt x="416336" y="533836"/>
                </a:lnTo>
                <a:lnTo>
                  <a:pt x="380320" y="554120"/>
                </a:lnTo>
                <a:lnTo>
                  <a:pt x="340217" y="566288"/>
                </a:lnTo>
                <a:lnTo>
                  <a:pt x="295986" y="570344"/>
                </a:lnTo>
                <a:lnTo>
                  <a:pt x="491700" y="570344"/>
                </a:lnTo>
                <a:lnTo>
                  <a:pt x="533757" y="524656"/>
                </a:lnTo>
                <a:lnTo>
                  <a:pt x="554774" y="489712"/>
                </a:lnTo>
                <a:lnTo>
                  <a:pt x="571433" y="451337"/>
                </a:lnTo>
                <a:lnTo>
                  <a:pt x="583331" y="410449"/>
                </a:lnTo>
                <a:lnTo>
                  <a:pt x="590469" y="367073"/>
                </a:lnTo>
                <a:lnTo>
                  <a:pt x="592848" y="321233"/>
                </a:lnTo>
                <a:lnTo>
                  <a:pt x="590579" y="276045"/>
                </a:lnTo>
                <a:lnTo>
                  <a:pt x="583779" y="233300"/>
                </a:lnTo>
                <a:lnTo>
                  <a:pt x="572462" y="193015"/>
                </a:lnTo>
                <a:lnTo>
                  <a:pt x="556641" y="155206"/>
                </a:lnTo>
                <a:lnTo>
                  <a:pt x="536526" y="120562"/>
                </a:lnTo>
                <a:lnTo>
                  <a:pt x="512311" y="89971"/>
                </a:lnTo>
                <a:lnTo>
                  <a:pt x="492042" y="70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838" y="1164386"/>
            <a:ext cx="387350" cy="619760"/>
          </a:xfrm>
          <a:custGeom>
            <a:avLst/>
            <a:gdLst/>
            <a:ahLst/>
            <a:cxnLst/>
            <a:rect l="l" t="t" r="r" b="b"/>
            <a:pathLst>
              <a:path w="387350" h="619760">
                <a:moveTo>
                  <a:pt x="0" y="619683"/>
                </a:moveTo>
                <a:lnTo>
                  <a:pt x="0" y="0"/>
                </a:lnTo>
                <a:lnTo>
                  <a:pt x="82221" y="0"/>
                </a:lnTo>
                <a:lnTo>
                  <a:pt x="82221" y="546976"/>
                </a:lnTo>
                <a:lnTo>
                  <a:pt x="386871" y="546976"/>
                </a:lnTo>
                <a:lnTo>
                  <a:pt x="386871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1500" y="1164386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21" y="0"/>
                </a:lnTo>
                <a:lnTo>
                  <a:pt x="82221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4749" y="1153998"/>
            <a:ext cx="547370" cy="640715"/>
          </a:xfrm>
          <a:custGeom>
            <a:avLst/>
            <a:gdLst/>
            <a:ahLst/>
            <a:cxnLst/>
            <a:rect l="l" t="t" r="r" b="b"/>
            <a:pathLst>
              <a:path w="547369" h="640714">
                <a:moveTo>
                  <a:pt x="464756" y="412686"/>
                </a:moveTo>
                <a:lnTo>
                  <a:pt x="546976" y="433463"/>
                </a:lnTo>
                <a:lnTo>
                  <a:pt x="531531" y="480959"/>
                </a:lnTo>
                <a:lnTo>
                  <a:pt x="510949" y="522425"/>
                </a:lnTo>
                <a:lnTo>
                  <a:pt x="485229" y="557888"/>
                </a:lnTo>
                <a:lnTo>
                  <a:pt x="454367" y="587375"/>
                </a:lnTo>
                <a:lnTo>
                  <a:pt x="419075" y="610573"/>
                </a:lnTo>
                <a:lnTo>
                  <a:pt x="380047" y="627160"/>
                </a:lnTo>
                <a:lnTo>
                  <a:pt x="337285" y="637124"/>
                </a:lnTo>
                <a:lnTo>
                  <a:pt x="290791" y="640448"/>
                </a:lnTo>
                <a:lnTo>
                  <a:pt x="243138" y="637904"/>
                </a:lnTo>
                <a:lnTo>
                  <a:pt x="200134" y="630264"/>
                </a:lnTo>
                <a:lnTo>
                  <a:pt x="161781" y="617511"/>
                </a:lnTo>
                <a:lnTo>
                  <a:pt x="128079" y="599630"/>
                </a:lnTo>
                <a:lnTo>
                  <a:pt x="72894" y="549776"/>
                </a:lnTo>
                <a:lnTo>
                  <a:pt x="50944" y="517984"/>
                </a:lnTo>
                <a:lnTo>
                  <a:pt x="32740" y="481634"/>
                </a:lnTo>
                <a:lnTo>
                  <a:pt x="18436" y="442225"/>
                </a:lnTo>
                <a:lnTo>
                  <a:pt x="8202" y="401435"/>
                </a:lnTo>
                <a:lnTo>
                  <a:pt x="2052" y="359239"/>
                </a:lnTo>
                <a:lnTo>
                  <a:pt x="0" y="315607"/>
                </a:lnTo>
                <a:lnTo>
                  <a:pt x="2300" y="268790"/>
                </a:lnTo>
                <a:lnTo>
                  <a:pt x="9210" y="225055"/>
                </a:lnTo>
                <a:lnTo>
                  <a:pt x="20745" y="184403"/>
                </a:lnTo>
                <a:lnTo>
                  <a:pt x="36918" y="146837"/>
                </a:lnTo>
                <a:lnTo>
                  <a:pt x="57369" y="112976"/>
                </a:lnTo>
                <a:lnTo>
                  <a:pt x="81710" y="83442"/>
                </a:lnTo>
                <a:lnTo>
                  <a:pt x="142074" y="37363"/>
                </a:lnTo>
                <a:lnTo>
                  <a:pt x="177017" y="20997"/>
                </a:lnTo>
                <a:lnTo>
                  <a:pt x="213675" y="9323"/>
                </a:lnTo>
                <a:lnTo>
                  <a:pt x="252036" y="2328"/>
                </a:lnTo>
                <a:lnTo>
                  <a:pt x="292087" y="0"/>
                </a:lnTo>
                <a:lnTo>
                  <a:pt x="336747" y="2950"/>
                </a:lnTo>
                <a:lnTo>
                  <a:pt x="377671" y="11809"/>
                </a:lnTo>
                <a:lnTo>
                  <a:pt x="414858" y="26590"/>
                </a:lnTo>
                <a:lnTo>
                  <a:pt x="448310" y="47307"/>
                </a:lnTo>
                <a:lnTo>
                  <a:pt x="477601" y="73379"/>
                </a:lnTo>
                <a:lnTo>
                  <a:pt x="502078" y="104227"/>
                </a:lnTo>
                <a:lnTo>
                  <a:pt x="521740" y="139863"/>
                </a:lnTo>
                <a:lnTo>
                  <a:pt x="536587" y="180301"/>
                </a:lnTo>
                <a:lnTo>
                  <a:pt x="456095" y="199339"/>
                </a:lnTo>
                <a:lnTo>
                  <a:pt x="444148" y="167866"/>
                </a:lnTo>
                <a:lnTo>
                  <a:pt x="429737" y="140960"/>
                </a:lnTo>
                <a:lnTo>
                  <a:pt x="393636" y="100965"/>
                </a:lnTo>
                <a:lnTo>
                  <a:pt x="347449" y="77800"/>
                </a:lnTo>
                <a:lnTo>
                  <a:pt x="290652" y="70104"/>
                </a:lnTo>
                <a:lnTo>
                  <a:pt x="256495" y="72240"/>
                </a:lnTo>
                <a:lnTo>
                  <a:pt x="196892" y="89333"/>
                </a:lnTo>
                <a:lnTo>
                  <a:pt x="149354" y="122865"/>
                </a:lnTo>
                <a:lnTo>
                  <a:pt x="115717" y="168837"/>
                </a:lnTo>
                <a:lnTo>
                  <a:pt x="95761" y="225275"/>
                </a:lnTo>
                <a:lnTo>
                  <a:pt x="86027" y="284777"/>
                </a:lnTo>
                <a:lnTo>
                  <a:pt x="84810" y="315175"/>
                </a:lnTo>
                <a:lnTo>
                  <a:pt x="86244" y="353413"/>
                </a:lnTo>
                <a:lnTo>
                  <a:pt x="97712" y="422378"/>
                </a:lnTo>
                <a:lnTo>
                  <a:pt x="120810" y="480720"/>
                </a:lnTo>
                <a:lnTo>
                  <a:pt x="156510" y="524763"/>
                </a:lnTo>
                <a:lnTo>
                  <a:pt x="203867" y="553976"/>
                </a:lnTo>
                <a:lnTo>
                  <a:pt x="256287" y="568529"/>
                </a:lnTo>
                <a:lnTo>
                  <a:pt x="284010" y="570344"/>
                </a:lnTo>
                <a:lnTo>
                  <a:pt x="317066" y="567858"/>
                </a:lnTo>
                <a:lnTo>
                  <a:pt x="375173" y="548012"/>
                </a:lnTo>
                <a:lnTo>
                  <a:pt x="422160" y="508391"/>
                </a:lnTo>
                <a:lnTo>
                  <a:pt x="454397" y="449422"/>
                </a:lnTo>
                <a:lnTo>
                  <a:pt x="464756" y="412686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4862" y="1164386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80" h="619760">
                <a:moveTo>
                  <a:pt x="0" y="619683"/>
                </a:moveTo>
                <a:lnTo>
                  <a:pt x="0" y="0"/>
                </a:lnTo>
                <a:lnTo>
                  <a:pt x="447459" y="0"/>
                </a:lnTo>
                <a:lnTo>
                  <a:pt x="447459" y="72694"/>
                </a:lnTo>
                <a:lnTo>
                  <a:pt x="82219" y="72694"/>
                </a:lnTo>
                <a:lnTo>
                  <a:pt x="82219" y="263105"/>
                </a:lnTo>
                <a:lnTo>
                  <a:pt x="424091" y="263105"/>
                </a:lnTo>
                <a:lnTo>
                  <a:pt x="424091" y="335800"/>
                </a:lnTo>
                <a:lnTo>
                  <a:pt x="82219" y="335800"/>
                </a:lnTo>
                <a:lnTo>
                  <a:pt x="82219" y="546976"/>
                </a:lnTo>
                <a:lnTo>
                  <a:pt x="462165" y="546976"/>
                </a:lnTo>
                <a:lnTo>
                  <a:pt x="4621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9537" y="1164386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0" y="619683"/>
                </a:moveTo>
                <a:lnTo>
                  <a:pt x="0" y="0"/>
                </a:lnTo>
                <a:lnTo>
                  <a:pt x="84239" y="0"/>
                </a:lnTo>
                <a:lnTo>
                  <a:pt x="409371" y="486397"/>
                </a:lnTo>
                <a:lnTo>
                  <a:pt x="409371" y="0"/>
                </a:lnTo>
                <a:lnTo>
                  <a:pt x="488137" y="0"/>
                </a:lnTo>
                <a:lnTo>
                  <a:pt x="488137" y="619683"/>
                </a:lnTo>
                <a:lnTo>
                  <a:pt x="403898" y="619683"/>
                </a:lnTo>
                <a:lnTo>
                  <a:pt x="78765" y="133273"/>
                </a:lnTo>
                <a:lnTo>
                  <a:pt x="787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02063" y="1153998"/>
            <a:ext cx="547370" cy="640715"/>
          </a:xfrm>
          <a:custGeom>
            <a:avLst/>
            <a:gdLst/>
            <a:ahLst/>
            <a:cxnLst/>
            <a:rect l="l" t="t" r="r" b="b"/>
            <a:pathLst>
              <a:path w="547370" h="640714">
                <a:moveTo>
                  <a:pt x="464756" y="412686"/>
                </a:moveTo>
                <a:lnTo>
                  <a:pt x="546976" y="433463"/>
                </a:lnTo>
                <a:lnTo>
                  <a:pt x="531536" y="480959"/>
                </a:lnTo>
                <a:lnTo>
                  <a:pt x="510954" y="522425"/>
                </a:lnTo>
                <a:lnTo>
                  <a:pt x="485231" y="557888"/>
                </a:lnTo>
                <a:lnTo>
                  <a:pt x="454367" y="587375"/>
                </a:lnTo>
                <a:lnTo>
                  <a:pt x="419075" y="610573"/>
                </a:lnTo>
                <a:lnTo>
                  <a:pt x="380049" y="627160"/>
                </a:lnTo>
                <a:lnTo>
                  <a:pt x="337290" y="637124"/>
                </a:lnTo>
                <a:lnTo>
                  <a:pt x="290804" y="640448"/>
                </a:lnTo>
                <a:lnTo>
                  <a:pt x="243144" y="637904"/>
                </a:lnTo>
                <a:lnTo>
                  <a:pt x="200137" y="630264"/>
                </a:lnTo>
                <a:lnTo>
                  <a:pt x="161786" y="617511"/>
                </a:lnTo>
                <a:lnTo>
                  <a:pt x="128092" y="599630"/>
                </a:lnTo>
                <a:lnTo>
                  <a:pt x="72896" y="549776"/>
                </a:lnTo>
                <a:lnTo>
                  <a:pt x="50945" y="517984"/>
                </a:lnTo>
                <a:lnTo>
                  <a:pt x="32740" y="481634"/>
                </a:lnTo>
                <a:lnTo>
                  <a:pt x="18436" y="442225"/>
                </a:lnTo>
                <a:lnTo>
                  <a:pt x="8202" y="401435"/>
                </a:lnTo>
                <a:lnTo>
                  <a:pt x="2052" y="359239"/>
                </a:lnTo>
                <a:lnTo>
                  <a:pt x="0" y="315607"/>
                </a:lnTo>
                <a:lnTo>
                  <a:pt x="2300" y="268790"/>
                </a:lnTo>
                <a:lnTo>
                  <a:pt x="9210" y="225055"/>
                </a:lnTo>
                <a:lnTo>
                  <a:pt x="20745" y="184403"/>
                </a:lnTo>
                <a:lnTo>
                  <a:pt x="36918" y="146837"/>
                </a:lnTo>
                <a:lnTo>
                  <a:pt x="57369" y="112976"/>
                </a:lnTo>
                <a:lnTo>
                  <a:pt x="81710" y="83442"/>
                </a:lnTo>
                <a:lnTo>
                  <a:pt x="142074" y="37363"/>
                </a:lnTo>
                <a:lnTo>
                  <a:pt x="177017" y="20997"/>
                </a:lnTo>
                <a:lnTo>
                  <a:pt x="213677" y="9323"/>
                </a:lnTo>
                <a:lnTo>
                  <a:pt x="252042" y="2328"/>
                </a:lnTo>
                <a:lnTo>
                  <a:pt x="292100" y="0"/>
                </a:lnTo>
                <a:lnTo>
                  <a:pt x="336753" y="2950"/>
                </a:lnTo>
                <a:lnTo>
                  <a:pt x="377672" y="11809"/>
                </a:lnTo>
                <a:lnTo>
                  <a:pt x="414858" y="26590"/>
                </a:lnTo>
                <a:lnTo>
                  <a:pt x="448310" y="47307"/>
                </a:lnTo>
                <a:lnTo>
                  <a:pt x="477601" y="73379"/>
                </a:lnTo>
                <a:lnTo>
                  <a:pt x="502078" y="104227"/>
                </a:lnTo>
                <a:lnTo>
                  <a:pt x="521740" y="139863"/>
                </a:lnTo>
                <a:lnTo>
                  <a:pt x="536587" y="180301"/>
                </a:lnTo>
                <a:lnTo>
                  <a:pt x="456107" y="199339"/>
                </a:lnTo>
                <a:lnTo>
                  <a:pt x="444153" y="167866"/>
                </a:lnTo>
                <a:lnTo>
                  <a:pt x="429741" y="140960"/>
                </a:lnTo>
                <a:lnTo>
                  <a:pt x="393649" y="100965"/>
                </a:lnTo>
                <a:lnTo>
                  <a:pt x="347451" y="77800"/>
                </a:lnTo>
                <a:lnTo>
                  <a:pt x="290652" y="70104"/>
                </a:lnTo>
                <a:lnTo>
                  <a:pt x="256495" y="72240"/>
                </a:lnTo>
                <a:lnTo>
                  <a:pt x="196892" y="89333"/>
                </a:lnTo>
                <a:lnTo>
                  <a:pt x="149355" y="122865"/>
                </a:lnTo>
                <a:lnTo>
                  <a:pt x="115722" y="168837"/>
                </a:lnTo>
                <a:lnTo>
                  <a:pt x="95767" y="225275"/>
                </a:lnTo>
                <a:lnTo>
                  <a:pt x="86027" y="284777"/>
                </a:lnTo>
                <a:lnTo>
                  <a:pt x="84810" y="315175"/>
                </a:lnTo>
                <a:lnTo>
                  <a:pt x="86244" y="353413"/>
                </a:lnTo>
                <a:lnTo>
                  <a:pt x="97712" y="422378"/>
                </a:lnTo>
                <a:lnTo>
                  <a:pt x="120810" y="480720"/>
                </a:lnTo>
                <a:lnTo>
                  <a:pt x="156510" y="524763"/>
                </a:lnTo>
                <a:lnTo>
                  <a:pt x="203873" y="553976"/>
                </a:lnTo>
                <a:lnTo>
                  <a:pt x="256289" y="568529"/>
                </a:lnTo>
                <a:lnTo>
                  <a:pt x="284010" y="570344"/>
                </a:lnTo>
                <a:lnTo>
                  <a:pt x="317068" y="567858"/>
                </a:lnTo>
                <a:lnTo>
                  <a:pt x="375178" y="548012"/>
                </a:lnTo>
                <a:lnTo>
                  <a:pt x="422160" y="508391"/>
                </a:lnTo>
                <a:lnTo>
                  <a:pt x="454397" y="449422"/>
                </a:lnTo>
                <a:lnTo>
                  <a:pt x="464756" y="412686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64292" y="1164386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22966" y="1164386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0" y="619683"/>
                </a:moveTo>
                <a:lnTo>
                  <a:pt x="237718" y="0"/>
                </a:lnTo>
                <a:lnTo>
                  <a:pt x="327875" y="0"/>
                </a:lnTo>
                <a:lnTo>
                  <a:pt x="580161" y="619683"/>
                </a:lnTo>
                <a:lnTo>
                  <a:pt x="486829" y="619683"/>
                </a:lnTo>
                <a:lnTo>
                  <a:pt x="415150" y="431863"/>
                </a:lnTo>
                <a:lnTo>
                  <a:pt x="154203" y="431863"/>
                </a:lnTo>
                <a:lnTo>
                  <a:pt x="8698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1261" y="1228420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4" h="301625">
                <a:moveTo>
                  <a:pt x="0" y="301193"/>
                </a:moveTo>
                <a:lnTo>
                  <a:pt x="211175" y="301193"/>
                </a:lnTo>
                <a:lnTo>
                  <a:pt x="146545" y="129400"/>
                </a:lnTo>
                <a:lnTo>
                  <a:pt x="132829" y="91938"/>
                </a:lnTo>
                <a:lnTo>
                  <a:pt x="120870" y="57885"/>
                </a:lnTo>
                <a:lnTo>
                  <a:pt x="110642" y="27239"/>
                </a:lnTo>
                <a:lnTo>
                  <a:pt x="102120" y="0"/>
                </a:lnTo>
                <a:lnTo>
                  <a:pt x="95198" y="30165"/>
                </a:lnTo>
                <a:lnTo>
                  <a:pt x="87193" y="60085"/>
                </a:lnTo>
                <a:lnTo>
                  <a:pt x="78105" y="89788"/>
                </a:lnTo>
                <a:lnTo>
                  <a:pt x="67932" y="119303"/>
                </a:lnTo>
                <a:lnTo>
                  <a:pt x="0" y="30119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6449" y="1164386"/>
            <a:ext cx="591185" cy="619760"/>
          </a:xfrm>
          <a:custGeom>
            <a:avLst/>
            <a:gdLst/>
            <a:ahLst/>
            <a:cxnLst/>
            <a:rect l="l" t="t" r="r" b="b"/>
            <a:pathLst>
              <a:path w="591185" h="619760">
                <a:moveTo>
                  <a:pt x="0" y="619683"/>
                </a:moveTo>
                <a:lnTo>
                  <a:pt x="0" y="0"/>
                </a:lnTo>
                <a:lnTo>
                  <a:pt x="122897" y="0"/>
                </a:lnTo>
                <a:lnTo>
                  <a:pt x="269455" y="438645"/>
                </a:lnTo>
                <a:lnTo>
                  <a:pt x="287000" y="492194"/>
                </a:lnTo>
                <a:lnTo>
                  <a:pt x="299021" y="530390"/>
                </a:lnTo>
                <a:lnTo>
                  <a:pt x="305079" y="511513"/>
                </a:lnTo>
                <a:lnTo>
                  <a:pt x="312637" y="488648"/>
                </a:lnTo>
                <a:lnTo>
                  <a:pt x="321683" y="461806"/>
                </a:lnTo>
                <a:lnTo>
                  <a:pt x="332206" y="430999"/>
                </a:lnTo>
                <a:lnTo>
                  <a:pt x="481355" y="0"/>
                </a:lnTo>
                <a:lnTo>
                  <a:pt x="591121" y="0"/>
                </a:lnTo>
                <a:lnTo>
                  <a:pt x="591121" y="619683"/>
                </a:lnTo>
                <a:lnTo>
                  <a:pt x="512368" y="619683"/>
                </a:lnTo>
                <a:lnTo>
                  <a:pt x="512368" y="101257"/>
                </a:lnTo>
                <a:lnTo>
                  <a:pt x="331482" y="619683"/>
                </a:lnTo>
                <a:lnTo>
                  <a:pt x="257619" y="619683"/>
                </a:lnTo>
                <a:lnTo>
                  <a:pt x="78752" y="91732"/>
                </a:lnTo>
                <a:lnTo>
                  <a:pt x="7875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90858" y="1164386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79" h="619760">
                <a:moveTo>
                  <a:pt x="0" y="619683"/>
                </a:moveTo>
                <a:lnTo>
                  <a:pt x="0" y="0"/>
                </a:lnTo>
                <a:lnTo>
                  <a:pt x="447446" y="0"/>
                </a:lnTo>
                <a:lnTo>
                  <a:pt x="447446" y="72694"/>
                </a:lnTo>
                <a:lnTo>
                  <a:pt x="82219" y="72694"/>
                </a:lnTo>
                <a:lnTo>
                  <a:pt x="82219" y="263105"/>
                </a:lnTo>
                <a:lnTo>
                  <a:pt x="424078" y="263105"/>
                </a:lnTo>
                <a:lnTo>
                  <a:pt x="424078" y="335800"/>
                </a:lnTo>
                <a:lnTo>
                  <a:pt x="82219" y="335800"/>
                </a:lnTo>
                <a:lnTo>
                  <a:pt x="82219" y="546976"/>
                </a:lnTo>
                <a:lnTo>
                  <a:pt x="462165" y="546976"/>
                </a:lnTo>
                <a:lnTo>
                  <a:pt x="4621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5533" y="1164386"/>
            <a:ext cx="488315" cy="619760"/>
          </a:xfrm>
          <a:custGeom>
            <a:avLst/>
            <a:gdLst/>
            <a:ahLst/>
            <a:cxnLst/>
            <a:rect l="l" t="t" r="r" b="b"/>
            <a:pathLst>
              <a:path w="488314" h="619760">
                <a:moveTo>
                  <a:pt x="0" y="619683"/>
                </a:moveTo>
                <a:lnTo>
                  <a:pt x="0" y="0"/>
                </a:lnTo>
                <a:lnTo>
                  <a:pt x="84239" y="0"/>
                </a:lnTo>
                <a:lnTo>
                  <a:pt x="409371" y="486397"/>
                </a:lnTo>
                <a:lnTo>
                  <a:pt x="409371" y="0"/>
                </a:lnTo>
                <a:lnTo>
                  <a:pt x="488137" y="0"/>
                </a:lnTo>
                <a:lnTo>
                  <a:pt x="488137" y="619683"/>
                </a:lnTo>
                <a:lnTo>
                  <a:pt x="403898" y="619683"/>
                </a:lnTo>
                <a:lnTo>
                  <a:pt x="78765" y="133273"/>
                </a:lnTo>
                <a:lnTo>
                  <a:pt x="787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678" y="1164386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4" h="619760">
                <a:moveTo>
                  <a:pt x="204254" y="619683"/>
                </a:moveTo>
                <a:lnTo>
                  <a:pt x="204254" y="72694"/>
                </a:lnTo>
                <a:lnTo>
                  <a:pt x="0" y="72694"/>
                </a:lnTo>
                <a:lnTo>
                  <a:pt x="0" y="0"/>
                </a:lnTo>
                <a:lnTo>
                  <a:pt x="490728" y="0"/>
                </a:lnTo>
                <a:lnTo>
                  <a:pt x="490728" y="72694"/>
                </a:lnTo>
                <a:lnTo>
                  <a:pt x="286473" y="72694"/>
                </a:lnTo>
                <a:lnTo>
                  <a:pt x="286473" y="619683"/>
                </a:lnTo>
                <a:lnTo>
                  <a:pt x="20425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79411" y="1153998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90" h="640714">
                <a:moveTo>
                  <a:pt x="0" y="328447"/>
                </a:moveTo>
                <a:lnTo>
                  <a:pt x="3321" y="269491"/>
                </a:lnTo>
                <a:lnTo>
                  <a:pt x="13281" y="215873"/>
                </a:lnTo>
                <a:lnTo>
                  <a:pt x="29876" y="167600"/>
                </a:lnTo>
                <a:lnTo>
                  <a:pt x="53098" y="124681"/>
                </a:lnTo>
                <a:lnTo>
                  <a:pt x="82943" y="87122"/>
                </a:lnTo>
                <a:lnTo>
                  <a:pt x="118012" y="55740"/>
                </a:lnTo>
                <a:lnTo>
                  <a:pt x="156930" y="31343"/>
                </a:lnTo>
                <a:lnTo>
                  <a:pt x="199705" y="13926"/>
                </a:lnTo>
                <a:lnTo>
                  <a:pt x="246346" y="3480"/>
                </a:lnTo>
                <a:lnTo>
                  <a:pt x="296862" y="0"/>
                </a:lnTo>
                <a:lnTo>
                  <a:pt x="338732" y="2566"/>
                </a:lnTo>
                <a:lnTo>
                  <a:pt x="378464" y="10258"/>
                </a:lnTo>
                <a:lnTo>
                  <a:pt x="416089" y="23060"/>
                </a:lnTo>
                <a:lnTo>
                  <a:pt x="451637" y="40957"/>
                </a:lnTo>
                <a:lnTo>
                  <a:pt x="484010" y="63436"/>
                </a:lnTo>
                <a:lnTo>
                  <a:pt x="512311" y="89971"/>
                </a:lnTo>
                <a:lnTo>
                  <a:pt x="536526" y="120562"/>
                </a:lnTo>
                <a:lnTo>
                  <a:pt x="556641" y="155206"/>
                </a:lnTo>
                <a:lnTo>
                  <a:pt x="572462" y="193015"/>
                </a:lnTo>
                <a:lnTo>
                  <a:pt x="583779" y="233300"/>
                </a:lnTo>
                <a:lnTo>
                  <a:pt x="590579" y="276045"/>
                </a:lnTo>
                <a:lnTo>
                  <a:pt x="592848" y="321233"/>
                </a:lnTo>
                <a:lnTo>
                  <a:pt x="590469" y="367073"/>
                </a:lnTo>
                <a:lnTo>
                  <a:pt x="583331" y="410449"/>
                </a:lnTo>
                <a:lnTo>
                  <a:pt x="571433" y="451337"/>
                </a:lnTo>
                <a:lnTo>
                  <a:pt x="554774" y="489712"/>
                </a:lnTo>
                <a:lnTo>
                  <a:pt x="533757" y="524656"/>
                </a:lnTo>
                <a:lnTo>
                  <a:pt x="508790" y="555059"/>
                </a:lnTo>
                <a:lnTo>
                  <a:pt x="479875" y="580919"/>
                </a:lnTo>
                <a:lnTo>
                  <a:pt x="447014" y="602234"/>
                </a:lnTo>
                <a:lnTo>
                  <a:pt x="411398" y="618974"/>
                </a:lnTo>
                <a:lnTo>
                  <a:pt x="374426" y="630913"/>
                </a:lnTo>
                <a:lnTo>
                  <a:pt x="336098" y="638067"/>
                </a:lnTo>
                <a:lnTo>
                  <a:pt x="296418" y="640448"/>
                </a:lnTo>
                <a:lnTo>
                  <a:pt x="253789" y="637800"/>
                </a:lnTo>
                <a:lnTo>
                  <a:pt x="213513" y="629864"/>
                </a:lnTo>
                <a:lnTo>
                  <a:pt x="175565" y="616654"/>
                </a:lnTo>
                <a:lnTo>
                  <a:pt x="139915" y="598182"/>
                </a:lnTo>
                <a:lnTo>
                  <a:pt x="107573" y="575168"/>
                </a:lnTo>
                <a:lnTo>
                  <a:pt x="79370" y="548295"/>
                </a:lnTo>
                <a:lnTo>
                  <a:pt x="55332" y="517552"/>
                </a:lnTo>
                <a:lnTo>
                  <a:pt x="35483" y="482930"/>
                </a:lnTo>
                <a:lnTo>
                  <a:pt x="19957" y="445935"/>
                </a:lnTo>
                <a:lnTo>
                  <a:pt x="8869" y="407855"/>
                </a:lnTo>
                <a:lnTo>
                  <a:pt x="2217" y="368692"/>
                </a:lnTo>
                <a:lnTo>
                  <a:pt x="0" y="32844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64222" y="1224965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4">
                <a:moveTo>
                  <a:pt x="0" y="258914"/>
                </a:moveTo>
                <a:lnTo>
                  <a:pt x="3759" y="311876"/>
                </a:lnTo>
                <a:lnTo>
                  <a:pt x="15039" y="358884"/>
                </a:lnTo>
                <a:lnTo>
                  <a:pt x="33839" y="399941"/>
                </a:lnTo>
                <a:lnTo>
                  <a:pt x="60159" y="435051"/>
                </a:lnTo>
                <a:lnTo>
                  <a:pt x="92151" y="463173"/>
                </a:lnTo>
                <a:lnTo>
                  <a:pt x="127985" y="483277"/>
                </a:lnTo>
                <a:lnTo>
                  <a:pt x="167660" y="495349"/>
                </a:lnTo>
                <a:lnTo>
                  <a:pt x="211175" y="499376"/>
                </a:lnTo>
                <a:lnTo>
                  <a:pt x="255407" y="495321"/>
                </a:lnTo>
                <a:lnTo>
                  <a:pt x="295509" y="483152"/>
                </a:lnTo>
                <a:lnTo>
                  <a:pt x="331526" y="462868"/>
                </a:lnTo>
                <a:lnTo>
                  <a:pt x="363499" y="434466"/>
                </a:lnTo>
                <a:lnTo>
                  <a:pt x="389628" y="398605"/>
                </a:lnTo>
                <a:lnTo>
                  <a:pt x="408293" y="355927"/>
                </a:lnTo>
                <a:lnTo>
                  <a:pt x="419493" y="306433"/>
                </a:lnTo>
                <a:lnTo>
                  <a:pt x="423227" y="250126"/>
                </a:lnTo>
                <a:lnTo>
                  <a:pt x="421630" y="213560"/>
                </a:lnTo>
                <a:lnTo>
                  <a:pt x="408857" y="147624"/>
                </a:lnTo>
                <a:lnTo>
                  <a:pt x="383438" y="91724"/>
                </a:lnTo>
                <a:lnTo>
                  <a:pt x="346067" y="48075"/>
                </a:lnTo>
                <a:lnTo>
                  <a:pt x="297572" y="17466"/>
                </a:lnTo>
                <a:lnTo>
                  <a:pt x="242342" y="1945"/>
                </a:lnTo>
                <a:lnTo>
                  <a:pt x="212483" y="0"/>
                </a:lnTo>
                <a:lnTo>
                  <a:pt x="170507" y="3731"/>
                </a:lnTo>
                <a:lnTo>
                  <a:pt x="131559" y="14927"/>
                </a:lnTo>
                <a:lnTo>
                  <a:pt x="95640" y="33588"/>
                </a:lnTo>
                <a:lnTo>
                  <a:pt x="62750" y="59715"/>
                </a:lnTo>
                <a:lnTo>
                  <a:pt x="35297" y="94555"/>
                </a:lnTo>
                <a:lnTo>
                  <a:pt x="15687" y="139360"/>
                </a:lnTo>
                <a:lnTo>
                  <a:pt x="3921" y="194142"/>
                </a:lnTo>
                <a:lnTo>
                  <a:pt x="0" y="258914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84963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115955" y="0"/>
                </a:moveTo>
                <a:lnTo>
                  <a:pt x="65185" y="11653"/>
                </a:lnTo>
                <a:lnTo>
                  <a:pt x="29121" y="45994"/>
                </a:lnTo>
                <a:lnTo>
                  <a:pt x="7278" y="101047"/>
                </a:lnTo>
                <a:lnTo>
                  <a:pt x="801" y="151958"/>
                </a:lnTo>
                <a:lnTo>
                  <a:pt x="0" y="182152"/>
                </a:lnTo>
                <a:lnTo>
                  <a:pt x="2186" y="228708"/>
                </a:lnTo>
                <a:lnTo>
                  <a:pt x="8775" y="268470"/>
                </a:lnTo>
                <a:lnTo>
                  <a:pt x="35171" y="327146"/>
                </a:lnTo>
                <a:lnTo>
                  <a:pt x="70058" y="354654"/>
                </a:lnTo>
                <a:lnTo>
                  <a:pt x="115955" y="363809"/>
                </a:lnTo>
                <a:lnTo>
                  <a:pt x="134649" y="362503"/>
                </a:lnTo>
                <a:lnTo>
                  <a:pt x="180573" y="342907"/>
                </a:lnTo>
                <a:lnTo>
                  <a:pt x="195153" y="327974"/>
                </a:lnTo>
                <a:lnTo>
                  <a:pt x="115955" y="327974"/>
                </a:lnTo>
                <a:lnTo>
                  <a:pt x="101464" y="326156"/>
                </a:lnTo>
                <a:lnTo>
                  <a:pt x="65282" y="299026"/>
                </a:lnTo>
                <a:lnTo>
                  <a:pt x="49900" y="255364"/>
                </a:lnTo>
                <a:lnTo>
                  <a:pt x="44790" y="181987"/>
                </a:lnTo>
                <a:lnTo>
                  <a:pt x="46186" y="141733"/>
                </a:lnTo>
                <a:lnTo>
                  <a:pt x="57424" y="81582"/>
                </a:lnTo>
                <a:lnTo>
                  <a:pt x="88349" y="42728"/>
                </a:lnTo>
                <a:lnTo>
                  <a:pt x="115460" y="36330"/>
                </a:lnTo>
                <a:lnTo>
                  <a:pt x="195754" y="36330"/>
                </a:lnTo>
                <a:lnTo>
                  <a:pt x="194513" y="34625"/>
                </a:lnTo>
                <a:lnTo>
                  <a:pt x="155001" y="6474"/>
                </a:lnTo>
                <a:lnTo>
                  <a:pt x="129830" y="716"/>
                </a:lnTo>
                <a:lnTo>
                  <a:pt x="115955" y="0"/>
                </a:lnTo>
                <a:close/>
              </a:path>
              <a:path w="232409" h="363854">
                <a:moveTo>
                  <a:pt x="195754" y="36330"/>
                </a:moveTo>
                <a:lnTo>
                  <a:pt x="115460" y="36330"/>
                </a:lnTo>
                <a:lnTo>
                  <a:pt x="130192" y="38136"/>
                </a:lnTo>
                <a:lnTo>
                  <a:pt x="143637" y="43557"/>
                </a:lnTo>
                <a:lnTo>
                  <a:pt x="175612" y="83413"/>
                </a:lnTo>
                <a:lnTo>
                  <a:pt x="185849" y="141857"/>
                </a:lnTo>
                <a:lnTo>
                  <a:pt x="187126" y="182152"/>
                </a:lnTo>
                <a:lnTo>
                  <a:pt x="185836" y="222448"/>
                </a:lnTo>
                <a:lnTo>
                  <a:pt x="175612" y="280729"/>
                </a:lnTo>
                <a:lnTo>
                  <a:pt x="143694" y="320706"/>
                </a:lnTo>
                <a:lnTo>
                  <a:pt x="115955" y="327974"/>
                </a:lnTo>
                <a:lnTo>
                  <a:pt x="195153" y="327974"/>
                </a:lnTo>
                <a:lnTo>
                  <a:pt x="219067" y="283348"/>
                </a:lnTo>
                <a:lnTo>
                  <a:pt x="228693" y="238702"/>
                </a:lnTo>
                <a:lnTo>
                  <a:pt x="231919" y="181987"/>
                </a:lnTo>
                <a:lnTo>
                  <a:pt x="231420" y="156888"/>
                </a:lnTo>
                <a:lnTo>
                  <a:pt x="227403" y="114776"/>
                </a:lnTo>
                <a:lnTo>
                  <a:pt x="214415" y="68938"/>
                </a:lnTo>
                <a:lnTo>
                  <a:pt x="201973" y="44874"/>
                </a:lnTo>
                <a:lnTo>
                  <a:pt x="195754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59771" y="6768851"/>
            <a:ext cx="235585" cy="363855"/>
          </a:xfrm>
          <a:custGeom>
            <a:avLst/>
            <a:gdLst/>
            <a:ahLst/>
            <a:cxnLst/>
            <a:rect l="l" t="t" r="r" b="b"/>
            <a:pathLst>
              <a:path w="235584" h="363854">
                <a:moveTo>
                  <a:pt x="128155" y="0"/>
                </a:moveTo>
                <a:lnTo>
                  <a:pt x="77377" y="10202"/>
                </a:lnTo>
                <a:lnTo>
                  <a:pt x="38239" y="40810"/>
                </a:lnTo>
                <a:lnTo>
                  <a:pt x="9571" y="101830"/>
                </a:lnTo>
                <a:lnTo>
                  <a:pt x="2394" y="142911"/>
                </a:lnTo>
                <a:lnTo>
                  <a:pt x="0" y="191030"/>
                </a:lnTo>
                <a:lnTo>
                  <a:pt x="2160" y="233938"/>
                </a:lnTo>
                <a:lnTo>
                  <a:pt x="19422" y="300220"/>
                </a:lnTo>
                <a:lnTo>
                  <a:pt x="53059" y="341167"/>
                </a:lnTo>
                <a:lnTo>
                  <a:pt x="97692" y="361290"/>
                </a:lnTo>
                <a:lnTo>
                  <a:pt x="123761" y="363809"/>
                </a:lnTo>
                <a:lnTo>
                  <a:pt x="139388" y="362846"/>
                </a:lnTo>
                <a:lnTo>
                  <a:pt x="181152" y="348462"/>
                </a:lnTo>
                <a:lnTo>
                  <a:pt x="205181" y="327974"/>
                </a:lnTo>
                <a:lnTo>
                  <a:pt x="123012" y="327974"/>
                </a:lnTo>
                <a:lnTo>
                  <a:pt x="113504" y="327291"/>
                </a:lnTo>
                <a:lnTo>
                  <a:pt x="78523" y="311088"/>
                </a:lnTo>
                <a:lnTo>
                  <a:pt x="55688" y="275220"/>
                </a:lnTo>
                <a:lnTo>
                  <a:pt x="50266" y="242373"/>
                </a:lnTo>
                <a:lnTo>
                  <a:pt x="51557" y="225918"/>
                </a:lnTo>
                <a:lnTo>
                  <a:pt x="70916" y="186549"/>
                </a:lnTo>
                <a:lnTo>
                  <a:pt x="88063" y="173775"/>
                </a:lnTo>
                <a:lnTo>
                  <a:pt x="43294" y="173775"/>
                </a:lnTo>
                <a:lnTo>
                  <a:pt x="46671" y="126414"/>
                </a:lnTo>
                <a:lnTo>
                  <a:pt x="62287" y="77845"/>
                </a:lnTo>
                <a:lnTo>
                  <a:pt x="88341" y="47531"/>
                </a:lnTo>
                <a:lnTo>
                  <a:pt x="125501" y="35834"/>
                </a:lnTo>
                <a:lnTo>
                  <a:pt x="208700" y="35834"/>
                </a:lnTo>
                <a:lnTo>
                  <a:pt x="197167" y="23558"/>
                </a:lnTo>
                <a:lnTo>
                  <a:pt x="182766" y="13263"/>
                </a:lnTo>
                <a:lnTo>
                  <a:pt x="166452" y="5899"/>
                </a:lnTo>
                <a:lnTo>
                  <a:pt x="148243" y="1476"/>
                </a:lnTo>
                <a:lnTo>
                  <a:pt x="128155" y="0"/>
                </a:lnTo>
                <a:close/>
              </a:path>
              <a:path w="235584" h="363854">
                <a:moveTo>
                  <a:pt x="209724" y="165233"/>
                </a:moveTo>
                <a:lnTo>
                  <a:pt x="121259" y="165233"/>
                </a:lnTo>
                <a:lnTo>
                  <a:pt x="135713" y="166569"/>
                </a:lnTo>
                <a:lnTo>
                  <a:pt x="148826" y="170571"/>
                </a:lnTo>
                <a:lnTo>
                  <a:pt x="179587" y="198166"/>
                </a:lnTo>
                <a:lnTo>
                  <a:pt x="190614" y="244778"/>
                </a:lnTo>
                <a:lnTo>
                  <a:pt x="189370" y="262992"/>
                </a:lnTo>
                <a:lnTo>
                  <a:pt x="170789" y="305578"/>
                </a:lnTo>
                <a:lnTo>
                  <a:pt x="136492" y="326575"/>
                </a:lnTo>
                <a:lnTo>
                  <a:pt x="123012" y="327974"/>
                </a:lnTo>
                <a:lnTo>
                  <a:pt x="205181" y="327974"/>
                </a:lnTo>
                <a:lnTo>
                  <a:pt x="227284" y="289620"/>
                </a:lnTo>
                <a:lnTo>
                  <a:pt x="235407" y="241959"/>
                </a:lnTo>
                <a:lnTo>
                  <a:pt x="233479" y="217585"/>
                </a:lnTo>
                <a:lnTo>
                  <a:pt x="227701" y="195591"/>
                </a:lnTo>
                <a:lnTo>
                  <a:pt x="218080" y="175961"/>
                </a:lnTo>
                <a:lnTo>
                  <a:pt x="209724" y="165233"/>
                </a:lnTo>
                <a:close/>
              </a:path>
              <a:path w="235584" h="363854">
                <a:moveTo>
                  <a:pt x="129971" y="126414"/>
                </a:moveTo>
                <a:lnTo>
                  <a:pt x="82029" y="138107"/>
                </a:lnTo>
                <a:lnTo>
                  <a:pt x="51646" y="162533"/>
                </a:lnTo>
                <a:lnTo>
                  <a:pt x="43294" y="173775"/>
                </a:lnTo>
                <a:lnTo>
                  <a:pt x="88063" y="173775"/>
                </a:lnTo>
                <a:lnTo>
                  <a:pt x="93849" y="170571"/>
                </a:lnTo>
                <a:lnTo>
                  <a:pt x="107003" y="166569"/>
                </a:lnTo>
                <a:lnTo>
                  <a:pt x="121259" y="165233"/>
                </a:lnTo>
                <a:lnTo>
                  <a:pt x="209724" y="165233"/>
                </a:lnTo>
                <a:lnTo>
                  <a:pt x="204622" y="158681"/>
                </a:lnTo>
                <a:lnTo>
                  <a:pt x="188389" y="144575"/>
                </a:lnTo>
                <a:lnTo>
                  <a:pt x="170535" y="134490"/>
                </a:lnTo>
                <a:lnTo>
                  <a:pt x="151062" y="128434"/>
                </a:lnTo>
                <a:lnTo>
                  <a:pt x="129971" y="126414"/>
                </a:lnTo>
                <a:close/>
              </a:path>
              <a:path w="235584" h="363854">
                <a:moveTo>
                  <a:pt x="208700" y="35834"/>
                </a:moveTo>
                <a:lnTo>
                  <a:pt x="125501" y="35834"/>
                </a:lnTo>
                <a:lnTo>
                  <a:pt x="138046" y="37001"/>
                </a:lnTo>
                <a:lnTo>
                  <a:pt x="149559" y="40510"/>
                </a:lnTo>
                <a:lnTo>
                  <a:pt x="179041" y="69811"/>
                </a:lnTo>
                <a:lnTo>
                  <a:pt x="186131" y="92073"/>
                </a:lnTo>
                <a:lnTo>
                  <a:pt x="229438" y="88588"/>
                </a:lnTo>
                <a:lnTo>
                  <a:pt x="225410" y="68944"/>
                </a:lnTo>
                <a:lnTo>
                  <a:pt x="218684" y="51563"/>
                </a:lnTo>
                <a:lnTo>
                  <a:pt x="209267" y="36437"/>
                </a:lnTo>
                <a:lnTo>
                  <a:pt x="208700" y="35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84956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0" y="181987"/>
                </a:moveTo>
                <a:lnTo>
                  <a:pt x="3238" y="124970"/>
                </a:lnTo>
                <a:lnTo>
                  <a:pt x="12953" y="80211"/>
                </a:lnTo>
                <a:lnTo>
                  <a:pt x="39573" y="32245"/>
                </a:lnTo>
                <a:lnTo>
                  <a:pt x="80457" y="5174"/>
                </a:lnTo>
                <a:lnTo>
                  <a:pt x="115963" y="0"/>
                </a:lnTo>
                <a:lnTo>
                  <a:pt x="129837" y="716"/>
                </a:lnTo>
                <a:lnTo>
                  <a:pt x="176672" y="17954"/>
                </a:lnTo>
                <a:lnTo>
                  <a:pt x="208577" y="56303"/>
                </a:lnTo>
                <a:lnTo>
                  <a:pt x="223875" y="97793"/>
                </a:lnTo>
                <a:lnTo>
                  <a:pt x="231428" y="156888"/>
                </a:lnTo>
                <a:lnTo>
                  <a:pt x="231927" y="181987"/>
                </a:lnTo>
                <a:lnTo>
                  <a:pt x="231119" y="211846"/>
                </a:lnTo>
                <a:lnTo>
                  <a:pt x="224683" y="262541"/>
                </a:lnTo>
                <a:lnTo>
                  <a:pt x="211858" y="301578"/>
                </a:lnTo>
                <a:lnTo>
                  <a:pt x="180581" y="342907"/>
                </a:lnTo>
                <a:lnTo>
                  <a:pt x="134657" y="362503"/>
                </a:lnTo>
                <a:lnTo>
                  <a:pt x="115963" y="363809"/>
                </a:lnTo>
                <a:lnTo>
                  <a:pt x="91643" y="361521"/>
                </a:lnTo>
                <a:lnTo>
                  <a:pt x="51241" y="343198"/>
                </a:lnTo>
                <a:lnTo>
                  <a:pt x="19775" y="301280"/>
                </a:lnTo>
                <a:lnTo>
                  <a:pt x="2194" y="228708"/>
                </a:lnTo>
                <a:lnTo>
                  <a:pt x="0" y="18198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29748" y="6805182"/>
            <a:ext cx="142875" cy="292100"/>
          </a:xfrm>
          <a:custGeom>
            <a:avLst/>
            <a:gdLst/>
            <a:ahLst/>
            <a:cxnLst/>
            <a:rect l="l" t="t" r="r" b="b"/>
            <a:pathLst>
              <a:path w="142875" h="292100">
                <a:moveTo>
                  <a:pt x="0" y="145821"/>
                </a:moveTo>
                <a:lnTo>
                  <a:pt x="1277" y="186117"/>
                </a:lnTo>
                <a:lnTo>
                  <a:pt x="11519" y="244561"/>
                </a:lnTo>
                <a:lnTo>
                  <a:pt x="43438" y="284416"/>
                </a:lnTo>
                <a:lnTo>
                  <a:pt x="71170" y="291644"/>
                </a:lnTo>
                <a:lnTo>
                  <a:pt x="85635" y="289825"/>
                </a:lnTo>
                <a:lnTo>
                  <a:pt x="121856" y="262613"/>
                </a:lnTo>
                <a:lnTo>
                  <a:pt x="137228" y="218867"/>
                </a:lnTo>
                <a:lnTo>
                  <a:pt x="142341" y="145821"/>
                </a:lnTo>
                <a:lnTo>
                  <a:pt x="141064" y="105526"/>
                </a:lnTo>
                <a:lnTo>
                  <a:pt x="130827" y="47082"/>
                </a:lnTo>
                <a:lnTo>
                  <a:pt x="98852" y="7227"/>
                </a:lnTo>
                <a:lnTo>
                  <a:pt x="70675" y="0"/>
                </a:lnTo>
                <a:lnTo>
                  <a:pt x="56367" y="1600"/>
                </a:lnTo>
                <a:lnTo>
                  <a:pt x="22491" y="25549"/>
                </a:lnTo>
                <a:lnTo>
                  <a:pt x="5611" y="71874"/>
                </a:lnTo>
                <a:lnTo>
                  <a:pt x="0" y="1458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9771" y="6768851"/>
            <a:ext cx="235585" cy="363855"/>
          </a:xfrm>
          <a:custGeom>
            <a:avLst/>
            <a:gdLst/>
            <a:ahLst/>
            <a:cxnLst/>
            <a:rect l="l" t="t" r="r" b="b"/>
            <a:pathLst>
              <a:path w="235584" h="363854">
                <a:moveTo>
                  <a:pt x="229438" y="88588"/>
                </a:moveTo>
                <a:lnTo>
                  <a:pt x="186131" y="92073"/>
                </a:lnTo>
                <a:lnTo>
                  <a:pt x="182897" y="80067"/>
                </a:lnTo>
                <a:lnTo>
                  <a:pt x="179041" y="69811"/>
                </a:lnTo>
                <a:lnTo>
                  <a:pt x="149559" y="40510"/>
                </a:lnTo>
                <a:lnTo>
                  <a:pt x="125501" y="35834"/>
                </a:lnTo>
                <a:lnTo>
                  <a:pt x="115283" y="36565"/>
                </a:lnTo>
                <a:lnTo>
                  <a:pt x="78564" y="55915"/>
                </a:lnTo>
                <a:lnTo>
                  <a:pt x="55740" y="91408"/>
                </a:lnTo>
                <a:lnTo>
                  <a:pt x="44258" y="148610"/>
                </a:lnTo>
                <a:lnTo>
                  <a:pt x="43294" y="173775"/>
                </a:lnTo>
                <a:lnTo>
                  <a:pt x="51646" y="162533"/>
                </a:lnTo>
                <a:lnTo>
                  <a:pt x="60890" y="152831"/>
                </a:lnTo>
                <a:lnTo>
                  <a:pt x="93604" y="132992"/>
                </a:lnTo>
                <a:lnTo>
                  <a:pt x="151062" y="128434"/>
                </a:lnTo>
                <a:lnTo>
                  <a:pt x="188389" y="144575"/>
                </a:lnTo>
                <a:lnTo>
                  <a:pt x="218080" y="175961"/>
                </a:lnTo>
                <a:lnTo>
                  <a:pt x="233479" y="217585"/>
                </a:lnTo>
                <a:lnTo>
                  <a:pt x="235407" y="241959"/>
                </a:lnTo>
                <a:lnTo>
                  <a:pt x="234504" y="258447"/>
                </a:lnTo>
                <a:lnTo>
                  <a:pt x="220967" y="304336"/>
                </a:lnTo>
                <a:lnTo>
                  <a:pt x="193145" y="339969"/>
                </a:lnTo>
                <a:lnTo>
                  <a:pt x="154166" y="359961"/>
                </a:lnTo>
                <a:lnTo>
                  <a:pt x="123761" y="363809"/>
                </a:lnTo>
                <a:lnTo>
                  <a:pt x="97692" y="361290"/>
                </a:lnTo>
                <a:lnTo>
                  <a:pt x="53059" y="341167"/>
                </a:lnTo>
                <a:lnTo>
                  <a:pt x="19422" y="300220"/>
                </a:lnTo>
                <a:lnTo>
                  <a:pt x="2160" y="233938"/>
                </a:lnTo>
                <a:lnTo>
                  <a:pt x="0" y="191030"/>
                </a:lnTo>
                <a:lnTo>
                  <a:pt x="2394" y="142911"/>
                </a:lnTo>
                <a:lnTo>
                  <a:pt x="9571" y="101830"/>
                </a:lnTo>
                <a:lnTo>
                  <a:pt x="38239" y="40810"/>
                </a:lnTo>
                <a:lnTo>
                  <a:pt x="77377" y="10202"/>
                </a:lnTo>
                <a:lnTo>
                  <a:pt x="128155" y="0"/>
                </a:lnTo>
                <a:lnTo>
                  <a:pt x="148243" y="1476"/>
                </a:lnTo>
                <a:lnTo>
                  <a:pt x="197167" y="23558"/>
                </a:lnTo>
                <a:lnTo>
                  <a:pt x="225410" y="68944"/>
                </a:lnTo>
                <a:lnTo>
                  <a:pt x="229438" y="8858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08666" y="6932712"/>
            <a:ext cx="143090" cy="16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4469" y="331122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782" y="0"/>
                </a:lnTo>
              </a:path>
            </a:pathLst>
          </a:custGeom>
          <a:ln w="4698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012" y="2934665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1344" y="2934284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30" h="55880">
                <a:moveTo>
                  <a:pt x="49171" y="0"/>
                </a:moveTo>
                <a:lnTo>
                  <a:pt x="0" y="0"/>
                </a:lnTo>
                <a:lnTo>
                  <a:pt x="0" y="55880"/>
                </a:lnTo>
                <a:lnTo>
                  <a:pt x="49171" y="55880"/>
                </a:lnTo>
                <a:lnTo>
                  <a:pt x="4917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5930" y="3044380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04"/>
                </a:lnTo>
              </a:path>
            </a:pathLst>
          </a:custGeom>
          <a:ln w="4917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0960" y="3038220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4" h="302895">
                <a:moveTo>
                  <a:pt x="131969" y="0"/>
                </a:moveTo>
                <a:lnTo>
                  <a:pt x="79071" y="9901"/>
                </a:lnTo>
                <a:lnTo>
                  <a:pt x="35122" y="39516"/>
                </a:lnTo>
                <a:lnTo>
                  <a:pt x="8762" y="88550"/>
                </a:lnTo>
                <a:lnTo>
                  <a:pt x="976" y="129552"/>
                </a:lnTo>
                <a:lnTo>
                  <a:pt x="0" y="152273"/>
                </a:lnTo>
                <a:lnTo>
                  <a:pt x="2253" y="186362"/>
                </a:lnTo>
                <a:lnTo>
                  <a:pt x="20313" y="241969"/>
                </a:lnTo>
                <a:lnTo>
                  <a:pt x="55622" y="280472"/>
                </a:lnTo>
                <a:lnTo>
                  <a:pt x="103362" y="299884"/>
                </a:lnTo>
                <a:lnTo>
                  <a:pt x="131598" y="302310"/>
                </a:lnTo>
                <a:lnTo>
                  <a:pt x="154365" y="300563"/>
                </a:lnTo>
                <a:lnTo>
                  <a:pt x="175299" y="295316"/>
                </a:lnTo>
                <a:lnTo>
                  <a:pt x="194382" y="286558"/>
                </a:lnTo>
                <a:lnTo>
                  <a:pt x="211597" y="274281"/>
                </a:lnTo>
                <a:lnTo>
                  <a:pt x="223289" y="262077"/>
                </a:lnTo>
                <a:lnTo>
                  <a:pt x="131036" y="262077"/>
                </a:lnTo>
                <a:lnTo>
                  <a:pt x="113924" y="260421"/>
                </a:lnTo>
                <a:lnTo>
                  <a:pt x="72643" y="235635"/>
                </a:lnTo>
                <a:lnTo>
                  <a:pt x="55879" y="201256"/>
                </a:lnTo>
                <a:lnTo>
                  <a:pt x="50292" y="150875"/>
                </a:lnTo>
                <a:lnTo>
                  <a:pt x="51741" y="124051"/>
                </a:lnTo>
                <a:lnTo>
                  <a:pt x="63336" y="82028"/>
                </a:lnTo>
                <a:lnTo>
                  <a:pt x="100246" y="46870"/>
                </a:lnTo>
                <a:lnTo>
                  <a:pt x="133924" y="40233"/>
                </a:lnTo>
                <a:lnTo>
                  <a:pt x="224980" y="40233"/>
                </a:lnTo>
                <a:lnTo>
                  <a:pt x="222756" y="37050"/>
                </a:lnTo>
                <a:lnTo>
                  <a:pt x="209085" y="23850"/>
                </a:lnTo>
                <a:lnTo>
                  <a:pt x="193041" y="13405"/>
                </a:lnTo>
                <a:lnTo>
                  <a:pt x="174822" y="5953"/>
                </a:lnTo>
                <a:lnTo>
                  <a:pt x="154456" y="1487"/>
                </a:lnTo>
                <a:lnTo>
                  <a:pt x="131969" y="0"/>
                </a:lnTo>
                <a:close/>
              </a:path>
              <a:path w="252094" h="302895">
                <a:moveTo>
                  <a:pt x="203962" y="190004"/>
                </a:moveTo>
                <a:lnTo>
                  <a:pt x="188192" y="234381"/>
                </a:lnTo>
                <a:lnTo>
                  <a:pt x="157650" y="257670"/>
                </a:lnTo>
                <a:lnTo>
                  <a:pt x="131036" y="262077"/>
                </a:lnTo>
                <a:lnTo>
                  <a:pt x="223289" y="262077"/>
                </a:lnTo>
                <a:lnTo>
                  <a:pt x="226321" y="258912"/>
                </a:lnTo>
                <a:lnTo>
                  <a:pt x="237954" y="240871"/>
                </a:lnTo>
                <a:lnTo>
                  <a:pt x="246514" y="220139"/>
                </a:lnTo>
                <a:lnTo>
                  <a:pt x="252018" y="196697"/>
                </a:lnTo>
                <a:lnTo>
                  <a:pt x="203962" y="190004"/>
                </a:lnTo>
                <a:close/>
              </a:path>
              <a:path w="252094" h="302895">
                <a:moveTo>
                  <a:pt x="224980" y="40233"/>
                </a:moveTo>
                <a:lnTo>
                  <a:pt x="133924" y="40233"/>
                </a:lnTo>
                <a:lnTo>
                  <a:pt x="145764" y="41158"/>
                </a:lnTo>
                <a:lnTo>
                  <a:pt x="156696" y="43926"/>
                </a:lnTo>
                <a:lnTo>
                  <a:pt x="190597" y="73336"/>
                </a:lnTo>
                <a:lnTo>
                  <a:pt x="200049" y="98920"/>
                </a:lnTo>
                <a:lnTo>
                  <a:pt x="247548" y="91655"/>
                </a:lnTo>
                <a:lnTo>
                  <a:pt x="241996" y="70961"/>
                </a:lnTo>
                <a:lnTo>
                  <a:pt x="233729" y="52757"/>
                </a:lnTo>
                <a:lnTo>
                  <a:pt x="224980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08684" y="303822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75"/>
                </a:lnTo>
                <a:lnTo>
                  <a:pt x="37528" y="40335"/>
                </a:lnTo>
                <a:lnTo>
                  <a:pt x="9372" y="88785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9" y="264342"/>
                </a:lnTo>
                <a:lnTo>
                  <a:pt x="237223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45" y="157962"/>
                </a:lnTo>
                <a:lnTo>
                  <a:pt x="266547" y="150698"/>
                </a:lnTo>
                <a:lnTo>
                  <a:pt x="264694" y="123494"/>
                </a:lnTo>
                <a:lnTo>
                  <a:pt x="53085" y="123494"/>
                </a:lnTo>
                <a:lnTo>
                  <a:pt x="55617" y="105461"/>
                </a:lnTo>
                <a:lnTo>
                  <a:pt x="78511" y="62877"/>
                </a:lnTo>
                <a:lnTo>
                  <a:pt x="119098" y="41650"/>
                </a:lnTo>
                <a:lnTo>
                  <a:pt x="135318" y="40233"/>
                </a:lnTo>
                <a:lnTo>
                  <a:pt x="230299" y="40233"/>
                </a:lnTo>
                <a:lnTo>
                  <a:pt x="229755" y="39497"/>
                </a:lnTo>
                <a:lnTo>
                  <a:pt x="210060" y="22202"/>
                </a:lnTo>
                <a:lnTo>
                  <a:pt x="187707" y="9861"/>
                </a:lnTo>
                <a:lnTo>
                  <a:pt x="162699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5" y="239643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23" y="262077"/>
                </a:lnTo>
                <a:lnTo>
                  <a:pt x="247842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29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5" y="47347"/>
                </a:lnTo>
                <a:lnTo>
                  <a:pt x="202924" y="78932"/>
                </a:lnTo>
                <a:lnTo>
                  <a:pt x="214579" y="123494"/>
                </a:lnTo>
                <a:lnTo>
                  <a:pt x="264694" y="123494"/>
                </a:lnTo>
                <a:lnTo>
                  <a:pt x="264243" y="116872"/>
                </a:lnTo>
                <a:lnTo>
                  <a:pt x="257338" y="87063"/>
                </a:lnTo>
                <a:lnTo>
                  <a:pt x="245839" y="61270"/>
                </a:lnTo>
                <a:lnTo>
                  <a:pt x="2302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35671" y="3038220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59"/>
                </a:moveTo>
                <a:lnTo>
                  <a:pt x="0" y="6159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34"/>
                </a:lnTo>
                <a:lnTo>
                  <a:pt x="50590" y="112353"/>
                </a:lnTo>
                <a:lnTo>
                  <a:pt x="61947" y="74573"/>
                </a:lnTo>
                <a:lnTo>
                  <a:pt x="96780" y="47442"/>
                </a:lnTo>
                <a:lnTo>
                  <a:pt x="97239" y="47320"/>
                </a:lnTo>
                <a:lnTo>
                  <a:pt x="44145" y="47320"/>
                </a:lnTo>
                <a:lnTo>
                  <a:pt x="44145" y="6159"/>
                </a:lnTo>
                <a:close/>
              </a:path>
              <a:path w="235585" h="296545">
                <a:moveTo>
                  <a:pt x="222520" y="42468"/>
                </a:moveTo>
                <a:lnTo>
                  <a:pt x="125920" y="42468"/>
                </a:lnTo>
                <a:lnTo>
                  <a:pt x="135394" y="43026"/>
                </a:lnTo>
                <a:lnTo>
                  <a:pt x="144260" y="44694"/>
                </a:lnTo>
                <a:lnTo>
                  <a:pt x="176980" y="68035"/>
                </a:lnTo>
                <a:lnTo>
                  <a:pt x="185729" y="105887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1" y="112353"/>
                </a:lnTo>
                <a:lnTo>
                  <a:pt x="232549" y="70319"/>
                </a:lnTo>
                <a:lnTo>
                  <a:pt x="226560" y="50776"/>
                </a:lnTo>
                <a:lnTo>
                  <a:pt x="222520" y="42468"/>
                </a:lnTo>
                <a:close/>
              </a:path>
              <a:path w="235585" h="296545">
                <a:moveTo>
                  <a:pt x="136258" y="0"/>
                </a:moveTo>
                <a:lnTo>
                  <a:pt x="107915" y="2953"/>
                </a:lnTo>
                <a:lnTo>
                  <a:pt x="83110" y="11820"/>
                </a:lnTo>
                <a:lnTo>
                  <a:pt x="61850" y="26606"/>
                </a:lnTo>
                <a:lnTo>
                  <a:pt x="44145" y="47320"/>
                </a:lnTo>
                <a:lnTo>
                  <a:pt x="97239" y="47320"/>
                </a:lnTo>
                <a:lnTo>
                  <a:pt x="110812" y="43710"/>
                </a:lnTo>
                <a:lnTo>
                  <a:pt x="125920" y="42468"/>
                </a:lnTo>
                <a:lnTo>
                  <a:pt x="222520" y="42468"/>
                </a:lnTo>
                <a:lnTo>
                  <a:pt x="222328" y="42075"/>
                </a:lnTo>
                <a:lnTo>
                  <a:pt x="194692" y="14475"/>
                </a:lnTo>
                <a:lnTo>
                  <a:pt x="149113" y="593"/>
                </a:lnTo>
                <a:lnTo>
                  <a:pt x="1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31923" y="3038220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4" h="302895">
                <a:moveTo>
                  <a:pt x="131978" y="0"/>
                </a:moveTo>
                <a:lnTo>
                  <a:pt x="79073" y="9901"/>
                </a:lnTo>
                <a:lnTo>
                  <a:pt x="35125" y="39516"/>
                </a:lnTo>
                <a:lnTo>
                  <a:pt x="8765" y="88550"/>
                </a:lnTo>
                <a:lnTo>
                  <a:pt x="977" y="129552"/>
                </a:lnTo>
                <a:lnTo>
                  <a:pt x="0" y="152273"/>
                </a:lnTo>
                <a:lnTo>
                  <a:pt x="2254" y="186362"/>
                </a:lnTo>
                <a:lnTo>
                  <a:pt x="20316" y="241969"/>
                </a:lnTo>
                <a:lnTo>
                  <a:pt x="55630" y="280472"/>
                </a:lnTo>
                <a:lnTo>
                  <a:pt x="103372" y="299884"/>
                </a:lnTo>
                <a:lnTo>
                  <a:pt x="131610" y="302310"/>
                </a:lnTo>
                <a:lnTo>
                  <a:pt x="154371" y="300563"/>
                </a:lnTo>
                <a:lnTo>
                  <a:pt x="175304" y="295316"/>
                </a:lnTo>
                <a:lnTo>
                  <a:pt x="194389" y="286558"/>
                </a:lnTo>
                <a:lnTo>
                  <a:pt x="211607" y="274281"/>
                </a:lnTo>
                <a:lnTo>
                  <a:pt x="223295" y="262077"/>
                </a:lnTo>
                <a:lnTo>
                  <a:pt x="131038" y="262077"/>
                </a:lnTo>
                <a:lnTo>
                  <a:pt x="113929" y="260421"/>
                </a:lnTo>
                <a:lnTo>
                  <a:pt x="72643" y="235635"/>
                </a:lnTo>
                <a:lnTo>
                  <a:pt x="55881" y="201256"/>
                </a:lnTo>
                <a:lnTo>
                  <a:pt x="50292" y="150875"/>
                </a:lnTo>
                <a:lnTo>
                  <a:pt x="51741" y="124051"/>
                </a:lnTo>
                <a:lnTo>
                  <a:pt x="63338" y="82028"/>
                </a:lnTo>
                <a:lnTo>
                  <a:pt x="100250" y="46870"/>
                </a:lnTo>
                <a:lnTo>
                  <a:pt x="133934" y="40233"/>
                </a:lnTo>
                <a:lnTo>
                  <a:pt x="224982" y="40233"/>
                </a:lnTo>
                <a:lnTo>
                  <a:pt x="222759" y="37050"/>
                </a:lnTo>
                <a:lnTo>
                  <a:pt x="209092" y="23850"/>
                </a:lnTo>
                <a:lnTo>
                  <a:pt x="193044" y="13405"/>
                </a:lnTo>
                <a:lnTo>
                  <a:pt x="174826" y="5953"/>
                </a:lnTo>
                <a:lnTo>
                  <a:pt x="154462" y="1487"/>
                </a:lnTo>
                <a:lnTo>
                  <a:pt x="131978" y="0"/>
                </a:lnTo>
                <a:close/>
              </a:path>
              <a:path w="252094" h="302895">
                <a:moveTo>
                  <a:pt x="203962" y="190004"/>
                </a:moveTo>
                <a:lnTo>
                  <a:pt x="188197" y="234381"/>
                </a:lnTo>
                <a:lnTo>
                  <a:pt x="157654" y="257670"/>
                </a:lnTo>
                <a:lnTo>
                  <a:pt x="131038" y="262077"/>
                </a:lnTo>
                <a:lnTo>
                  <a:pt x="223295" y="262077"/>
                </a:lnTo>
                <a:lnTo>
                  <a:pt x="226326" y="258912"/>
                </a:lnTo>
                <a:lnTo>
                  <a:pt x="237956" y="240871"/>
                </a:lnTo>
                <a:lnTo>
                  <a:pt x="246515" y="220139"/>
                </a:lnTo>
                <a:lnTo>
                  <a:pt x="252018" y="196697"/>
                </a:lnTo>
                <a:lnTo>
                  <a:pt x="203962" y="190004"/>
                </a:lnTo>
                <a:close/>
              </a:path>
              <a:path w="252094" h="302895">
                <a:moveTo>
                  <a:pt x="224982" y="40233"/>
                </a:moveTo>
                <a:lnTo>
                  <a:pt x="133934" y="40233"/>
                </a:lnTo>
                <a:lnTo>
                  <a:pt x="145774" y="41158"/>
                </a:lnTo>
                <a:lnTo>
                  <a:pt x="156703" y="43926"/>
                </a:lnTo>
                <a:lnTo>
                  <a:pt x="190600" y="73336"/>
                </a:lnTo>
                <a:lnTo>
                  <a:pt x="200050" y="98920"/>
                </a:lnTo>
                <a:lnTo>
                  <a:pt x="247548" y="91655"/>
                </a:lnTo>
                <a:lnTo>
                  <a:pt x="241996" y="70961"/>
                </a:lnTo>
                <a:lnTo>
                  <a:pt x="233730" y="52757"/>
                </a:lnTo>
                <a:lnTo>
                  <a:pt x="224982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25852" y="2934284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30" h="55880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50439" y="3044380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04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33244" y="303822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9" y="40805"/>
                </a:moveTo>
                <a:lnTo>
                  <a:pt x="132245" y="40805"/>
                </a:lnTo>
                <a:lnTo>
                  <a:pt x="149685" y="41835"/>
                </a:lnTo>
                <a:lnTo>
                  <a:pt x="164852" y="44934"/>
                </a:lnTo>
                <a:lnTo>
                  <a:pt x="198785" y="74067"/>
                </a:lnTo>
                <a:lnTo>
                  <a:pt x="202272" y="99567"/>
                </a:lnTo>
                <a:lnTo>
                  <a:pt x="202183" y="105613"/>
                </a:lnTo>
                <a:lnTo>
                  <a:pt x="165998" y="121451"/>
                </a:lnTo>
                <a:lnTo>
                  <a:pt x="100581" y="130997"/>
                </a:lnTo>
                <a:lnTo>
                  <a:pt x="88714" y="132822"/>
                </a:lnTo>
                <a:lnTo>
                  <a:pt x="51823" y="143305"/>
                </a:lnTo>
                <a:lnTo>
                  <a:pt x="14937" y="172427"/>
                </a:lnTo>
                <a:lnTo>
                  <a:pt x="608" y="209227"/>
                </a:lnTo>
                <a:lnTo>
                  <a:pt x="0" y="219621"/>
                </a:lnTo>
                <a:lnTo>
                  <a:pt x="1605" y="236905"/>
                </a:lnTo>
                <a:lnTo>
                  <a:pt x="25726" y="279047"/>
                </a:lnTo>
                <a:lnTo>
                  <a:pt x="76677" y="300861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5" y="270644"/>
                </a:lnTo>
                <a:lnTo>
                  <a:pt x="201293" y="263753"/>
                </a:lnTo>
                <a:lnTo>
                  <a:pt x="111010" y="263753"/>
                </a:lnTo>
                <a:lnTo>
                  <a:pt x="97547" y="262935"/>
                </a:lnTo>
                <a:lnTo>
                  <a:pt x="60890" y="243811"/>
                </a:lnTo>
                <a:lnTo>
                  <a:pt x="52527" y="218224"/>
                </a:lnTo>
                <a:lnTo>
                  <a:pt x="52527" y="209651"/>
                </a:lnTo>
                <a:lnTo>
                  <a:pt x="78778" y="179095"/>
                </a:lnTo>
                <a:lnTo>
                  <a:pt x="146957" y="165340"/>
                </a:lnTo>
                <a:lnTo>
                  <a:pt x="168749" y="160935"/>
                </a:lnTo>
                <a:lnTo>
                  <a:pt x="187187" y="156114"/>
                </a:lnTo>
                <a:lnTo>
                  <a:pt x="202272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54" y="54578"/>
                </a:lnTo>
                <a:lnTo>
                  <a:pt x="243514" y="45758"/>
                </a:lnTo>
                <a:lnTo>
                  <a:pt x="240869" y="40805"/>
                </a:lnTo>
                <a:close/>
              </a:path>
              <a:path w="267335" h="302895">
                <a:moveTo>
                  <a:pt x="254949" y="259854"/>
                </a:moveTo>
                <a:lnTo>
                  <a:pt x="206197" y="259854"/>
                </a:lnTo>
                <a:lnTo>
                  <a:pt x="207576" y="269925"/>
                </a:lnTo>
                <a:lnTo>
                  <a:pt x="209618" y="279333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9"/>
                </a:lnTo>
                <a:lnTo>
                  <a:pt x="259589" y="279031"/>
                </a:lnTo>
                <a:lnTo>
                  <a:pt x="256955" y="270200"/>
                </a:lnTo>
                <a:lnTo>
                  <a:pt x="255092" y="261150"/>
                </a:lnTo>
                <a:lnTo>
                  <a:pt x="254949" y="259854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72" y="150875"/>
                </a:lnTo>
                <a:lnTo>
                  <a:pt x="202006" y="168757"/>
                </a:lnTo>
                <a:lnTo>
                  <a:pt x="201514" y="183916"/>
                </a:lnTo>
                <a:lnTo>
                  <a:pt x="188169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93" y="263753"/>
                </a:lnTo>
                <a:lnTo>
                  <a:pt x="206197" y="259854"/>
                </a:lnTo>
                <a:lnTo>
                  <a:pt x="254949" y="259854"/>
                </a:lnTo>
                <a:lnTo>
                  <a:pt x="253744" y="248893"/>
                </a:lnTo>
                <a:lnTo>
                  <a:pt x="252783" y="230398"/>
                </a:lnTo>
                <a:lnTo>
                  <a:pt x="252302" y="209651"/>
                </a:lnTo>
                <a:lnTo>
                  <a:pt x="252186" y="201917"/>
                </a:lnTo>
                <a:lnTo>
                  <a:pt x="252068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81"/>
                </a:lnTo>
                <a:lnTo>
                  <a:pt x="48425" y="22706"/>
                </a:lnTo>
                <a:lnTo>
                  <a:pt x="17048" y="61487"/>
                </a:lnTo>
                <a:lnTo>
                  <a:pt x="8369" y="89420"/>
                </a:lnTo>
                <a:lnTo>
                  <a:pt x="56426" y="96126"/>
                </a:lnTo>
                <a:lnTo>
                  <a:pt x="60941" y="81798"/>
                </a:lnTo>
                <a:lnTo>
                  <a:pt x="66517" y="69842"/>
                </a:lnTo>
                <a:lnTo>
                  <a:pt x="102012" y="43862"/>
                </a:lnTo>
                <a:lnTo>
                  <a:pt x="132245" y="40805"/>
                </a:lnTo>
                <a:lnTo>
                  <a:pt x="240869" y="40805"/>
                </a:lnTo>
                <a:lnTo>
                  <a:pt x="239272" y="37814"/>
                </a:lnTo>
                <a:lnTo>
                  <a:pt x="200050" y="8762"/>
                </a:lnTo>
                <a:lnTo>
                  <a:pt x="157228" y="544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42353" y="2934284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6"/>
                </a:moveTo>
                <a:lnTo>
                  <a:pt x="72666" y="114513"/>
                </a:lnTo>
                <a:lnTo>
                  <a:pt x="32531" y="145645"/>
                </a:lnTo>
                <a:lnTo>
                  <a:pt x="8123" y="194932"/>
                </a:lnTo>
                <a:lnTo>
                  <a:pt x="901" y="234230"/>
                </a:lnTo>
                <a:lnTo>
                  <a:pt x="0" y="255473"/>
                </a:lnTo>
                <a:lnTo>
                  <a:pt x="991" y="276945"/>
                </a:lnTo>
                <a:lnTo>
                  <a:pt x="8954" y="316238"/>
                </a:lnTo>
                <a:lnTo>
                  <a:pt x="35238" y="364373"/>
                </a:lnTo>
                <a:lnTo>
                  <a:pt x="75818" y="395526"/>
                </a:lnTo>
                <a:lnTo>
                  <a:pt x="124608" y="406247"/>
                </a:lnTo>
                <a:lnTo>
                  <a:pt x="149732" y="403560"/>
                </a:lnTo>
                <a:lnTo>
                  <a:pt x="171612" y="395504"/>
                </a:lnTo>
                <a:lnTo>
                  <a:pt x="190246" y="382089"/>
                </a:lnTo>
                <a:lnTo>
                  <a:pt x="203426" y="366013"/>
                </a:lnTo>
                <a:lnTo>
                  <a:pt x="129358" y="366013"/>
                </a:lnTo>
                <a:lnTo>
                  <a:pt x="113883" y="364302"/>
                </a:lnTo>
                <a:lnTo>
                  <a:pt x="73846" y="338543"/>
                </a:lnTo>
                <a:lnTo>
                  <a:pt x="56166" y="304028"/>
                </a:lnTo>
                <a:lnTo>
                  <a:pt x="50292" y="255384"/>
                </a:lnTo>
                <a:lnTo>
                  <a:pt x="51665" y="228686"/>
                </a:lnTo>
                <a:lnTo>
                  <a:pt x="62664" y="186637"/>
                </a:lnTo>
                <a:lnTo>
                  <a:pt x="97001" y="151385"/>
                </a:lnTo>
                <a:lnTo>
                  <a:pt x="127122" y="144741"/>
                </a:lnTo>
                <a:lnTo>
                  <a:pt x="251455" y="144741"/>
                </a:lnTo>
                <a:lnTo>
                  <a:pt x="251455" y="143903"/>
                </a:lnTo>
                <a:lnTo>
                  <a:pt x="202281" y="143903"/>
                </a:lnTo>
                <a:lnTo>
                  <a:pt x="195380" y="135433"/>
                </a:lnTo>
                <a:lnTo>
                  <a:pt x="187538" y="127787"/>
                </a:lnTo>
                <a:lnTo>
                  <a:pt x="147169" y="106722"/>
                </a:lnTo>
                <a:lnTo>
                  <a:pt x="135139" y="104635"/>
                </a:lnTo>
                <a:lnTo>
                  <a:pt x="122373" y="103936"/>
                </a:lnTo>
                <a:close/>
              </a:path>
              <a:path w="251460" h="406400">
                <a:moveTo>
                  <a:pt x="251455" y="363321"/>
                </a:moveTo>
                <a:lnTo>
                  <a:pt x="205634" y="363321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21"/>
                </a:lnTo>
                <a:close/>
              </a:path>
              <a:path w="251460" h="406400">
                <a:moveTo>
                  <a:pt x="251455" y="144741"/>
                </a:moveTo>
                <a:lnTo>
                  <a:pt x="127122" y="144741"/>
                </a:lnTo>
                <a:lnTo>
                  <a:pt x="143289" y="146472"/>
                </a:lnTo>
                <a:lnTo>
                  <a:pt x="158122" y="151668"/>
                </a:lnTo>
                <a:lnTo>
                  <a:pt x="193818" y="188361"/>
                </a:lnTo>
                <a:lnTo>
                  <a:pt x="205317" y="231911"/>
                </a:lnTo>
                <a:lnTo>
                  <a:pt x="206751" y="259575"/>
                </a:lnTo>
                <a:lnTo>
                  <a:pt x="205338" y="284804"/>
                </a:lnTo>
                <a:lnTo>
                  <a:pt x="194059" y="324894"/>
                </a:lnTo>
                <a:lnTo>
                  <a:pt x="159193" y="359449"/>
                </a:lnTo>
                <a:lnTo>
                  <a:pt x="129358" y="366013"/>
                </a:lnTo>
                <a:lnTo>
                  <a:pt x="203426" y="366013"/>
                </a:lnTo>
                <a:lnTo>
                  <a:pt x="205634" y="363321"/>
                </a:lnTo>
                <a:lnTo>
                  <a:pt x="251455" y="363321"/>
                </a:lnTo>
                <a:lnTo>
                  <a:pt x="251455" y="144741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1" y="0"/>
                </a:lnTo>
                <a:lnTo>
                  <a:pt x="202281" y="143903"/>
                </a:lnTo>
                <a:lnTo>
                  <a:pt x="251455" y="143903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53137" y="303822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80" h="302895">
                <a:moveTo>
                  <a:pt x="135971" y="0"/>
                </a:moveTo>
                <a:lnTo>
                  <a:pt x="86254" y="8037"/>
                </a:lnTo>
                <a:lnTo>
                  <a:pt x="44785" y="32143"/>
                </a:lnTo>
                <a:lnTo>
                  <a:pt x="11178" y="81243"/>
                </a:lnTo>
                <a:lnTo>
                  <a:pt x="103" y="149669"/>
                </a:lnTo>
                <a:lnTo>
                  <a:pt x="0" y="151256"/>
                </a:lnTo>
                <a:lnTo>
                  <a:pt x="2335" y="185627"/>
                </a:lnTo>
                <a:lnTo>
                  <a:pt x="21092" y="241750"/>
                </a:lnTo>
                <a:lnTo>
                  <a:pt x="57764" y="280429"/>
                </a:lnTo>
                <a:lnTo>
                  <a:pt x="106978" y="299882"/>
                </a:lnTo>
                <a:lnTo>
                  <a:pt x="135971" y="302310"/>
                </a:lnTo>
                <a:lnTo>
                  <a:pt x="154547" y="301211"/>
                </a:lnTo>
                <a:lnTo>
                  <a:pt x="205910" y="284619"/>
                </a:lnTo>
                <a:lnTo>
                  <a:pt x="235252" y="262077"/>
                </a:lnTo>
                <a:lnTo>
                  <a:pt x="135971" y="262077"/>
                </a:lnTo>
                <a:lnTo>
                  <a:pt x="118252" y="260347"/>
                </a:lnTo>
                <a:lnTo>
                  <a:pt x="74592" y="234416"/>
                </a:lnTo>
                <a:lnTo>
                  <a:pt x="56362" y="199856"/>
                </a:lnTo>
                <a:lnTo>
                  <a:pt x="50285" y="151256"/>
                </a:lnTo>
                <a:lnTo>
                  <a:pt x="51804" y="125269"/>
                </a:lnTo>
                <a:lnTo>
                  <a:pt x="63958" y="83782"/>
                </a:lnTo>
                <a:lnTo>
                  <a:pt x="102134" y="47658"/>
                </a:lnTo>
                <a:lnTo>
                  <a:pt x="135971" y="40805"/>
                </a:lnTo>
                <a:lnTo>
                  <a:pt x="234960" y="40805"/>
                </a:lnTo>
                <a:lnTo>
                  <a:pt x="233660" y="39128"/>
                </a:lnTo>
                <a:lnTo>
                  <a:pt x="213304" y="22009"/>
                </a:lnTo>
                <a:lnTo>
                  <a:pt x="190231" y="9782"/>
                </a:lnTo>
                <a:lnTo>
                  <a:pt x="164449" y="2445"/>
                </a:lnTo>
                <a:lnTo>
                  <a:pt x="135971" y="0"/>
                </a:lnTo>
                <a:close/>
              </a:path>
              <a:path w="271780" h="302895">
                <a:moveTo>
                  <a:pt x="234960" y="40805"/>
                </a:moveTo>
                <a:lnTo>
                  <a:pt x="135971" y="40805"/>
                </a:lnTo>
                <a:lnTo>
                  <a:pt x="153393" y="42533"/>
                </a:lnTo>
                <a:lnTo>
                  <a:pt x="169342" y="47718"/>
                </a:lnTo>
                <a:lnTo>
                  <a:pt x="207486" y="83855"/>
                </a:lnTo>
                <a:lnTo>
                  <a:pt x="219743" y="124472"/>
                </a:lnTo>
                <a:lnTo>
                  <a:pt x="221187" y="151256"/>
                </a:lnTo>
                <a:lnTo>
                  <a:pt x="219758" y="176284"/>
                </a:lnTo>
                <a:lnTo>
                  <a:pt x="207604" y="218613"/>
                </a:lnTo>
                <a:lnTo>
                  <a:pt x="169475" y="255162"/>
                </a:lnTo>
                <a:lnTo>
                  <a:pt x="135971" y="262077"/>
                </a:lnTo>
                <a:lnTo>
                  <a:pt x="235252" y="262077"/>
                </a:lnTo>
                <a:lnTo>
                  <a:pt x="262140" y="217406"/>
                </a:lnTo>
                <a:lnTo>
                  <a:pt x="270522" y="173503"/>
                </a:lnTo>
                <a:lnTo>
                  <a:pt x="271569" y="147065"/>
                </a:lnTo>
                <a:lnTo>
                  <a:pt x="269196" y="114486"/>
                </a:lnTo>
                <a:lnTo>
                  <a:pt x="262082" y="85624"/>
                </a:lnTo>
                <a:lnTo>
                  <a:pt x="250235" y="60499"/>
                </a:lnTo>
                <a:lnTo>
                  <a:pt x="234960" y="408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64293" y="3038220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62"/>
                </a:lnTo>
                <a:lnTo>
                  <a:pt x="5444" y="231126"/>
                </a:lnTo>
                <a:lnTo>
                  <a:pt x="13555" y="249872"/>
                </a:lnTo>
                <a:lnTo>
                  <a:pt x="54309" y="289152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40" y="290487"/>
                </a:lnTo>
                <a:lnTo>
                  <a:pt x="218514" y="267177"/>
                </a:lnTo>
                <a:lnTo>
                  <a:pt x="222495" y="262077"/>
                </a:lnTo>
                <a:lnTo>
                  <a:pt x="123774" y="262077"/>
                </a:lnTo>
                <a:lnTo>
                  <a:pt x="107920" y="261102"/>
                </a:lnTo>
                <a:lnTo>
                  <a:pt x="71424" y="246532"/>
                </a:lnTo>
                <a:lnTo>
                  <a:pt x="51561" y="215474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42" y="5867"/>
                </a:lnTo>
                <a:lnTo>
                  <a:pt x="34134" y="25914"/>
                </a:lnTo>
                <a:lnTo>
                  <a:pt x="10601" y="64696"/>
                </a:lnTo>
                <a:lnTo>
                  <a:pt x="8418" y="83921"/>
                </a:lnTo>
                <a:lnTo>
                  <a:pt x="9061" y="93753"/>
                </a:lnTo>
                <a:lnTo>
                  <a:pt x="25187" y="130413"/>
                </a:lnTo>
                <a:lnTo>
                  <a:pt x="63272" y="154858"/>
                </a:lnTo>
                <a:lnTo>
                  <a:pt x="100650" y="166593"/>
                </a:lnTo>
                <a:lnTo>
                  <a:pt x="143663" y="178000"/>
                </a:lnTo>
                <a:lnTo>
                  <a:pt x="158086" y="182386"/>
                </a:lnTo>
                <a:lnTo>
                  <a:pt x="189626" y="208111"/>
                </a:lnTo>
                <a:lnTo>
                  <a:pt x="190550" y="215988"/>
                </a:lnTo>
                <a:lnTo>
                  <a:pt x="189521" y="22497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495" y="262077"/>
                </a:lnTo>
                <a:lnTo>
                  <a:pt x="239950" y="222906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81" y="160953"/>
                </a:lnTo>
                <a:lnTo>
                  <a:pt x="184304" y="138425"/>
                </a:lnTo>
                <a:lnTo>
                  <a:pt x="95145" y="112393"/>
                </a:lnTo>
                <a:lnTo>
                  <a:pt x="86118" y="109684"/>
                </a:lnTo>
                <a:lnTo>
                  <a:pt x="80645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18"/>
                </a:lnTo>
                <a:lnTo>
                  <a:pt x="57835" y="89687"/>
                </a:lnTo>
                <a:lnTo>
                  <a:pt x="55879" y="83921"/>
                </a:lnTo>
                <a:lnTo>
                  <a:pt x="55879" y="77584"/>
                </a:lnTo>
                <a:lnTo>
                  <a:pt x="78724" y="46529"/>
                </a:lnTo>
                <a:lnTo>
                  <a:pt x="118465" y="40233"/>
                </a:lnTo>
                <a:lnTo>
                  <a:pt x="215085" y="40233"/>
                </a:lnTo>
                <a:lnTo>
                  <a:pt x="212801" y="36512"/>
                </a:lnTo>
                <a:lnTo>
                  <a:pt x="174713" y="9880"/>
                </a:lnTo>
                <a:lnTo>
                  <a:pt x="131440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85" y="40233"/>
                </a:moveTo>
                <a:lnTo>
                  <a:pt x="118465" y="40233"/>
                </a:lnTo>
                <a:lnTo>
                  <a:pt x="131963" y="41020"/>
                </a:lnTo>
                <a:lnTo>
                  <a:pt x="143830" y="43389"/>
                </a:lnTo>
                <a:lnTo>
                  <a:pt x="175260" y="68118"/>
                </a:lnTo>
                <a:lnTo>
                  <a:pt x="181610" y="88290"/>
                </a:lnTo>
                <a:lnTo>
                  <a:pt x="229666" y="81597"/>
                </a:lnTo>
                <a:lnTo>
                  <a:pt x="226849" y="68118"/>
                </a:lnTo>
                <a:lnTo>
                  <a:pt x="223119" y="56226"/>
                </a:lnTo>
                <a:lnTo>
                  <a:pt x="218422" y="45668"/>
                </a:lnTo>
                <a:lnTo>
                  <a:pt x="215085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44817" y="303822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59" y="0"/>
                </a:moveTo>
                <a:lnTo>
                  <a:pt x="86253" y="8037"/>
                </a:lnTo>
                <a:lnTo>
                  <a:pt x="44786" y="32143"/>
                </a:lnTo>
                <a:lnTo>
                  <a:pt x="11178" y="81243"/>
                </a:lnTo>
                <a:lnTo>
                  <a:pt x="103" y="149669"/>
                </a:lnTo>
                <a:lnTo>
                  <a:pt x="0" y="151256"/>
                </a:lnTo>
                <a:lnTo>
                  <a:pt x="2333" y="185627"/>
                </a:lnTo>
                <a:lnTo>
                  <a:pt x="21086" y="241750"/>
                </a:lnTo>
                <a:lnTo>
                  <a:pt x="57763" y="280429"/>
                </a:lnTo>
                <a:lnTo>
                  <a:pt x="106973" y="299882"/>
                </a:lnTo>
                <a:lnTo>
                  <a:pt x="135959" y="302310"/>
                </a:lnTo>
                <a:lnTo>
                  <a:pt x="154540" y="301211"/>
                </a:lnTo>
                <a:lnTo>
                  <a:pt x="205910" y="284619"/>
                </a:lnTo>
                <a:lnTo>
                  <a:pt x="235247" y="262077"/>
                </a:lnTo>
                <a:lnTo>
                  <a:pt x="135959" y="262077"/>
                </a:lnTo>
                <a:lnTo>
                  <a:pt x="118247" y="260347"/>
                </a:lnTo>
                <a:lnTo>
                  <a:pt x="74592" y="234416"/>
                </a:lnTo>
                <a:lnTo>
                  <a:pt x="56362" y="199856"/>
                </a:lnTo>
                <a:lnTo>
                  <a:pt x="50285" y="151256"/>
                </a:lnTo>
                <a:lnTo>
                  <a:pt x="51804" y="125269"/>
                </a:lnTo>
                <a:lnTo>
                  <a:pt x="63958" y="83782"/>
                </a:lnTo>
                <a:lnTo>
                  <a:pt x="102132" y="47658"/>
                </a:lnTo>
                <a:lnTo>
                  <a:pt x="135959" y="40805"/>
                </a:lnTo>
                <a:lnTo>
                  <a:pt x="234960" y="40805"/>
                </a:lnTo>
                <a:lnTo>
                  <a:pt x="233660" y="39128"/>
                </a:lnTo>
                <a:lnTo>
                  <a:pt x="213299" y="22009"/>
                </a:lnTo>
                <a:lnTo>
                  <a:pt x="190224" y="9782"/>
                </a:lnTo>
                <a:lnTo>
                  <a:pt x="164442" y="2445"/>
                </a:lnTo>
                <a:lnTo>
                  <a:pt x="135959" y="0"/>
                </a:lnTo>
                <a:close/>
              </a:path>
              <a:path w="271779" h="302895">
                <a:moveTo>
                  <a:pt x="234960" y="40805"/>
                </a:moveTo>
                <a:lnTo>
                  <a:pt x="135959" y="40805"/>
                </a:lnTo>
                <a:lnTo>
                  <a:pt x="153388" y="42533"/>
                </a:lnTo>
                <a:lnTo>
                  <a:pt x="169341" y="47718"/>
                </a:lnTo>
                <a:lnTo>
                  <a:pt x="207486" y="83855"/>
                </a:lnTo>
                <a:lnTo>
                  <a:pt x="219743" y="124472"/>
                </a:lnTo>
                <a:lnTo>
                  <a:pt x="221187" y="151256"/>
                </a:lnTo>
                <a:lnTo>
                  <a:pt x="219758" y="176284"/>
                </a:lnTo>
                <a:lnTo>
                  <a:pt x="207604" y="218613"/>
                </a:lnTo>
                <a:lnTo>
                  <a:pt x="169468" y="255162"/>
                </a:lnTo>
                <a:lnTo>
                  <a:pt x="135959" y="262077"/>
                </a:lnTo>
                <a:lnTo>
                  <a:pt x="235247" y="262077"/>
                </a:lnTo>
                <a:lnTo>
                  <a:pt x="262140" y="217406"/>
                </a:lnTo>
                <a:lnTo>
                  <a:pt x="270522" y="173503"/>
                </a:lnTo>
                <a:lnTo>
                  <a:pt x="271569" y="147065"/>
                </a:lnTo>
                <a:lnTo>
                  <a:pt x="269195" y="114486"/>
                </a:lnTo>
                <a:lnTo>
                  <a:pt x="262078" y="85624"/>
                </a:lnTo>
                <a:lnTo>
                  <a:pt x="250229" y="60499"/>
                </a:lnTo>
                <a:lnTo>
                  <a:pt x="234960" y="408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73474" y="2934284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03266" y="363600"/>
                </a:moveTo>
                <a:lnTo>
                  <a:pt x="45821" y="363600"/>
                </a:lnTo>
                <a:lnTo>
                  <a:pt x="61802" y="382244"/>
                </a:lnTo>
                <a:lnTo>
                  <a:pt x="80540" y="395573"/>
                </a:lnTo>
                <a:lnTo>
                  <a:pt x="102035" y="403577"/>
                </a:lnTo>
                <a:lnTo>
                  <a:pt x="126288" y="406247"/>
                </a:lnTo>
                <a:lnTo>
                  <a:pt x="151138" y="403714"/>
                </a:lnTo>
                <a:lnTo>
                  <a:pt x="174145" y="396109"/>
                </a:lnTo>
                <a:lnTo>
                  <a:pt x="195318" y="383423"/>
                </a:lnTo>
                <a:lnTo>
                  <a:pt x="214267" y="366013"/>
                </a:lnTo>
                <a:lnTo>
                  <a:pt x="122097" y="366013"/>
                </a:lnTo>
                <a:lnTo>
                  <a:pt x="103360" y="363641"/>
                </a:lnTo>
                <a:close/>
              </a:path>
              <a:path w="251460" h="406400">
                <a:moveTo>
                  <a:pt x="49174" y="0"/>
                </a:moveTo>
                <a:lnTo>
                  <a:pt x="0" y="0"/>
                </a:lnTo>
                <a:lnTo>
                  <a:pt x="0" y="400100"/>
                </a:lnTo>
                <a:lnTo>
                  <a:pt x="45821" y="400100"/>
                </a:lnTo>
                <a:lnTo>
                  <a:pt x="45821" y="363600"/>
                </a:lnTo>
                <a:lnTo>
                  <a:pt x="103266" y="363600"/>
                </a:lnTo>
                <a:lnTo>
                  <a:pt x="59423" y="328117"/>
                </a:lnTo>
                <a:lnTo>
                  <a:pt x="46151" y="277144"/>
                </a:lnTo>
                <a:lnTo>
                  <a:pt x="45262" y="252958"/>
                </a:lnTo>
                <a:lnTo>
                  <a:pt x="46729" y="228051"/>
                </a:lnTo>
                <a:lnTo>
                  <a:pt x="58464" y="187637"/>
                </a:lnTo>
                <a:lnTo>
                  <a:pt x="94299" y="151158"/>
                </a:lnTo>
                <a:lnTo>
                  <a:pt x="124333" y="144170"/>
                </a:lnTo>
                <a:lnTo>
                  <a:pt x="217905" y="144170"/>
                </a:lnTo>
                <a:lnTo>
                  <a:pt x="216648" y="142773"/>
                </a:lnTo>
                <a:lnTo>
                  <a:pt x="49174" y="142773"/>
                </a:lnTo>
                <a:lnTo>
                  <a:pt x="49174" y="0"/>
                </a:lnTo>
                <a:close/>
              </a:path>
              <a:path w="251460" h="406400">
                <a:moveTo>
                  <a:pt x="217905" y="144170"/>
                </a:moveTo>
                <a:lnTo>
                  <a:pt x="124333" y="144170"/>
                </a:lnTo>
                <a:lnTo>
                  <a:pt x="139681" y="145864"/>
                </a:lnTo>
                <a:lnTo>
                  <a:pt x="153868" y="150937"/>
                </a:lnTo>
                <a:lnTo>
                  <a:pt x="188555" y="186520"/>
                </a:lnTo>
                <a:lnTo>
                  <a:pt x="199769" y="228324"/>
                </a:lnTo>
                <a:lnTo>
                  <a:pt x="201168" y="254812"/>
                </a:lnTo>
                <a:lnTo>
                  <a:pt x="199701" y="280763"/>
                </a:lnTo>
                <a:lnTo>
                  <a:pt x="187966" y="322396"/>
                </a:lnTo>
                <a:lnTo>
                  <a:pt x="152131" y="359030"/>
                </a:lnTo>
                <a:lnTo>
                  <a:pt x="122097" y="366013"/>
                </a:lnTo>
                <a:lnTo>
                  <a:pt x="214267" y="366013"/>
                </a:lnTo>
                <a:lnTo>
                  <a:pt x="242250" y="316637"/>
                </a:lnTo>
                <a:lnTo>
                  <a:pt x="251460" y="250723"/>
                </a:lnTo>
                <a:lnTo>
                  <a:pt x="250916" y="235305"/>
                </a:lnTo>
                <a:lnTo>
                  <a:pt x="242709" y="191960"/>
                </a:lnTo>
                <a:lnTo>
                  <a:pt x="225861" y="155191"/>
                </a:lnTo>
                <a:lnTo>
                  <a:pt x="218579" y="144919"/>
                </a:lnTo>
                <a:lnTo>
                  <a:pt x="217905" y="144170"/>
                </a:lnTo>
                <a:close/>
              </a:path>
              <a:path w="251460" h="406400">
                <a:moveTo>
                  <a:pt x="128612" y="103936"/>
                </a:moveTo>
                <a:lnTo>
                  <a:pt x="105527" y="106365"/>
                </a:lnTo>
                <a:lnTo>
                  <a:pt x="84597" y="113649"/>
                </a:lnTo>
                <a:lnTo>
                  <a:pt x="65815" y="125785"/>
                </a:lnTo>
                <a:lnTo>
                  <a:pt x="49174" y="142773"/>
                </a:lnTo>
                <a:lnTo>
                  <a:pt x="216648" y="142773"/>
                </a:lnTo>
                <a:lnTo>
                  <a:pt x="179285" y="114655"/>
                </a:lnTo>
                <a:lnTo>
                  <a:pt x="141797" y="104602"/>
                </a:lnTo>
                <a:lnTo>
                  <a:pt x="128612" y="10393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76254" y="2927578"/>
            <a:ext cx="382905" cy="414020"/>
          </a:xfrm>
          <a:custGeom>
            <a:avLst/>
            <a:gdLst/>
            <a:ahLst/>
            <a:cxnLst/>
            <a:rect l="l" t="t" r="r" b="b"/>
            <a:pathLst>
              <a:path w="382904" h="414020">
                <a:moveTo>
                  <a:pt x="191668" y="0"/>
                </a:moveTo>
                <a:lnTo>
                  <a:pt x="151292" y="3511"/>
                </a:lnTo>
                <a:lnTo>
                  <a:pt x="82238" y="31632"/>
                </a:lnTo>
                <a:lnTo>
                  <a:pt x="30132" y="87113"/>
                </a:lnTo>
                <a:lnTo>
                  <a:pt x="13398" y="123370"/>
                </a:lnTo>
                <a:lnTo>
                  <a:pt x="3351" y="165024"/>
                </a:lnTo>
                <a:lnTo>
                  <a:pt x="0" y="212064"/>
                </a:lnTo>
                <a:lnTo>
                  <a:pt x="1431" y="238051"/>
                </a:lnTo>
                <a:lnTo>
                  <a:pt x="12885" y="287924"/>
                </a:lnTo>
                <a:lnTo>
                  <a:pt x="35721" y="334166"/>
                </a:lnTo>
                <a:lnTo>
                  <a:pt x="69452" y="371369"/>
                </a:lnTo>
                <a:lnTo>
                  <a:pt x="113352" y="398158"/>
                </a:lnTo>
                <a:lnTo>
                  <a:pt x="163863" y="411814"/>
                </a:lnTo>
                <a:lnTo>
                  <a:pt x="191388" y="413524"/>
                </a:lnTo>
                <a:lnTo>
                  <a:pt x="217004" y="411985"/>
                </a:lnTo>
                <a:lnTo>
                  <a:pt x="265619" y="399647"/>
                </a:lnTo>
                <a:lnTo>
                  <a:pt x="309834" y="375074"/>
                </a:lnTo>
                <a:lnTo>
                  <a:pt x="317452" y="368261"/>
                </a:lnTo>
                <a:lnTo>
                  <a:pt x="191109" y="368261"/>
                </a:lnTo>
                <a:lnTo>
                  <a:pt x="163011" y="365660"/>
                </a:lnTo>
                <a:lnTo>
                  <a:pt x="114253" y="344880"/>
                </a:lnTo>
                <a:lnTo>
                  <a:pt x="76606" y="304053"/>
                </a:lnTo>
                <a:lnTo>
                  <a:pt x="57189" y="247194"/>
                </a:lnTo>
                <a:lnTo>
                  <a:pt x="54762" y="213004"/>
                </a:lnTo>
                <a:lnTo>
                  <a:pt x="57293" y="171179"/>
                </a:lnTo>
                <a:lnTo>
                  <a:pt x="77549" y="106878"/>
                </a:lnTo>
                <a:lnTo>
                  <a:pt x="116506" y="67522"/>
                </a:lnTo>
                <a:lnTo>
                  <a:pt x="164839" y="48244"/>
                </a:lnTo>
                <a:lnTo>
                  <a:pt x="191935" y="45834"/>
                </a:lnTo>
                <a:lnTo>
                  <a:pt x="317686" y="45834"/>
                </a:lnTo>
                <a:lnTo>
                  <a:pt x="312493" y="40965"/>
                </a:lnTo>
                <a:lnTo>
                  <a:pt x="291592" y="26454"/>
                </a:lnTo>
                <a:lnTo>
                  <a:pt x="268645" y="14894"/>
                </a:lnTo>
                <a:lnTo>
                  <a:pt x="244354" y="6626"/>
                </a:lnTo>
                <a:lnTo>
                  <a:pt x="218700" y="1658"/>
                </a:lnTo>
                <a:lnTo>
                  <a:pt x="191668" y="0"/>
                </a:lnTo>
                <a:close/>
              </a:path>
              <a:path w="382904" h="414020">
                <a:moveTo>
                  <a:pt x="317686" y="45834"/>
                </a:moveTo>
                <a:lnTo>
                  <a:pt x="191935" y="45834"/>
                </a:lnTo>
                <a:lnTo>
                  <a:pt x="211220" y="47088"/>
                </a:lnTo>
                <a:lnTo>
                  <a:pt x="229533" y="50846"/>
                </a:lnTo>
                <a:lnTo>
                  <a:pt x="278196" y="76868"/>
                </a:lnTo>
                <a:lnTo>
                  <a:pt x="311531" y="122199"/>
                </a:lnTo>
                <a:lnTo>
                  <a:pt x="323892" y="161653"/>
                </a:lnTo>
                <a:lnTo>
                  <a:pt x="328009" y="207416"/>
                </a:lnTo>
                <a:lnTo>
                  <a:pt x="325605" y="243677"/>
                </a:lnTo>
                <a:lnTo>
                  <a:pt x="306327" y="303184"/>
                </a:lnTo>
                <a:lnTo>
                  <a:pt x="268808" y="344676"/>
                </a:lnTo>
                <a:lnTo>
                  <a:pt x="219660" y="365640"/>
                </a:lnTo>
                <a:lnTo>
                  <a:pt x="191109" y="368261"/>
                </a:lnTo>
                <a:lnTo>
                  <a:pt x="317452" y="368261"/>
                </a:lnTo>
                <a:lnTo>
                  <a:pt x="344620" y="338754"/>
                </a:lnTo>
                <a:lnTo>
                  <a:pt x="368944" y="291417"/>
                </a:lnTo>
                <a:lnTo>
                  <a:pt x="381240" y="237012"/>
                </a:lnTo>
                <a:lnTo>
                  <a:pt x="382773" y="207327"/>
                </a:lnTo>
                <a:lnTo>
                  <a:pt x="381312" y="178237"/>
                </a:lnTo>
                <a:lnTo>
                  <a:pt x="369613" y="124629"/>
                </a:lnTo>
                <a:lnTo>
                  <a:pt x="346404" y="77846"/>
                </a:lnTo>
                <a:lnTo>
                  <a:pt x="330766" y="58096"/>
                </a:lnTo>
                <a:lnTo>
                  <a:pt x="317686" y="45834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0957" y="3038220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60" h="407670">
                <a:moveTo>
                  <a:pt x="44703" y="6159"/>
                </a:moveTo>
                <a:lnTo>
                  <a:pt x="0" y="6159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99"/>
                </a:lnTo>
                <a:lnTo>
                  <a:pt x="210404" y="265899"/>
                </a:lnTo>
                <a:lnTo>
                  <a:pt x="214199" y="262077"/>
                </a:lnTo>
                <a:lnTo>
                  <a:pt x="122008" y="262077"/>
                </a:lnTo>
                <a:lnTo>
                  <a:pt x="106535" y="260402"/>
                </a:lnTo>
                <a:lnTo>
                  <a:pt x="67246" y="235356"/>
                </a:lnTo>
                <a:lnTo>
                  <a:pt x="46117" y="178986"/>
                </a:lnTo>
                <a:lnTo>
                  <a:pt x="44703" y="152933"/>
                </a:lnTo>
                <a:lnTo>
                  <a:pt x="46207" y="126662"/>
                </a:lnTo>
                <a:lnTo>
                  <a:pt x="58264" y="84117"/>
                </a:lnTo>
                <a:lnTo>
                  <a:pt x="94675" y="45880"/>
                </a:lnTo>
                <a:lnTo>
                  <a:pt x="98925" y="44246"/>
                </a:lnTo>
                <a:lnTo>
                  <a:pt x="44703" y="44246"/>
                </a:lnTo>
                <a:lnTo>
                  <a:pt x="44703" y="6159"/>
                </a:lnTo>
                <a:close/>
              </a:path>
              <a:path w="251460" h="407670">
                <a:moveTo>
                  <a:pt x="210404" y="265899"/>
                </a:moveTo>
                <a:lnTo>
                  <a:pt x="49174" y="265899"/>
                </a:lnTo>
                <a:lnTo>
                  <a:pt x="55882" y="273447"/>
                </a:lnTo>
                <a:lnTo>
                  <a:pt x="91254" y="296497"/>
                </a:lnTo>
                <a:lnTo>
                  <a:pt x="125272" y="302310"/>
                </a:lnTo>
                <a:lnTo>
                  <a:pt x="141842" y="301126"/>
                </a:lnTo>
                <a:lnTo>
                  <a:pt x="189153" y="283413"/>
                </a:lnTo>
                <a:lnTo>
                  <a:pt x="210404" y="265899"/>
                </a:lnTo>
                <a:close/>
              </a:path>
              <a:path w="251460" h="407670">
                <a:moveTo>
                  <a:pt x="215819" y="38557"/>
                </a:moveTo>
                <a:lnTo>
                  <a:pt x="124155" y="38557"/>
                </a:lnTo>
                <a:lnTo>
                  <a:pt x="139382" y="40270"/>
                </a:lnTo>
                <a:lnTo>
                  <a:pt x="153501" y="45416"/>
                </a:lnTo>
                <a:lnTo>
                  <a:pt x="188400" y="81531"/>
                </a:lnTo>
                <a:lnTo>
                  <a:pt x="199752" y="122916"/>
                </a:lnTo>
                <a:lnTo>
                  <a:pt x="201167" y="148831"/>
                </a:lnTo>
                <a:lnTo>
                  <a:pt x="199718" y="175916"/>
                </a:lnTo>
                <a:lnTo>
                  <a:pt x="188089" y="218704"/>
                </a:lnTo>
                <a:lnTo>
                  <a:pt x="152325" y="255162"/>
                </a:lnTo>
                <a:lnTo>
                  <a:pt x="122008" y="262077"/>
                </a:lnTo>
                <a:lnTo>
                  <a:pt x="214199" y="262077"/>
                </a:lnTo>
                <a:lnTo>
                  <a:pt x="235534" y="228930"/>
                </a:lnTo>
                <a:lnTo>
                  <a:pt x="247478" y="191142"/>
                </a:lnTo>
                <a:lnTo>
                  <a:pt x="251460" y="149021"/>
                </a:lnTo>
                <a:lnTo>
                  <a:pt x="250554" y="128709"/>
                </a:lnTo>
                <a:lnTo>
                  <a:pt x="243332" y="90632"/>
                </a:lnTo>
                <a:lnTo>
                  <a:pt x="219065" y="42052"/>
                </a:lnTo>
                <a:lnTo>
                  <a:pt x="215819" y="38557"/>
                </a:lnTo>
                <a:close/>
              </a:path>
              <a:path w="251460" h="407670">
                <a:moveTo>
                  <a:pt x="128714" y="0"/>
                </a:moveTo>
                <a:lnTo>
                  <a:pt x="90929" y="6252"/>
                </a:lnTo>
                <a:lnTo>
                  <a:pt x="52861" y="33891"/>
                </a:lnTo>
                <a:lnTo>
                  <a:pt x="44703" y="44246"/>
                </a:lnTo>
                <a:lnTo>
                  <a:pt x="98925" y="44246"/>
                </a:lnTo>
                <a:lnTo>
                  <a:pt x="108960" y="40389"/>
                </a:lnTo>
                <a:lnTo>
                  <a:pt x="124155" y="38557"/>
                </a:lnTo>
                <a:lnTo>
                  <a:pt x="215819" y="38557"/>
                </a:lnTo>
                <a:lnTo>
                  <a:pt x="207493" y="29589"/>
                </a:lnTo>
                <a:lnTo>
                  <a:pt x="194183" y="19100"/>
                </a:lnTo>
                <a:lnTo>
                  <a:pt x="179465" y="10731"/>
                </a:lnTo>
                <a:lnTo>
                  <a:pt x="163653" y="4764"/>
                </a:lnTo>
                <a:lnTo>
                  <a:pt x="146739" y="1189"/>
                </a:lnTo>
                <a:lnTo>
                  <a:pt x="12871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15534" y="303822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10" y="10075"/>
                </a:lnTo>
                <a:lnTo>
                  <a:pt x="37541" y="40335"/>
                </a:lnTo>
                <a:lnTo>
                  <a:pt x="9374" y="88785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30" y="300776"/>
                </a:lnTo>
                <a:lnTo>
                  <a:pt x="203220" y="288525"/>
                </a:lnTo>
                <a:lnTo>
                  <a:pt x="235474" y="264342"/>
                </a:lnTo>
                <a:lnTo>
                  <a:pt x="237228" y="262077"/>
                </a:lnTo>
                <a:lnTo>
                  <a:pt x="137744" y="262077"/>
                </a:lnTo>
                <a:lnTo>
                  <a:pt x="120392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62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24" y="105461"/>
                </a:lnTo>
                <a:lnTo>
                  <a:pt x="78524" y="62877"/>
                </a:lnTo>
                <a:lnTo>
                  <a:pt x="119105" y="41650"/>
                </a:lnTo>
                <a:lnTo>
                  <a:pt x="135331" y="40233"/>
                </a:lnTo>
                <a:lnTo>
                  <a:pt x="230312" y="40233"/>
                </a:lnTo>
                <a:lnTo>
                  <a:pt x="229768" y="39497"/>
                </a:lnTo>
                <a:lnTo>
                  <a:pt x="210068" y="22202"/>
                </a:lnTo>
                <a:lnTo>
                  <a:pt x="187715" y="9861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43"/>
                </a:lnTo>
                <a:lnTo>
                  <a:pt x="150739" y="261186"/>
                </a:lnTo>
                <a:lnTo>
                  <a:pt x="137744" y="262077"/>
                </a:lnTo>
                <a:lnTo>
                  <a:pt x="237228" y="262077"/>
                </a:lnTo>
                <a:lnTo>
                  <a:pt x="247843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12" y="40233"/>
                </a:moveTo>
                <a:lnTo>
                  <a:pt x="135331" y="40233"/>
                </a:lnTo>
                <a:lnTo>
                  <a:pt x="153123" y="42013"/>
                </a:lnTo>
                <a:lnTo>
                  <a:pt x="169186" y="47347"/>
                </a:lnTo>
                <a:lnTo>
                  <a:pt x="202925" y="78932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72"/>
                </a:lnTo>
                <a:lnTo>
                  <a:pt x="257340" y="87063"/>
                </a:lnTo>
                <a:lnTo>
                  <a:pt x="245845" y="61270"/>
                </a:lnTo>
                <a:lnTo>
                  <a:pt x="230312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42533" y="3038220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59"/>
                </a:moveTo>
                <a:lnTo>
                  <a:pt x="0" y="6159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34"/>
                </a:lnTo>
                <a:lnTo>
                  <a:pt x="50590" y="112353"/>
                </a:lnTo>
                <a:lnTo>
                  <a:pt x="61942" y="74573"/>
                </a:lnTo>
                <a:lnTo>
                  <a:pt x="96772" y="47442"/>
                </a:lnTo>
                <a:lnTo>
                  <a:pt x="97232" y="47320"/>
                </a:lnTo>
                <a:lnTo>
                  <a:pt x="44145" y="47320"/>
                </a:lnTo>
                <a:lnTo>
                  <a:pt x="44145" y="6159"/>
                </a:lnTo>
                <a:close/>
              </a:path>
              <a:path w="235585" h="296545">
                <a:moveTo>
                  <a:pt x="222509" y="42468"/>
                </a:moveTo>
                <a:lnTo>
                  <a:pt x="125907" y="42468"/>
                </a:lnTo>
                <a:lnTo>
                  <a:pt x="135389" y="43026"/>
                </a:lnTo>
                <a:lnTo>
                  <a:pt x="144259" y="44694"/>
                </a:lnTo>
                <a:lnTo>
                  <a:pt x="176973" y="68035"/>
                </a:lnTo>
                <a:lnTo>
                  <a:pt x="185728" y="105887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1" y="112353"/>
                </a:lnTo>
                <a:lnTo>
                  <a:pt x="232549" y="70319"/>
                </a:lnTo>
                <a:lnTo>
                  <a:pt x="226553" y="50776"/>
                </a:lnTo>
                <a:lnTo>
                  <a:pt x="222509" y="42468"/>
                </a:lnTo>
                <a:close/>
              </a:path>
              <a:path w="235585" h="296545">
                <a:moveTo>
                  <a:pt x="136245" y="0"/>
                </a:moveTo>
                <a:lnTo>
                  <a:pt x="107910" y="2953"/>
                </a:lnTo>
                <a:lnTo>
                  <a:pt x="83108" y="11820"/>
                </a:lnTo>
                <a:lnTo>
                  <a:pt x="61850" y="26606"/>
                </a:lnTo>
                <a:lnTo>
                  <a:pt x="44145" y="47320"/>
                </a:lnTo>
                <a:lnTo>
                  <a:pt x="97232" y="47320"/>
                </a:lnTo>
                <a:lnTo>
                  <a:pt x="110804" y="43710"/>
                </a:lnTo>
                <a:lnTo>
                  <a:pt x="125907" y="42468"/>
                </a:lnTo>
                <a:lnTo>
                  <a:pt x="222509" y="42468"/>
                </a:lnTo>
                <a:lnTo>
                  <a:pt x="222318" y="42075"/>
                </a:lnTo>
                <a:lnTo>
                  <a:pt x="194684" y="14475"/>
                </a:lnTo>
                <a:lnTo>
                  <a:pt x="149101" y="593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43625" y="2927578"/>
            <a:ext cx="318135" cy="414020"/>
          </a:xfrm>
          <a:custGeom>
            <a:avLst/>
            <a:gdLst/>
            <a:ahLst/>
            <a:cxnLst/>
            <a:rect l="l" t="t" r="r" b="b"/>
            <a:pathLst>
              <a:path w="318135" h="414020">
                <a:moveTo>
                  <a:pt x="49733" y="273812"/>
                </a:moveTo>
                <a:lnTo>
                  <a:pt x="0" y="278282"/>
                </a:lnTo>
                <a:lnTo>
                  <a:pt x="1786" y="297808"/>
                </a:lnTo>
                <a:lnTo>
                  <a:pt x="6034" y="316285"/>
                </a:lnTo>
                <a:lnTo>
                  <a:pt x="33374" y="365003"/>
                </a:lnTo>
                <a:lnTo>
                  <a:pt x="79451" y="397687"/>
                </a:lnTo>
                <a:lnTo>
                  <a:pt x="120448" y="409549"/>
                </a:lnTo>
                <a:lnTo>
                  <a:pt x="170256" y="413524"/>
                </a:lnTo>
                <a:lnTo>
                  <a:pt x="191257" y="412528"/>
                </a:lnTo>
                <a:lnTo>
                  <a:pt x="229633" y="404716"/>
                </a:lnTo>
                <a:lnTo>
                  <a:pt x="277469" y="379082"/>
                </a:lnTo>
                <a:lnTo>
                  <a:pt x="290152" y="366572"/>
                </a:lnTo>
                <a:lnTo>
                  <a:pt x="167830" y="366572"/>
                </a:lnTo>
                <a:lnTo>
                  <a:pt x="151210" y="365824"/>
                </a:lnTo>
                <a:lnTo>
                  <a:pt x="106451" y="354660"/>
                </a:lnTo>
                <a:lnTo>
                  <a:pt x="73604" y="332552"/>
                </a:lnTo>
                <a:lnTo>
                  <a:pt x="52076" y="288220"/>
                </a:lnTo>
                <a:lnTo>
                  <a:pt x="49733" y="273812"/>
                </a:lnTo>
                <a:close/>
              </a:path>
              <a:path w="318135" h="414020">
                <a:moveTo>
                  <a:pt x="155905" y="0"/>
                </a:moveTo>
                <a:lnTo>
                  <a:pt x="117367" y="3425"/>
                </a:lnTo>
                <a:lnTo>
                  <a:pt x="66979" y="21326"/>
                </a:lnTo>
                <a:lnTo>
                  <a:pt x="32321" y="53746"/>
                </a:lnTo>
                <a:lnTo>
                  <a:pt x="16169" y="95496"/>
                </a:lnTo>
                <a:lnTo>
                  <a:pt x="15087" y="110464"/>
                </a:lnTo>
                <a:lnTo>
                  <a:pt x="15962" y="123903"/>
                </a:lnTo>
                <a:lnTo>
                  <a:pt x="29159" y="160286"/>
                </a:lnTo>
                <a:lnTo>
                  <a:pt x="58323" y="189640"/>
                </a:lnTo>
                <a:lnTo>
                  <a:pt x="102046" y="209734"/>
                </a:lnTo>
                <a:lnTo>
                  <a:pt x="174068" y="228792"/>
                </a:lnTo>
                <a:lnTo>
                  <a:pt x="194327" y="234108"/>
                </a:lnTo>
                <a:lnTo>
                  <a:pt x="231856" y="247144"/>
                </a:lnTo>
                <a:lnTo>
                  <a:pt x="260977" y="272958"/>
                </a:lnTo>
                <a:lnTo>
                  <a:pt x="267106" y="298399"/>
                </a:lnTo>
                <a:lnTo>
                  <a:pt x="266393" y="307466"/>
                </a:lnTo>
                <a:lnTo>
                  <a:pt x="241490" y="346786"/>
                </a:lnTo>
                <a:lnTo>
                  <a:pt x="196338" y="364329"/>
                </a:lnTo>
                <a:lnTo>
                  <a:pt x="167830" y="366572"/>
                </a:lnTo>
                <a:lnTo>
                  <a:pt x="290152" y="366572"/>
                </a:lnTo>
                <a:lnTo>
                  <a:pt x="313415" y="324913"/>
                </a:lnTo>
                <a:lnTo>
                  <a:pt x="317969" y="293928"/>
                </a:lnTo>
                <a:lnTo>
                  <a:pt x="316925" y="278282"/>
                </a:lnTo>
                <a:lnTo>
                  <a:pt x="301383" y="237210"/>
                </a:lnTo>
                <a:lnTo>
                  <a:pt x="266156" y="205076"/>
                </a:lnTo>
                <a:lnTo>
                  <a:pt x="215730" y="184704"/>
                </a:lnTo>
                <a:lnTo>
                  <a:pt x="132132" y="163753"/>
                </a:lnTo>
                <a:lnTo>
                  <a:pt x="109113" y="156571"/>
                </a:lnTo>
                <a:lnTo>
                  <a:pt x="74703" y="135040"/>
                </a:lnTo>
                <a:lnTo>
                  <a:pt x="65938" y="107010"/>
                </a:lnTo>
                <a:lnTo>
                  <a:pt x="67317" y="95032"/>
                </a:lnTo>
                <a:lnTo>
                  <a:pt x="100526" y="56851"/>
                </a:lnTo>
                <a:lnTo>
                  <a:pt x="157962" y="46939"/>
                </a:lnTo>
                <a:lnTo>
                  <a:pt x="279160" y="46939"/>
                </a:lnTo>
                <a:lnTo>
                  <a:pt x="276445" y="43424"/>
                </a:lnTo>
                <a:lnTo>
                  <a:pt x="234327" y="14350"/>
                </a:lnTo>
                <a:lnTo>
                  <a:pt x="197735" y="3579"/>
                </a:lnTo>
                <a:lnTo>
                  <a:pt x="177470" y="893"/>
                </a:lnTo>
                <a:lnTo>
                  <a:pt x="155905" y="0"/>
                </a:lnTo>
                <a:close/>
              </a:path>
              <a:path w="318135" h="414020">
                <a:moveTo>
                  <a:pt x="279160" y="46939"/>
                </a:moveTo>
                <a:lnTo>
                  <a:pt x="157962" y="46939"/>
                </a:lnTo>
                <a:lnTo>
                  <a:pt x="179613" y="48145"/>
                </a:lnTo>
                <a:lnTo>
                  <a:pt x="198461" y="51771"/>
                </a:lnTo>
                <a:lnTo>
                  <a:pt x="238298" y="77126"/>
                </a:lnTo>
                <a:lnTo>
                  <a:pt x="255384" y="123494"/>
                </a:lnTo>
                <a:lnTo>
                  <a:pt x="306222" y="119595"/>
                </a:lnTo>
                <a:lnTo>
                  <a:pt x="304477" y="102447"/>
                </a:lnTo>
                <a:lnTo>
                  <a:pt x="300628" y="86215"/>
                </a:lnTo>
                <a:lnTo>
                  <a:pt x="294663" y="70909"/>
                </a:lnTo>
                <a:lnTo>
                  <a:pt x="286575" y="56540"/>
                </a:lnTo>
                <a:lnTo>
                  <a:pt x="279160" y="4693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09087" y="303822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1" y="0"/>
                </a:moveTo>
                <a:lnTo>
                  <a:pt x="86265" y="8037"/>
                </a:lnTo>
                <a:lnTo>
                  <a:pt x="44798" y="32143"/>
                </a:lnTo>
                <a:lnTo>
                  <a:pt x="11184" y="81243"/>
                </a:lnTo>
                <a:lnTo>
                  <a:pt x="103" y="149669"/>
                </a:lnTo>
                <a:lnTo>
                  <a:pt x="0" y="151256"/>
                </a:lnTo>
                <a:lnTo>
                  <a:pt x="2335" y="185627"/>
                </a:lnTo>
                <a:lnTo>
                  <a:pt x="21097" y="241750"/>
                </a:lnTo>
                <a:lnTo>
                  <a:pt x="57771" y="280429"/>
                </a:lnTo>
                <a:lnTo>
                  <a:pt x="106984" y="299882"/>
                </a:lnTo>
                <a:lnTo>
                  <a:pt x="135971" y="302310"/>
                </a:lnTo>
                <a:lnTo>
                  <a:pt x="154547" y="301211"/>
                </a:lnTo>
                <a:lnTo>
                  <a:pt x="205910" y="284619"/>
                </a:lnTo>
                <a:lnTo>
                  <a:pt x="235254" y="262077"/>
                </a:lnTo>
                <a:lnTo>
                  <a:pt x="135971" y="262077"/>
                </a:lnTo>
                <a:lnTo>
                  <a:pt x="118260" y="260347"/>
                </a:lnTo>
                <a:lnTo>
                  <a:pt x="74592" y="234416"/>
                </a:lnTo>
                <a:lnTo>
                  <a:pt x="56362" y="199856"/>
                </a:lnTo>
                <a:lnTo>
                  <a:pt x="50285" y="151256"/>
                </a:lnTo>
                <a:lnTo>
                  <a:pt x="51804" y="125269"/>
                </a:lnTo>
                <a:lnTo>
                  <a:pt x="63958" y="83782"/>
                </a:lnTo>
                <a:lnTo>
                  <a:pt x="102143" y="47658"/>
                </a:lnTo>
                <a:lnTo>
                  <a:pt x="135971" y="40805"/>
                </a:lnTo>
                <a:lnTo>
                  <a:pt x="234972" y="40805"/>
                </a:lnTo>
                <a:lnTo>
                  <a:pt x="233673" y="39128"/>
                </a:lnTo>
                <a:lnTo>
                  <a:pt x="213310" y="22009"/>
                </a:lnTo>
                <a:lnTo>
                  <a:pt x="190232" y="9782"/>
                </a:lnTo>
                <a:lnTo>
                  <a:pt x="164450" y="2445"/>
                </a:lnTo>
                <a:lnTo>
                  <a:pt x="135971" y="0"/>
                </a:lnTo>
                <a:close/>
              </a:path>
              <a:path w="271779" h="302895">
                <a:moveTo>
                  <a:pt x="234972" y="40805"/>
                </a:moveTo>
                <a:lnTo>
                  <a:pt x="135971" y="40805"/>
                </a:lnTo>
                <a:lnTo>
                  <a:pt x="153399" y="42533"/>
                </a:lnTo>
                <a:lnTo>
                  <a:pt x="169349" y="47718"/>
                </a:lnTo>
                <a:lnTo>
                  <a:pt x="207492" y="83855"/>
                </a:lnTo>
                <a:lnTo>
                  <a:pt x="219743" y="124472"/>
                </a:lnTo>
                <a:lnTo>
                  <a:pt x="221187" y="151256"/>
                </a:lnTo>
                <a:lnTo>
                  <a:pt x="219758" y="176284"/>
                </a:lnTo>
                <a:lnTo>
                  <a:pt x="207604" y="218613"/>
                </a:lnTo>
                <a:lnTo>
                  <a:pt x="169475" y="255162"/>
                </a:lnTo>
                <a:lnTo>
                  <a:pt x="135971" y="262077"/>
                </a:lnTo>
                <a:lnTo>
                  <a:pt x="235254" y="262077"/>
                </a:lnTo>
                <a:lnTo>
                  <a:pt x="262145" y="217406"/>
                </a:lnTo>
                <a:lnTo>
                  <a:pt x="270522" y="173503"/>
                </a:lnTo>
                <a:lnTo>
                  <a:pt x="271569" y="147065"/>
                </a:lnTo>
                <a:lnTo>
                  <a:pt x="269197" y="114486"/>
                </a:lnTo>
                <a:lnTo>
                  <a:pt x="262084" y="85624"/>
                </a:lnTo>
                <a:lnTo>
                  <a:pt x="250240" y="60499"/>
                </a:lnTo>
                <a:lnTo>
                  <a:pt x="234972" y="408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37197" y="3044380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4" y="0"/>
                </a:moveTo>
                <a:lnTo>
                  <a:pt x="0" y="0"/>
                </a:lnTo>
                <a:lnTo>
                  <a:pt x="107" y="187725"/>
                </a:lnTo>
                <a:lnTo>
                  <a:pt x="5543" y="235621"/>
                </a:lnTo>
                <a:lnTo>
                  <a:pt x="31681" y="275262"/>
                </a:lnTo>
                <a:lnTo>
                  <a:pt x="74079" y="293709"/>
                </a:lnTo>
                <a:lnTo>
                  <a:pt x="98806" y="296151"/>
                </a:lnTo>
                <a:lnTo>
                  <a:pt x="126280" y="293077"/>
                </a:lnTo>
                <a:lnTo>
                  <a:pt x="150722" y="283849"/>
                </a:lnTo>
                <a:lnTo>
                  <a:pt x="172141" y="268456"/>
                </a:lnTo>
                <a:lnTo>
                  <a:pt x="184740" y="253695"/>
                </a:lnTo>
                <a:lnTo>
                  <a:pt x="108775" y="253695"/>
                </a:lnTo>
                <a:lnTo>
                  <a:pt x="98175" y="252993"/>
                </a:lnTo>
                <a:lnTo>
                  <a:pt x="59356" y="229515"/>
                </a:lnTo>
                <a:lnTo>
                  <a:pt x="49415" y="179463"/>
                </a:lnTo>
                <a:lnTo>
                  <a:pt x="49174" y="160464"/>
                </a:lnTo>
                <a:lnTo>
                  <a:pt x="49174" y="0"/>
                </a:lnTo>
                <a:close/>
              </a:path>
              <a:path w="234950" h="296545">
                <a:moveTo>
                  <a:pt x="234683" y="246887"/>
                </a:moveTo>
                <a:lnTo>
                  <a:pt x="190550" y="246887"/>
                </a:lnTo>
                <a:lnTo>
                  <a:pt x="190550" y="290004"/>
                </a:lnTo>
                <a:lnTo>
                  <a:pt x="234683" y="290004"/>
                </a:lnTo>
                <a:lnTo>
                  <a:pt x="234683" y="246887"/>
                </a:lnTo>
                <a:close/>
              </a:path>
              <a:path w="234950" h="296545">
                <a:moveTo>
                  <a:pt x="234683" y="0"/>
                </a:moveTo>
                <a:lnTo>
                  <a:pt x="185521" y="0"/>
                </a:lnTo>
                <a:lnTo>
                  <a:pt x="185521" y="155054"/>
                </a:lnTo>
                <a:lnTo>
                  <a:pt x="185015" y="172482"/>
                </a:lnTo>
                <a:lnTo>
                  <a:pt x="177507" y="211594"/>
                </a:lnTo>
                <a:lnTo>
                  <a:pt x="150126" y="242417"/>
                </a:lnTo>
                <a:lnTo>
                  <a:pt x="108775" y="253695"/>
                </a:lnTo>
                <a:lnTo>
                  <a:pt x="184740" y="253695"/>
                </a:lnTo>
                <a:lnTo>
                  <a:pt x="190550" y="246887"/>
                </a:lnTo>
                <a:lnTo>
                  <a:pt x="234683" y="246887"/>
                </a:lnTo>
                <a:lnTo>
                  <a:pt x="23468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48538" y="3038220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45" y="6159"/>
                </a:moveTo>
                <a:lnTo>
                  <a:pt x="0" y="6159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40"/>
                </a:lnTo>
                <a:lnTo>
                  <a:pt x="49681" y="129379"/>
                </a:lnTo>
                <a:lnTo>
                  <a:pt x="57365" y="87363"/>
                </a:lnTo>
                <a:lnTo>
                  <a:pt x="82091" y="56317"/>
                </a:lnTo>
                <a:lnTo>
                  <a:pt x="104305" y="50863"/>
                </a:lnTo>
                <a:lnTo>
                  <a:pt x="143951" y="50863"/>
                </a:lnTo>
                <a:lnTo>
                  <a:pt x="144064" y="50571"/>
                </a:lnTo>
                <a:lnTo>
                  <a:pt x="44145" y="50571"/>
                </a:lnTo>
                <a:lnTo>
                  <a:pt x="44145" y="6159"/>
                </a:lnTo>
                <a:close/>
              </a:path>
              <a:path w="158115" h="296545">
                <a:moveTo>
                  <a:pt x="143951" y="50863"/>
                </a:moveTo>
                <a:lnTo>
                  <a:pt x="104305" y="50863"/>
                </a:lnTo>
                <a:lnTo>
                  <a:pt x="113247" y="51492"/>
                </a:lnTo>
                <a:lnTo>
                  <a:pt x="122186" y="53378"/>
                </a:lnTo>
                <a:lnTo>
                  <a:pt x="131126" y="56521"/>
                </a:lnTo>
                <a:lnTo>
                  <a:pt x="140068" y="60921"/>
                </a:lnTo>
                <a:lnTo>
                  <a:pt x="143951" y="50863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7" y="16093"/>
                </a:lnTo>
                <a:lnTo>
                  <a:pt x="44145" y="50571"/>
                </a:lnTo>
                <a:lnTo>
                  <a:pt x="144064" y="50571"/>
                </a:lnTo>
                <a:lnTo>
                  <a:pt x="157581" y="15557"/>
                </a:lnTo>
                <a:lnTo>
                  <a:pt x="144777" y="8765"/>
                </a:lnTo>
                <a:lnTo>
                  <a:pt x="132081" y="3902"/>
                </a:lnTo>
                <a:lnTo>
                  <a:pt x="119492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20648" y="3038220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65" y="0"/>
                </a:moveTo>
                <a:lnTo>
                  <a:pt x="79068" y="9901"/>
                </a:lnTo>
                <a:lnTo>
                  <a:pt x="35123" y="39516"/>
                </a:lnTo>
                <a:lnTo>
                  <a:pt x="8760" y="88550"/>
                </a:lnTo>
                <a:lnTo>
                  <a:pt x="976" y="129552"/>
                </a:lnTo>
                <a:lnTo>
                  <a:pt x="0" y="152273"/>
                </a:lnTo>
                <a:lnTo>
                  <a:pt x="2254" y="186362"/>
                </a:lnTo>
                <a:lnTo>
                  <a:pt x="20311" y="241969"/>
                </a:lnTo>
                <a:lnTo>
                  <a:pt x="55618" y="280472"/>
                </a:lnTo>
                <a:lnTo>
                  <a:pt x="103359" y="299884"/>
                </a:lnTo>
                <a:lnTo>
                  <a:pt x="131597" y="302310"/>
                </a:lnTo>
                <a:lnTo>
                  <a:pt x="154364" y="300563"/>
                </a:lnTo>
                <a:lnTo>
                  <a:pt x="175296" y="295316"/>
                </a:lnTo>
                <a:lnTo>
                  <a:pt x="194378" y="286558"/>
                </a:lnTo>
                <a:lnTo>
                  <a:pt x="211594" y="274281"/>
                </a:lnTo>
                <a:lnTo>
                  <a:pt x="223288" y="262077"/>
                </a:lnTo>
                <a:lnTo>
                  <a:pt x="131038" y="262077"/>
                </a:lnTo>
                <a:lnTo>
                  <a:pt x="113922" y="260421"/>
                </a:lnTo>
                <a:lnTo>
                  <a:pt x="72644" y="235635"/>
                </a:lnTo>
                <a:lnTo>
                  <a:pt x="55876" y="201256"/>
                </a:lnTo>
                <a:lnTo>
                  <a:pt x="50292" y="150875"/>
                </a:lnTo>
                <a:lnTo>
                  <a:pt x="51740" y="124051"/>
                </a:lnTo>
                <a:lnTo>
                  <a:pt x="63332" y="82028"/>
                </a:lnTo>
                <a:lnTo>
                  <a:pt x="100244" y="46870"/>
                </a:lnTo>
                <a:lnTo>
                  <a:pt x="133921" y="40233"/>
                </a:lnTo>
                <a:lnTo>
                  <a:pt x="224978" y="40233"/>
                </a:lnTo>
                <a:lnTo>
                  <a:pt x="222754" y="37050"/>
                </a:lnTo>
                <a:lnTo>
                  <a:pt x="209080" y="23850"/>
                </a:lnTo>
                <a:lnTo>
                  <a:pt x="193037" y="13405"/>
                </a:lnTo>
                <a:lnTo>
                  <a:pt x="174818" y="5953"/>
                </a:lnTo>
                <a:lnTo>
                  <a:pt x="154451" y="1487"/>
                </a:lnTo>
                <a:lnTo>
                  <a:pt x="131965" y="0"/>
                </a:lnTo>
                <a:close/>
              </a:path>
              <a:path w="252095" h="302895">
                <a:moveTo>
                  <a:pt x="203962" y="190004"/>
                </a:moveTo>
                <a:lnTo>
                  <a:pt x="188192" y="234381"/>
                </a:lnTo>
                <a:lnTo>
                  <a:pt x="157649" y="257670"/>
                </a:lnTo>
                <a:lnTo>
                  <a:pt x="131038" y="262077"/>
                </a:lnTo>
                <a:lnTo>
                  <a:pt x="223288" y="262077"/>
                </a:lnTo>
                <a:lnTo>
                  <a:pt x="226320" y="258912"/>
                </a:lnTo>
                <a:lnTo>
                  <a:pt x="237955" y="240871"/>
                </a:lnTo>
                <a:lnTo>
                  <a:pt x="246515" y="220139"/>
                </a:lnTo>
                <a:lnTo>
                  <a:pt x="252018" y="196697"/>
                </a:lnTo>
                <a:lnTo>
                  <a:pt x="203962" y="190004"/>
                </a:lnTo>
                <a:close/>
              </a:path>
              <a:path w="252095" h="302895">
                <a:moveTo>
                  <a:pt x="224978" y="40233"/>
                </a:moveTo>
                <a:lnTo>
                  <a:pt x="133921" y="40233"/>
                </a:lnTo>
                <a:lnTo>
                  <a:pt x="145763" y="41158"/>
                </a:lnTo>
                <a:lnTo>
                  <a:pt x="156695" y="43926"/>
                </a:lnTo>
                <a:lnTo>
                  <a:pt x="190598" y="73336"/>
                </a:lnTo>
                <a:lnTo>
                  <a:pt x="200050" y="98920"/>
                </a:lnTo>
                <a:lnTo>
                  <a:pt x="247548" y="91655"/>
                </a:lnTo>
                <a:lnTo>
                  <a:pt x="241996" y="70961"/>
                </a:lnTo>
                <a:lnTo>
                  <a:pt x="233729" y="52757"/>
                </a:lnTo>
                <a:lnTo>
                  <a:pt x="224978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98371" y="303822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75"/>
                </a:lnTo>
                <a:lnTo>
                  <a:pt x="37528" y="40335"/>
                </a:lnTo>
                <a:lnTo>
                  <a:pt x="9372" y="88785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2" y="280311"/>
                </a:lnTo>
                <a:lnTo>
                  <a:pt x="107670" y="299867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2" y="264342"/>
                </a:lnTo>
                <a:lnTo>
                  <a:pt x="237216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4" y="236753"/>
                </a:lnTo>
                <a:lnTo>
                  <a:pt x="53019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46" y="157962"/>
                </a:lnTo>
                <a:lnTo>
                  <a:pt x="266547" y="150698"/>
                </a:lnTo>
                <a:lnTo>
                  <a:pt x="264694" y="123494"/>
                </a:lnTo>
                <a:lnTo>
                  <a:pt x="53085" y="123494"/>
                </a:lnTo>
                <a:lnTo>
                  <a:pt x="55617" y="105461"/>
                </a:lnTo>
                <a:lnTo>
                  <a:pt x="78511" y="62877"/>
                </a:lnTo>
                <a:lnTo>
                  <a:pt x="119093" y="41650"/>
                </a:lnTo>
                <a:lnTo>
                  <a:pt x="135318" y="40233"/>
                </a:lnTo>
                <a:lnTo>
                  <a:pt x="230299" y="40233"/>
                </a:lnTo>
                <a:lnTo>
                  <a:pt x="229755" y="39497"/>
                </a:lnTo>
                <a:lnTo>
                  <a:pt x="210055" y="22202"/>
                </a:lnTo>
                <a:lnTo>
                  <a:pt x="187702" y="9861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43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6" y="262077"/>
                </a:lnTo>
                <a:lnTo>
                  <a:pt x="247832" y="248365"/>
                </a:lnTo>
                <a:lnTo>
                  <a:pt x="257638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29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32"/>
                </a:lnTo>
                <a:lnTo>
                  <a:pt x="214579" y="123494"/>
                </a:lnTo>
                <a:lnTo>
                  <a:pt x="264694" y="123494"/>
                </a:lnTo>
                <a:lnTo>
                  <a:pt x="264243" y="116872"/>
                </a:lnTo>
                <a:lnTo>
                  <a:pt x="257338" y="87063"/>
                </a:lnTo>
                <a:lnTo>
                  <a:pt x="245839" y="61270"/>
                </a:lnTo>
                <a:lnTo>
                  <a:pt x="2302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68487" y="2934284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00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82101" y="3038220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5">
                <a:moveTo>
                  <a:pt x="44145" y="6159"/>
                </a:moveTo>
                <a:lnTo>
                  <a:pt x="0" y="6159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34"/>
                </a:lnTo>
                <a:lnTo>
                  <a:pt x="50590" y="112353"/>
                </a:lnTo>
                <a:lnTo>
                  <a:pt x="61947" y="74573"/>
                </a:lnTo>
                <a:lnTo>
                  <a:pt x="96780" y="47442"/>
                </a:lnTo>
                <a:lnTo>
                  <a:pt x="97239" y="47320"/>
                </a:lnTo>
                <a:lnTo>
                  <a:pt x="44145" y="47320"/>
                </a:lnTo>
                <a:lnTo>
                  <a:pt x="44145" y="6159"/>
                </a:lnTo>
                <a:close/>
              </a:path>
              <a:path w="235584" h="296545">
                <a:moveTo>
                  <a:pt x="222520" y="42468"/>
                </a:moveTo>
                <a:lnTo>
                  <a:pt x="125920" y="42468"/>
                </a:lnTo>
                <a:lnTo>
                  <a:pt x="135400" y="43026"/>
                </a:lnTo>
                <a:lnTo>
                  <a:pt x="144265" y="44694"/>
                </a:lnTo>
                <a:lnTo>
                  <a:pt x="176980" y="68035"/>
                </a:lnTo>
                <a:lnTo>
                  <a:pt x="185729" y="105887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1" y="112353"/>
                </a:lnTo>
                <a:lnTo>
                  <a:pt x="232562" y="70319"/>
                </a:lnTo>
                <a:lnTo>
                  <a:pt x="226561" y="50776"/>
                </a:lnTo>
                <a:lnTo>
                  <a:pt x="222520" y="42468"/>
                </a:lnTo>
                <a:close/>
              </a:path>
              <a:path w="235584" h="296545">
                <a:moveTo>
                  <a:pt x="136258" y="0"/>
                </a:moveTo>
                <a:lnTo>
                  <a:pt x="107915" y="2953"/>
                </a:lnTo>
                <a:lnTo>
                  <a:pt x="83110" y="11820"/>
                </a:lnTo>
                <a:lnTo>
                  <a:pt x="61850" y="26606"/>
                </a:lnTo>
                <a:lnTo>
                  <a:pt x="44145" y="47320"/>
                </a:lnTo>
                <a:lnTo>
                  <a:pt x="97239" y="47320"/>
                </a:lnTo>
                <a:lnTo>
                  <a:pt x="110812" y="43710"/>
                </a:lnTo>
                <a:lnTo>
                  <a:pt x="125920" y="42468"/>
                </a:lnTo>
                <a:lnTo>
                  <a:pt x="222520" y="42468"/>
                </a:lnTo>
                <a:lnTo>
                  <a:pt x="222328" y="42075"/>
                </a:lnTo>
                <a:lnTo>
                  <a:pt x="194692" y="14475"/>
                </a:lnTo>
                <a:lnTo>
                  <a:pt x="149113" y="593"/>
                </a:lnTo>
                <a:lnTo>
                  <a:pt x="1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92883" y="2934284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80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17470" y="3044380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04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89099" y="2943136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2" y="139230"/>
                </a:lnTo>
                <a:lnTo>
                  <a:pt x="36372" y="309105"/>
                </a:lnTo>
                <a:lnTo>
                  <a:pt x="39659" y="355608"/>
                </a:lnTo>
                <a:lnTo>
                  <a:pt x="62953" y="386689"/>
                </a:lnTo>
                <a:lnTo>
                  <a:pt x="104393" y="395173"/>
                </a:lnTo>
                <a:lnTo>
                  <a:pt x="112792" y="394893"/>
                </a:lnTo>
                <a:lnTo>
                  <a:pt x="121766" y="394063"/>
                </a:lnTo>
                <a:lnTo>
                  <a:pt x="131299" y="392692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81" y="349338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3"/>
                </a:moveTo>
                <a:lnTo>
                  <a:pt x="125818" y="348691"/>
                </a:lnTo>
                <a:lnTo>
                  <a:pt x="118643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4" h="395604">
                <a:moveTo>
                  <a:pt x="134670" y="101244"/>
                </a:moveTo>
                <a:lnTo>
                  <a:pt x="0" y="101244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44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27"/>
                </a:lnTo>
                <a:lnTo>
                  <a:pt x="36322" y="101244"/>
                </a:lnTo>
                <a:lnTo>
                  <a:pt x="85496" y="101244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72296" y="2934284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80">
                <a:moveTo>
                  <a:pt x="49161" y="0"/>
                </a:moveTo>
                <a:lnTo>
                  <a:pt x="0" y="0"/>
                </a:lnTo>
                <a:lnTo>
                  <a:pt x="0" y="55880"/>
                </a:lnTo>
                <a:lnTo>
                  <a:pt x="49161" y="55880"/>
                </a:lnTo>
                <a:lnTo>
                  <a:pt x="4916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96877" y="3044380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04"/>
                </a:lnTo>
              </a:path>
            </a:pathLst>
          </a:custGeom>
          <a:ln w="4916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79674" y="303822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69" y="40805"/>
                </a:moveTo>
                <a:lnTo>
                  <a:pt x="132245" y="40805"/>
                </a:lnTo>
                <a:lnTo>
                  <a:pt x="149691" y="41835"/>
                </a:lnTo>
                <a:lnTo>
                  <a:pt x="164857" y="44934"/>
                </a:lnTo>
                <a:lnTo>
                  <a:pt x="198791" y="74067"/>
                </a:lnTo>
                <a:lnTo>
                  <a:pt x="202285" y="99567"/>
                </a:lnTo>
                <a:lnTo>
                  <a:pt x="202285" y="101333"/>
                </a:lnTo>
                <a:lnTo>
                  <a:pt x="165998" y="121451"/>
                </a:lnTo>
                <a:lnTo>
                  <a:pt x="100583" y="130997"/>
                </a:lnTo>
                <a:lnTo>
                  <a:pt x="88719" y="132822"/>
                </a:lnTo>
                <a:lnTo>
                  <a:pt x="51823" y="143305"/>
                </a:lnTo>
                <a:lnTo>
                  <a:pt x="14937" y="172427"/>
                </a:lnTo>
                <a:lnTo>
                  <a:pt x="608" y="209227"/>
                </a:lnTo>
                <a:lnTo>
                  <a:pt x="0" y="219621"/>
                </a:lnTo>
                <a:lnTo>
                  <a:pt x="1605" y="236905"/>
                </a:lnTo>
                <a:lnTo>
                  <a:pt x="25726" y="279047"/>
                </a:lnTo>
                <a:lnTo>
                  <a:pt x="76677" y="300861"/>
                </a:lnTo>
                <a:lnTo>
                  <a:pt x="99186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5" y="270644"/>
                </a:lnTo>
                <a:lnTo>
                  <a:pt x="201293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0" y="243811"/>
                </a:lnTo>
                <a:lnTo>
                  <a:pt x="52527" y="218224"/>
                </a:lnTo>
                <a:lnTo>
                  <a:pt x="52527" y="209651"/>
                </a:lnTo>
                <a:lnTo>
                  <a:pt x="78790" y="179095"/>
                </a:lnTo>
                <a:lnTo>
                  <a:pt x="146964" y="165340"/>
                </a:lnTo>
                <a:lnTo>
                  <a:pt x="168757" y="160935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67"/>
                </a:lnTo>
                <a:lnTo>
                  <a:pt x="246954" y="54578"/>
                </a:lnTo>
                <a:lnTo>
                  <a:pt x="243514" y="45758"/>
                </a:lnTo>
                <a:lnTo>
                  <a:pt x="240869" y="40805"/>
                </a:lnTo>
                <a:close/>
              </a:path>
              <a:path w="267334" h="302895">
                <a:moveTo>
                  <a:pt x="254949" y="259854"/>
                </a:moveTo>
                <a:lnTo>
                  <a:pt x="206197" y="259854"/>
                </a:lnTo>
                <a:lnTo>
                  <a:pt x="207576" y="269925"/>
                </a:lnTo>
                <a:lnTo>
                  <a:pt x="209618" y="279333"/>
                </a:lnTo>
                <a:lnTo>
                  <a:pt x="212324" y="288079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9"/>
                </a:lnTo>
                <a:lnTo>
                  <a:pt x="259589" y="279031"/>
                </a:lnTo>
                <a:lnTo>
                  <a:pt x="256955" y="270200"/>
                </a:lnTo>
                <a:lnTo>
                  <a:pt x="255092" y="261150"/>
                </a:lnTo>
                <a:lnTo>
                  <a:pt x="254949" y="259854"/>
                </a:lnTo>
                <a:close/>
              </a:path>
              <a:path w="267334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4" y="183916"/>
                </a:lnTo>
                <a:lnTo>
                  <a:pt x="188169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93" y="263753"/>
                </a:lnTo>
                <a:lnTo>
                  <a:pt x="206197" y="259854"/>
                </a:lnTo>
                <a:lnTo>
                  <a:pt x="254949" y="259854"/>
                </a:lnTo>
                <a:lnTo>
                  <a:pt x="253744" y="248893"/>
                </a:lnTo>
                <a:lnTo>
                  <a:pt x="252783" y="230398"/>
                </a:lnTo>
                <a:lnTo>
                  <a:pt x="252302" y="209651"/>
                </a:lnTo>
                <a:lnTo>
                  <a:pt x="252186" y="201917"/>
                </a:lnTo>
                <a:lnTo>
                  <a:pt x="252068" y="182727"/>
                </a:lnTo>
                <a:lnTo>
                  <a:pt x="252018" y="150875"/>
                </a:lnTo>
                <a:close/>
              </a:path>
              <a:path w="267334" h="302895">
                <a:moveTo>
                  <a:pt x="139509" y="0"/>
                </a:moveTo>
                <a:lnTo>
                  <a:pt x="88342" y="5781"/>
                </a:lnTo>
                <a:lnTo>
                  <a:pt x="48425" y="22706"/>
                </a:lnTo>
                <a:lnTo>
                  <a:pt x="17049" y="61487"/>
                </a:lnTo>
                <a:lnTo>
                  <a:pt x="8381" y="89420"/>
                </a:lnTo>
                <a:lnTo>
                  <a:pt x="56438" y="96126"/>
                </a:lnTo>
                <a:lnTo>
                  <a:pt x="60946" y="81798"/>
                </a:lnTo>
                <a:lnTo>
                  <a:pt x="66519" y="69842"/>
                </a:lnTo>
                <a:lnTo>
                  <a:pt x="102012" y="43862"/>
                </a:lnTo>
                <a:lnTo>
                  <a:pt x="132245" y="40805"/>
                </a:lnTo>
                <a:lnTo>
                  <a:pt x="240869" y="40805"/>
                </a:lnTo>
                <a:lnTo>
                  <a:pt x="239272" y="37814"/>
                </a:lnTo>
                <a:lnTo>
                  <a:pt x="200037" y="8762"/>
                </a:lnTo>
                <a:lnTo>
                  <a:pt x="157234" y="544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79280" y="2943136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1" y="139230"/>
                </a:lnTo>
                <a:lnTo>
                  <a:pt x="36372" y="309105"/>
                </a:lnTo>
                <a:lnTo>
                  <a:pt x="39659" y="355608"/>
                </a:lnTo>
                <a:lnTo>
                  <a:pt x="62953" y="386689"/>
                </a:lnTo>
                <a:lnTo>
                  <a:pt x="104393" y="395173"/>
                </a:lnTo>
                <a:lnTo>
                  <a:pt x="112794" y="394893"/>
                </a:lnTo>
                <a:lnTo>
                  <a:pt x="121770" y="394063"/>
                </a:lnTo>
                <a:lnTo>
                  <a:pt x="131304" y="392692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81" y="349338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3"/>
                </a:moveTo>
                <a:lnTo>
                  <a:pt x="125818" y="348691"/>
                </a:lnTo>
                <a:lnTo>
                  <a:pt x="118643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4" h="395604">
                <a:moveTo>
                  <a:pt x="134670" y="101244"/>
                </a:moveTo>
                <a:lnTo>
                  <a:pt x="0" y="101244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44"/>
                </a:lnTo>
                <a:close/>
              </a:path>
              <a:path w="141604" h="395604">
                <a:moveTo>
                  <a:pt x="85496" y="0"/>
                </a:moveTo>
                <a:lnTo>
                  <a:pt x="36321" y="29527"/>
                </a:lnTo>
                <a:lnTo>
                  <a:pt x="36321" y="101244"/>
                </a:lnTo>
                <a:lnTo>
                  <a:pt x="85496" y="101244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62478" y="2934284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80">
                <a:moveTo>
                  <a:pt x="49161" y="0"/>
                </a:moveTo>
                <a:lnTo>
                  <a:pt x="0" y="0"/>
                </a:lnTo>
                <a:lnTo>
                  <a:pt x="0" y="55880"/>
                </a:lnTo>
                <a:lnTo>
                  <a:pt x="49161" y="55880"/>
                </a:lnTo>
                <a:lnTo>
                  <a:pt x="4916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87058" y="3044380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04"/>
                </a:lnTo>
              </a:path>
            </a:pathLst>
          </a:custGeom>
          <a:ln w="4916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56445" y="3044380"/>
            <a:ext cx="266700" cy="290195"/>
          </a:xfrm>
          <a:custGeom>
            <a:avLst/>
            <a:gdLst/>
            <a:ahLst/>
            <a:cxnLst/>
            <a:rect l="l" t="t" r="r" b="b"/>
            <a:pathLst>
              <a:path w="266700" h="290195">
                <a:moveTo>
                  <a:pt x="52616" y="0"/>
                </a:moveTo>
                <a:lnTo>
                  <a:pt x="0" y="0"/>
                </a:lnTo>
                <a:lnTo>
                  <a:pt x="109423" y="290004"/>
                </a:lnTo>
                <a:lnTo>
                  <a:pt x="156743" y="290004"/>
                </a:lnTo>
                <a:lnTo>
                  <a:pt x="178675" y="232079"/>
                </a:lnTo>
                <a:lnTo>
                  <a:pt x="133273" y="232079"/>
                </a:lnTo>
                <a:lnTo>
                  <a:pt x="128905" y="217063"/>
                </a:lnTo>
                <a:lnTo>
                  <a:pt x="124339" y="202325"/>
                </a:lnTo>
                <a:lnTo>
                  <a:pt x="119582" y="187865"/>
                </a:lnTo>
                <a:lnTo>
                  <a:pt x="114642" y="173685"/>
                </a:lnTo>
                <a:lnTo>
                  <a:pt x="52616" y="0"/>
                </a:lnTo>
                <a:close/>
              </a:path>
              <a:path w="266700" h="290195">
                <a:moveTo>
                  <a:pt x="266547" y="0"/>
                </a:moveTo>
                <a:lnTo>
                  <a:pt x="216065" y="0"/>
                </a:lnTo>
                <a:lnTo>
                  <a:pt x="151625" y="176949"/>
                </a:lnTo>
                <a:lnTo>
                  <a:pt x="146028" y="192490"/>
                </a:lnTo>
                <a:lnTo>
                  <a:pt x="141116" y="206852"/>
                </a:lnTo>
                <a:lnTo>
                  <a:pt x="136869" y="220045"/>
                </a:lnTo>
                <a:lnTo>
                  <a:pt x="133273" y="232079"/>
                </a:lnTo>
                <a:lnTo>
                  <a:pt x="178675" y="232079"/>
                </a:lnTo>
                <a:lnTo>
                  <a:pt x="26654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49815" y="303822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75"/>
                </a:lnTo>
                <a:lnTo>
                  <a:pt x="37528" y="40335"/>
                </a:lnTo>
                <a:lnTo>
                  <a:pt x="9372" y="88785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77" y="280311"/>
                </a:lnTo>
                <a:lnTo>
                  <a:pt x="107669" y="299867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2" y="264342"/>
                </a:lnTo>
                <a:lnTo>
                  <a:pt x="237216" y="262077"/>
                </a:lnTo>
                <a:lnTo>
                  <a:pt x="137744" y="262077"/>
                </a:lnTo>
                <a:lnTo>
                  <a:pt x="120385" y="260490"/>
                </a:lnTo>
                <a:lnTo>
                  <a:pt x="77304" y="236753"/>
                </a:lnTo>
                <a:lnTo>
                  <a:pt x="53019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46" y="157962"/>
                </a:lnTo>
                <a:lnTo>
                  <a:pt x="266547" y="150698"/>
                </a:lnTo>
                <a:lnTo>
                  <a:pt x="264694" y="123494"/>
                </a:lnTo>
                <a:lnTo>
                  <a:pt x="53085" y="123494"/>
                </a:lnTo>
                <a:lnTo>
                  <a:pt x="55617" y="105461"/>
                </a:lnTo>
                <a:lnTo>
                  <a:pt x="78511" y="62877"/>
                </a:lnTo>
                <a:lnTo>
                  <a:pt x="119093" y="41650"/>
                </a:lnTo>
                <a:lnTo>
                  <a:pt x="135318" y="40233"/>
                </a:lnTo>
                <a:lnTo>
                  <a:pt x="230299" y="40233"/>
                </a:lnTo>
                <a:lnTo>
                  <a:pt x="229755" y="39497"/>
                </a:lnTo>
                <a:lnTo>
                  <a:pt x="210055" y="22202"/>
                </a:lnTo>
                <a:lnTo>
                  <a:pt x="187702" y="9861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43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6" y="262077"/>
                </a:lnTo>
                <a:lnTo>
                  <a:pt x="247832" y="248365"/>
                </a:lnTo>
                <a:lnTo>
                  <a:pt x="257638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29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32"/>
                </a:lnTo>
                <a:lnTo>
                  <a:pt x="214579" y="123494"/>
                </a:lnTo>
                <a:lnTo>
                  <a:pt x="264694" y="123494"/>
                </a:lnTo>
                <a:lnTo>
                  <a:pt x="264243" y="116872"/>
                </a:lnTo>
                <a:lnTo>
                  <a:pt x="257338" y="87063"/>
                </a:lnTo>
                <a:lnTo>
                  <a:pt x="245839" y="61270"/>
                </a:lnTo>
                <a:lnTo>
                  <a:pt x="2302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7766" y="3551859"/>
            <a:ext cx="132080" cy="524510"/>
          </a:xfrm>
          <a:custGeom>
            <a:avLst/>
            <a:gdLst/>
            <a:ahLst/>
            <a:cxnLst/>
            <a:rect l="l" t="t" r="r" b="b"/>
            <a:pathLst>
              <a:path w="132079" h="524510">
                <a:moveTo>
                  <a:pt x="131875" y="0"/>
                </a:moveTo>
                <a:lnTo>
                  <a:pt x="96671" y="0"/>
                </a:lnTo>
                <a:lnTo>
                  <a:pt x="72764" y="34259"/>
                </a:lnTo>
                <a:lnTo>
                  <a:pt x="52176" y="68589"/>
                </a:lnTo>
                <a:lnTo>
                  <a:pt x="34906" y="102991"/>
                </a:lnTo>
                <a:lnTo>
                  <a:pt x="11785" y="167496"/>
                </a:lnTo>
                <a:lnTo>
                  <a:pt x="1309" y="229665"/>
                </a:lnTo>
                <a:lnTo>
                  <a:pt x="0" y="261797"/>
                </a:lnTo>
                <a:lnTo>
                  <a:pt x="1747" y="298311"/>
                </a:lnTo>
                <a:lnTo>
                  <a:pt x="15755" y="369518"/>
                </a:lnTo>
                <a:lnTo>
                  <a:pt x="42856" y="437463"/>
                </a:lnTo>
                <a:lnTo>
                  <a:pt x="77184" y="497430"/>
                </a:lnTo>
                <a:lnTo>
                  <a:pt x="96671" y="524154"/>
                </a:lnTo>
                <a:lnTo>
                  <a:pt x="131875" y="524154"/>
                </a:lnTo>
                <a:lnTo>
                  <a:pt x="106947" y="480510"/>
                </a:lnTo>
                <a:lnTo>
                  <a:pt x="86551" y="436853"/>
                </a:lnTo>
                <a:lnTo>
                  <a:pt x="70687" y="393182"/>
                </a:lnTo>
                <a:lnTo>
                  <a:pt x="59356" y="349496"/>
                </a:lnTo>
                <a:lnTo>
                  <a:pt x="52558" y="305794"/>
                </a:lnTo>
                <a:lnTo>
                  <a:pt x="50292" y="262077"/>
                </a:lnTo>
                <a:lnTo>
                  <a:pt x="51025" y="236336"/>
                </a:lnTo>
                <a:lnTo>
                  <a:pt x="56891" y="185064"/>
                </a:lnTo>
                <a:lnTo>
                  <a:pt x="67226" y="139279"/>
                </a:lnTo>
                <a:lnTo>
                  <a:pt x="80321" y="100026"/>
                </a:lnTo>
                <a:lnTo>
                  <a:pt x="104448" y="48614"/>
                </a:lnTo>
                <a:lnTo>
                  <a:pt x="116773" y="26331"/>
                </a:lnTo>
                <a:lnTo>
                  <a:pt x="13187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582" y="3551859"/>
            <a:ext cx="382905" cy="414020"/>
          </a:xfrm>
          <a:custGeom>
            <a:avLst/>
            <a:gdLst/>
            <a:ahLst/>
            <a:cxnLst/>
            <a:rect l="l" t="t" r="r" b="b"/>
            <a:pathLst>
              <a:path w="382905" h="414020">
                <a:moveTo>
                  <a:pt x="191667" y="0"/>
                </a:moveTo>
                <a:lnTo>
                  <a:pt x="151291" y="3511"/>
                </a:lnTo>
                <a:lnTo>
                  <a:pt x="82241" y="31627"/>
                </a:lnTo>
                <a:lnTo>
                  <a:pt x="30135" y="87106"/>
                </a:lnTo>
                <a:lnTo>
                  <a:pt x="13399" y="123364"/>
                </a:lnTo>
                <a:lnTo>
                  <a:pt x="3351" y="165019"/>
                </a:lnTo>
                <a:lnTo>
                  <a:pt x="0" y="212064"/>
                </a:lnTo>
                <a:lnTo>
                  <a:pt x="1431" y="238044"/>
                </a:lnTo>
                <a:lnTo>
                  <a:pt x="12886" y="287916"/>
                </a:lnTo>
                <a:lnTo>
                  <a:pt x="35723" y="334159"/>
                </a:lnTo>
                <a:lnTo>
                  <a:pt x="69455" y="371357"/>
                </a:lnTo>
                <a:lnTo>
                  <a:pt x="113357" y="398145"/>
                </a:lnTo>
                <a:lnTo>
                  <a:pt x="163864" y="411801"/>
                </a:lnTo>
                <a:lnTo>
                  <a:pt x="191386" y="413512"/>
                </a:lnTo>
                <a:lnTo>
                  <a:pt x="217005" y="411972"/>
                </a:lnTo>
                <a:lnTo>
                  <a:pt x="265621" y="399635"/>
                </a:lnTo>
                <a:lnTo>
                  <a:pt x="309835" y="375066"/>
                </a:lnTo>
                <a:lnTo>
                  <a:pt x="317459" y="368249"/>
                </a:lnTo>
                <a:lnTo>
                  <a:pt x="191109" y="368249"/>
                </a:lnTo>
                <a:lnTo>
                  <a:pt x="162951" y="365629"/>
                </a:lnTo>
                <a:lnTo>
                  <a:pt x="114254" y="344867"/>
                </a:lnTo>
                <a:lnTo>
                  <a:pt x="76605" y="304040"/>
                </a:lnTo>
                <a:lnTo>
                  <a:pt x="57187" y="247181"/>
                </a:lnTo>
                <a:lnTo>
                  <a:pt x="54759" y="212991"/>
                </a:lnTo>
                <a:lnTo>
                  <a:pt x="57292" y="171168"/>
                </a:lnTo>
                <a:lnTo>
                  <a:pt x="77549" y="106871"/>
                </a:lnTo>
                <a:lnTo>
                  <a:pt x="116507" y="67510"/>
                </a:lnTo>
                <a:lnTo>
                  <a:pt x="164844" y="48231"/>
                </a:lnTo>
                <a:lnTo>
                  <a:pt x="191945" y="45821"/>
                </a:lnTo>
                <a:lnTo>
                  <a:pt x="317685" y="45821"/>
                </a:lnTo>
                <a:lnTo>
                  <a:pt x="312499" y="40959"/>
                </a:lnTo>
                <a:lnTo>
                  <a:pt x="291599" y="26454"/>
                </a:lnTo>
                <a:lnTo>
                  <a:pt x="268650" y="14889"/>
                </a:lnTo>
                <a:lnTo>
                  <a:pt x="244356" y="6621"/>
                </a:lnTo>
                <a:lnTo>
                  <a:pt x="218701" y="1656"/>
                </a:lnTo>
                <a:lnTo>
                  <a:pt x="191667" y="0"/>
                </a:lnTo>
                <a:close/>
              </a:path>
              <a:path w="382905" h="414020">
                <a:moveTo>
                  <a:pt x="317685" y="45821"/>
                </a:moveTo>
                <a:lnTo>
                  <a:pt x="191945" y="45821"/>
                </a:lnTo>
                <a:lnTo>
                  <a:pt x="211226" y="47077"/>
                </a:lnTo>
                <a:lnTo>
                  <a:pt x="229537" y="50839"/>
                </a:lnTo>
                <a:lnTo>
                  <a:pt x="278198" y="76861"/>
                </a:lnTo>
                <a:lnTo>
                  <a:pt x="311529" y="122186"/>
                </a:lnTo>
                <a:lnTo>
                  <a:pt x="323893" y="161640"/>
                </a:lnTo>
                <a:lnTo>
                  <a:pt x="328008" y="207403"/>
                </a:lnTo>
                <a:lnTo>
                  <a:pt x="325604" y="243671"/>
                </a:lnTo>
                <a:lnTo>
                  <a:pt x="306326" y="303183"/>
                </a:lnTo>
                <a:lnTo>
                  <a:pt x="268813" y="344674"/>
                </a:lnTo>
                <a:lnTo>
                  <a:pt x="219664" y="365629"/>
                </a:lnTo>
                <a:lnTo>
                  <a:pt x="191109" y="368249"/>
                </a:lnTo>
                <a:lnTo>
                  <a:pt x="317459" y="368249"/>
                </a:lnTo>
                <a:lnTo>
                  <a:pt x="344621" y="338743"/>
                </a:lnTo>
                <a:lnTo>
                  <a:pt x="368946" y="291405"/>
                </a:lnTo>
                <a:lnTo>
                  <a:pt x="381239" y="236999"/>
                </a:lnTo>
                <a:lnTo>
                  <a:pt x="382772" y="207314"/>
                </a:lnTo>
                <a:lnTo>
                  <a:pt x="381311" y="178225"/>
                </a:lnTo>
                <a:lnTo>
                  <a:pt x="369614" y="124616"/>
                </a:lnTo>
                <a:lnTo>
                  <a:pt x="346408" y="77839"/>
                </a:lnTo>
                <a:lnTo>
                  <a:pt x="330772" y="58089"/>
                </a:lnTo>
                <a:lnTo>
                  <a:pt x="317685" y="4582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20115" y="3551859"/>
            <a:ext cx="318135" cy="414020"/>
          </a:xfrm>
          <a:custGeom>
            <a:avLst/>
            <a:gdLst/>
            <a:ahLst/>
            <a:cxnLst/>
            <a:rect l="l" t="t" r="r" b="b"/>
            <a:pathLst>
              <a:path w="318134" h="414020">
                <a:moveTo>
                  <a:pt x="49734" y="273812"/>
                </a:moveTo>
                <a:lnTo>
                  <a:pt x="0" y="278282"/>
                </a:lnTo>
                <a:lnTo>
                  <a:pt x="1784" y="297806"/>
                </a:lnTo>
                <a:lnTo>
                  <a:pt x="6030" y="316280"/>
                </a:lnTo>
                <a:lnTo>
                  <a:pt x="33368" y="365001"/>
                </a:lnTo>
                <a:lnTo>
                  <a:pt x="79449" y="397675"/>
                </a:lnTo>
                <a:lnTo>
                  <a:pt x="120445" y="409541"/>
                </a:lnTo>
                <a:lnTo>
                  <a:pt x="170242" y="413512"/>
                </a:lnTo>
                <a:lnTo>
                  <a:pt x="191240" y="412518"/>
                </a:lnTo>
                <a:lnTo>
                  <a:pt x="229631" y="404709"/>
                </a:lnTo>
                <a:lnTo>
                  <a:pt x="277468" y="379071"/>
                </a:lnTo>
                <a:lnTo>
                  <a:pt x="290141" y="366572"/>
                </a:lnTo>
                <a:lnTo>
                  <a:pt x="167829" y="366572"/>
                </a:lnTo>
                <a:lnTo>
                  <a:pt x="151202" y="365823"/>
                </a:lnTo>
                <a:lnTo>
                  <a:pt x="106450" y="354647"/>
                </a:lnTo>
                <a:lnTo>
                  <a:pt x="73603" y="332539"/>
                </a:lnTo>
                <a:lnTo>
                  <a:pt x="52076" y="288219"/>
                </a:lnTo>
                <a:lnTo>
                  <a:pt x="49734" y="273812"/>
                </a:lnTo>
                <a:close/>
              </a:path>
              <a:path w="318134" h="414020">
                <a:moveTo>
                  <a:pt x="155903" y="0"/>
                </a:moveTo>
                <a:lnTo>
                  <a:pt x="117359" y="3421"/>
                </a:lnTo>
                <a:lnTo>
                  <a:pt x="66972" y="21324"/>
                </a:lnTo>
                <a:lnTo>
                  <a:pt x="32317" y="53733"/>
                </a:lnTo>
                <a:lnTo>
                  <a:pt x="16168" y="95485"/>
                </a:lnTo>
                <a:lnTo>
                  <a:pt x="15087" y="110451"/>
                </a:lnTo>
                <a:lnTo>
                  <a:pt x="15962" y="123896"/>
                </a:lnTo>
                <a:lnTo>
                  <a:pt x="29152" y="160273"/>
                </a:lnTo>
                <a:lnTo>
                  <a:pt x="58322" y="189629"/>
                </a:lnTo>
                <a:lnTo>
                  <a:pt x="102040" y="209721"/>
                </a:lnTo>
                <a:lnTo>
                  <a:pt x="174067" y="228779"/>
                </a:lnTo>
                <a:lnTo>
                  <a:pt x="194324" y="234095"/>
                </a:lnTo>
                <a:lnTo>
                  <a:pt x="231848" y="247132"/>
                </a:lnTo>
                <a:lnTo>
                  <a:pt x="260975" y="272951"/>
                </a:lnTo>
                <a:lnTo>
                  <a:pt x="267105" y="298399"/>
                </a:lnTo>
                <a:lnTo>
                  <a:pt x="266391" y="307460"/>
                </a:lnTo>
                <a:lnTo>
                  <a:pt x="241487" y="346779"/>
                </a:lnTo>
                <a:lnTo>
                  <a:pt x="196337" y="364324"/>
                </a:lnTo>
                <a:lnTo>
                  <a:pt x="167829" y="366572"/>
                </a:lnTo>
                <a:lnTo>
                  <a:pt x="290141" y="366572"/>
                </a:lnTo>
                <a:lnTo>
                  <a:pt x="313407" y="324907"/>
                </a:lnTo>
                <a:lnTo>
                  <a:pt x="317955" y="293928"/>
                </a:lnTo>
                <a:lnTo>
                  <a:pt x="316913" y="278282"/>
                </a:lnTo>
                <a:lnTo>
                  <a:pt x="301382" y="237210"/>
                </a:lnTo>
                <a:lnTo>
                  <a:pt x="266144" y="205065"/>
                </a:lnTo>
                <a:lnTo>
                  <a:pt x="215722" y="184692"/>
                </a:lnTo>
                <a:lnTo>
                  <a:pt x="132129" y="163748"/>
                </a:lnTo>
                <a:lnTo>
                  <a:pt x="109107" y="156567"/>
                </a:lnTo>
                <a:lnTo>
                  <a:pt x="74702" y="135033"/>
                </a:lnTo>
                <a:lnTo>
                  <a:pt x="65937" y="107010"/>
                </a:lnTo>
                <a:lnTo>
                  <a:pt x="67314" y="95027"/>
                </a:lnTo>
                <a:lnTo>
                  <a:pt x="100525" y="56840"/>
                </a:lnTo>
                <a:lnTo>
                  <a:pt x="157948" y="46939"/>
                </a:lnTo>
                <a:lnTo>
                  <a:pt x="279165" y="46939"/>
                </a:lnTo>
                <a:lnTo>
                  <a:pt x="276444" y="43416"/>
                </a:lnTo>
                <a:lnTo>
                  <a:pt x="234326" y="14338"/>
                </a:lnTo>
                <a:lnTo>
                  <a:pt x="197734" y="3573"/>
                </a:lnTo>
                <a:lnTo>
                  <a:pt x="177469" y="891"/>
                </a:lnTo>
                <a:lnTo>
                  <a:pt x="155903" y="0"/>
                </a:lnTo>
                <a:close/>
              </a:path>
              <a:path w="318134" h="414020">
                <a:moveTo>
                  <a:pt x="279165" y="46939"/>
                </a:moveTo>
                <a:lnTo>
                  <a:pt x="157948" y="46939"/>
                </a:lnTo>
                <a:lnTo>
                  <a:pt x="179607" y="48145"/>
                </a:lnTo>
                <a:lnTo>
                  <a:pt x="198458" y="51769"/>
                </a:lnTo>
                <a:lnTo>
                  <a:pt x="238289" y="77115"/>
                </a:lnTo>
                <a:lnTo>
                  <a:pt x="255370" y="123494"/>
                </a:lnTo>
                <a:lnTo>
                  <a:pt x="306221" y="119583"/>
                </a:lnTo>
                <a:lnTo>
                  <a:pt x="304474" y="102435"/>
                </a:lnTo>
                <a:lnTo>
                  <a:pt x="300622" y="86202"/>
                </a:lnTo>
                <a:lnTo>
                  <a:pt x="294657" y="70896"/>
                </a:lnTo>
                <a:lnTo>
                  <a:pt x="286574" y="56527"/>
                </a:lnTo>
                <a:lnTo>
                  <a:pt x="279165" y="4693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45640" y="3558565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00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56473" y="3551859"/>
            <a:ext cx="132080" cy="524510"/>
          </a:xfrm>
          <a:custGeom>
            <a:avLst/>
            <a:gdLst/>
            <a:ahLst/>
            <a:cxnLst/>
            <a:rect l="l" t="t" r="r" b="b"/>
            <a:pathLst>
              <a:path w="132080" h="524510">
                <a:moveTo>
                  <a:pt x="35204" y="0"/>
                </a:moveTo>
                <a:lnTo>
                  <a:pt x="0" y="0"/>
                </a:lnTo>
                <a:lnTo>
                  <a:pt x="15222" y="26589"/>
                </a:lnTo>
                <a:lnTo>
                  <a:pt x="27635" y="49088"/>
                </a:lnTo>
                <a:lnTo>
                  <a:pt x="51813" y="100827"/>
                </a:lnTo>
                <a:lnTo>
                  <a:pt x="64769" y="140116"/>
                </a:lnTo>
                <a:lnTo>
                  <a:pt x="74983" y="185640"/>
                </a:lnTo>
                <a:lnTo>
                  <a:pt x="80851" y="236490"/>
                </a:lnTo>
                <a:lnTo>
                  <a:pt x="81584" y="262077"/>
                </a:lnTo>
                <a:lnTo>
                  <a:pt x="79318" y="305794"/>
                </a:lnTo>
                <a:lnTo>
                  <a:pt x="72520" y="349496"/>
                </a:lnTo>
                <a:lnTo>
                  <a:pt x="61190" y="393182"/>
                </a:lnTo>
                <a:lnTo>
                  <a:pt x="45326" y="436853"/>
                </a:lnTo>
                <a:lnTo>
                  <a:pt x="24930" y="480510"/>
                </a:lnTo>
                <a:lnTo>
                  <a:pt x="0" y="524154"/>
                </a:lnTo>
                <a:lnTo>
                  <a:pt x="35204" y="524154"/>
                </a:lnTo>
                <a:lnTo>
                  <a:pt x="72502" y="468536"/>
                </a:lnTo>
                <a:lnTo>
                  <a:pt x="103657" y="404202"/>
                </a:lnTo>
                <a:lnTo>
                  <a:pt x="124820" y="334219"/>
                </a:lnTo>
                <a:lnTo>
                  <a:pt x="131876" y="261797"/>
                </a:lnTo>
                <a:lnTo>
                  <a:pt x="130567" y="229665"/>
                </a:lnTo>
                <a:lnTo>
                  <a:pt x="120089" y="167496"/>
                </a:lnTo>
                <a:lnTo>
                  <a:pt x="96967" y="102991"/>
                </a:lnTo>
                <a:lnTo>
                  <a:pt x="79697" y="68589"/>
                </a:lnTo>
                <a:lnTo>
                  <a:pt x="59109" y="34259"/>
                </a:lnTo>
                <a:lnTo>
                  <a:pt x="3520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99182" y="381393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993" y="0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61462" y="3662502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7" y="40792"/>
                </a:moveTo>
                <a:lnTo>
                  <a:pt x="132245" y="40792"/>
                </a:lnTo>
                <a:lnTo>
                  <a:pt x="149683" y="41822"/>
                </a:lnTo>
                <a:lnTo>
                  <a:pt x="164847" y="44921"/>
                </a:lnTo>
                <a:lnTo>
                  <a:pt x="198785" y="74060"/>
                </a:lnTo>
                <a:lnTo>
                  <a:pt x="202272" y="99555"/>
                </a:lnTo>
                <a:lnTo>
                  <a:pt x="202184" y="105613"/>
                </a:lnTo>
                <a:lnTo>
                  <a:pt x="165998" y="121440"/>
                </a:lnTo>
                <a:lnTo>
                  <a:pt x="100581" y="130992"/>
                </a:lnTo>
                <a:lnTo>
                  <a:pt x="88714" y="132819"/>
                </a:lnTo>
                <a:lnTo>
                  <a:pt x="51823" y="143292"/>
                </a:lnTo>
                <a:lnTo>
                  <a:pt x="14932" y="172420"/>
                </a:lnTo>
                <a:lnTo>
                  <a:pt x="608" y="209216"/>
                </a:lnTo>
                <a:lnTo>
                  <a:pt x="0" y="219608"/>
                </a:lnTo>
                <a:lnTo>
                  <a:pt x="1605" y="236892"/>
                </a:lnTo>
                <a:lnTo>
                  <a:pt x="25729" y="279036"/>
                </a:lnTo>
                <a:lnTo>
                  <a:pt x="76677" y="300859"/>
                </a:lnTo>
                <a:lnTo>
                  <a:pt x="99187" y="302310"/>
                </a:lnTo>
                <a:lnTo>
                  <a:pt x="113470" y="301714"/>
                </a:lnTo>
                <a:lnTo>
                  <a:pt x="153479" y="292709"/>
                </a:lnTo>
                <a:lnTo>
                  <a:pt x="192625" y="270631"/>
                </a:lnTo>
                <a:lnTo>
                  <a:pt x="201277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890" y="243798"/>
                </a:lnTo>
                <a:lnTo>
                  <a:pt x="52527" y="218211"/>
                </a:lnTo>
                <a:lnTo>
                  <a:pt x="52654" y="209216"/>
                </a:lnTo>
                <a:lnTo>
                  <a:pt x="78790" y="179095"/>
                </a:lnTo>
                <a:lnTo>
                  <a:pt x="146958" y="165334"/>
                </a:lnTo>
                <a:lnTo>
                  <a:pt x="168754" y="160934"/>
                </a:lnTo>
                <a:lnTo>
                  <a:pt x="187192" y="156114"/>
                </a:lnTo>
                <a:lnTo>
                  <a:pt x="202272" y="150875"/>
                </a:lnTo>
                <a:lnTo>
                  <a:pt x="252018" y="150875"/>
                </a:lnTo>
                <a:lnTo>
                  <a:pt x="251915" y="99555"/>
                </a:lnTo>
                <a:lnTo>
                  <a:pt x="246954" y="54570"/>
                </a:lnTo>
                <a:lnTo>
                  <a:pt x="243514" y="45750"/>
                </a:lnTo>
                <a:lnTo>
                  <a:pt x="240867" y="40792"/>
                </a:lnTo>
                <a:close/>
              </a:path>
              <a:path w="267335" h="302895">
                <a:moveTo>
                  <a:pt x="254949" y="259841"/>
                </a:moveTo>
                <a:lnTo>
                  <a:pt x="206197" y="259841"/>
                </a:lnTo>
                <a:lnTo>
                  <a:pt x="207576" y="269914"/>
                </a:lnTo>
                <a:lnTo>
                  <a:pt x="209618" y="279326"/>
                </a:lnTo>
                <a:lnTo>
                  <a:pt x="212324" y="288077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2"/>
                </a:lnTo>
                <a:lnTo>
                  <a:pt x="259589" y="279018"/>
                </a:lnTo>
                <a:lnTo>
                  <a:pt x="256955" y="270187"/>
                </a:lnTo>
                <a:lnTo>
                  <a:pt x="255092" y="261137"/>
                </a:lnTo>
                <a:lnTo>
                  <a:pt x="254949" y="259841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72" y="150875"/>
                </a:lnTo>
                <a:lnTo>
                  <a:pt x="202006" y="168757"/>
                </a:lnTo>
                <a:lnTo>
                  <a:pt x="201514" y="183914"/>
                </a:lnTo>
                <a:lnTo>
                  <a:pt x="188163" y="227778"/>
                </a:lnTo>
                <a:lnTo>
                  <a:pt x="150092" y="256793"/>
                </a:lnTo>
                <a:lnTo>
                  <a:pt x="111010" y="263753"/>
                </a:lnTo>
                <a:lnTo>
                  <a:pt x="201277" y="263753"/>
                </a:lnTo>
                <a:lnTo>
                  <a:pt x="206197" y="259841"/>
                </a:lnTo>
                <a:lnTo>
                  <a:pt x="254949" y="259841"/>
                </a:lnTo>
                <a:lnTo>
                  <a:pt x="253744" y="248880"/>
                </a:lnTo>
                <a:lnTo>
                  <a:pt x="252783" y="230387"/>
                </a:lnTo>
                <a:lnTo>
                  <a:pt x="252302" y="209638"/>
                </a:lnTo>
                <a:lnTo>
                  <a:pt x="252186" y="201904"/>
                </a:lnTo>
                <a:lnTo>
                  <a:pt x="252068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70"/>
                </a:lnTo>
                <a:lnTo>
                  <a:pt x="48425" y="22698"/>
                </a:lnTo>
                <a:lnTo>
                  <a:pt x="17049" y="61479"/>
                </a:lnTo>
                <a:lnTo>
                  <a:pt x="8381" y="89407"/>
                </a:lnTo>
                <a:lnTo>
                  <a:pt x="56426" y="96113"/>
                </a:lnTo>
                <a:lnTo>
                  <a:pt x="60941" y="81791"/>
                </a:lnTo>
                <a:lnTo>
                  <a:pt x="66517" y="69835"/>
                </a:lnTo>
                <a:lnTo>
                  <a:pt x="102012" y="43851"/>
                </a:lnTo>
                <a:lnTo>
                  <a:pt x="132245" y="40792"/>
                </a:lnTo>
                <a:lnTo>
                  <a:pt x="240867" y="40792"/>
                </a:lnTo>
                <a:lnTo>
                  <a:pt x="239272" y="37803"/>
                </a:lnTo>
                <a:lnTo>
                  <a:pt x="200037" y="8750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89008" y="3662502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60" h="407670">
                <a:moveTo>
                  <a:pt x="44704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87"/>
                </a:lnTo>
                <a:lnTo>
                  <a:pt x="210407" y="265887"/>
                </a:lnTo>
                <a:lnTo>
                  <a:pt x="214191" y="262077"/>
                </a:lnTo>
                <a:lnTo>
                  <a:pt x="122008" y="262077"/>
                </a:lnTo>
                <a:lnTo>
                  <a:pt x="106533" y="260402"/>
                </a:lnTo>
                <a:lnTo>
                  <a:pt x="67233" y="235343"/>
                </a:lnTo>
                <a:lnTo>
                  <a:pt x="46116" y="178974"/>
                </a:lnTo>
                <a:lnTo>
                  <a:pt x="44704" y="152920"/>
                </a:lnTo>
                <a:lnTo>
                  <a:pt x="46205" y="126657"/>
                </a:lnTo>
                <a:lnTo>
                  <a:pt x="58253" y="84112"/>
                </a:lnTo>
                <a:lnTo>
                  <a:pt x="94672" y="45878"/>
                </a:lnTo>
                <a:lnTo>
                  <a:pt x="98951" y="44234"/>
                </a:lnTo>
                <a:lnTo>
                  <a:pt x="44704" y="44234"/>
                </a:lnTo>
                <a:lnTo>
                  <a:pt x="44704" y="6146"/>
                </a:lnTo>
                <a:close/>
              </a:path>
              <a:path w="251460" h="407670">
                <a:moveTo>
                  <a:pt x="210407" y="265887"/>
                </a:moveTo>
                <a:lnTo>
                  <a:pt x="49174" y="265887"/>
                </a:lnTo>
                <a:lnTo>
                  <a:pt x="55882" y="273434"/>
                </a:lnTo>
                <a:lnTo>
                  <a:pt x="91254" y="296492"/>
                </a:lnTo>
                <a:lnTo>
                  <a:pt x="125260" y="302310"/>
                </a:lnTo>
                <a:lnTo>
                  <a:pt x="141830" y="301124"/>
                </a:lnTo>
                <a:lnTo>
                  <a:pt x="189153" y="283400"/>
                </a:lnTo>
                <a:lnTo>
                  <a:pt x="210407" y="265887"/>
                </a:lnTo>
                <a:close/>
              </a:path>
              <a:path w="251460" h="407670">
                <a:moveTo>
                  <a:pt x="215817" y="38557"/>
                </a:moveTo>
                <a:lnTo>
                  <a:pt x="124142" y="38557"/>
                </a:lnTo>
                <a:lnTo>
                  <a:pt x="139369" y="40268"/>
                </a:lnTo>
                <a:lnTo>
                  <a:pt x="153489" y="45410"/>
                </a:lnTo>
                <a:lnTo>
                  <a:pt x="188394" y="81519"/>
                </a:lnTo>
                <a:lnTo>
                  <a:pt x="199751" y="122904"/>
                </a:lnTo>
                <a:lnTo>
                  <a:pt x="201168" y="148818"/>
                </a:lnTo>
                <a:lnTo>
                  <a:pt x="199716" y="175909"/>
                </a:lnTo>
                <a:lnTo>
                  <a:pt x="188078" y="218698"/>
                </a:lnTo>
                <a:lnTo>
                  <a:pt x="152314" y="255162"/>
                </a:lnTo>
                <a:lnTo>
                  <a:pt x="122008" y="262077"/>
                </a:lnTo>
                <a:lnTo>
                  <a:pt x="214191" y="262077"/>
                </a:lnTo>
                <a:lnTo>
                  <a:pt x="235534" y="228917"/>
                </a:lnTo>
                <a:lnTo>
                  <a:pt x="247478" y="191130"/>
                </a:lnTo>
                <a:lnTo>
                  <a:pt x="251460" y="149009"/>
                </a:lnTo>
                <a:lnTo>
                  <a:pt x="250552" y="128698"/>
                </a:lnTo>
                <a:lnTo>
                  <a:pt x="243321" y="90625"/>
                </a:lnTo>
                <a:lnTo>
                  <a:pt x="219054" y="42044"/>
                </a:lnTo>
                <a:lnTo>
                  <a:pt x="215817" y="38557"/>
                </a:lnTo>
                <a:close/>
              </a:path>
              <a:path w="251460" h="407670">
                <a:moveTo>
                  <a:pt x="128701" y="0"/>
                </a:moveTo>
                <a:lnTo>
                  <a:pt x="90923" y="6241"/>
                </a:lnTo>
                <a:lnTo>
                  <a:pt x="52860" y="33879"/>
                </a:lnTo>
                <a:lnTo>
                  <a:pt x="44704" y="44234"/>
                </a:lnTo>
                <a:lnTo>
                  <a:pt x="98951" y="44234"/>
                </a:lnTo>
                <a:lnTo>
                  <a:pt x="108954" y="40389"/>
                </a:lnTo>
                <a:lnTo>
                  <a:pt x="124142" y="38557"/>
                </a:lnTo>
                <a:lnTo>
                  <a:pt x="215817" y="38557"/>
                </a:lnTo>
                <a:lnTo>
                  <a:pt x="207486" y="29578"/>
                </a:lnTo>
                <a:lnTo>
                  <a:pt x="194183" y="19088"/>
                </a:lnTo>
                <a:lnTo>
                  <a:pt x="179458" y="10726"/>
                </a:lnTo>
                <a:lnTo>
                  <a:pt x="163642" y="4762"/>
                </a:lnTo>
                <a:lnTo>
                  <a:pt x="146727" y="1189"/>
                </a:lnTo>
                <a:lnTo>
                  <a:pt x="12870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99790" y="3662502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60" h="407670">
                <a:moveTo>
                  <a:pt x="44703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87"/>
                </a:lnTo>
                <a:lnTo>
                  <a:pt x="210412" y="265887"/>
                </a:lnTo>
                <a:lnTo>
                  <a:pt x="214196" y="262077"/>
                </a:lnTo>
                <a:lnTo>
                  <a:pt x="122008" y="262077"/>
                </a:lnTo>
                <a:lnTo>
                  <a:pt x="106535" y="260402"/>
                </a:lnTo>
                <a:lnTo>
                  <a:pt x="67246" y="235343"/>
                </a:lnTo>
                <a:lnTo>
                  <a:pt x="46117" y="178974"/>
                </a:lnTo>
                <a:lnTo>
                  <a:pt x="44703" y="152920"/>
                </a:lnTo>
                <a:lnTo>
                  <a:pt x="46207" y="126657"/>
                </a:lnTo>
                <a:lnTo>
                  <a:pt x="58259" y="84112"/>
                </a:lnTo>
                <a:lnTo>
                  <a:pt x="94672" y="45878"/>
                </a:lnTo>
                <a:lnTo>
                  <a:pt x="98951" y="44234"/>
                </a:lnTo>
                <a:lnTo>
                  <a:pt x="44703" y="44234"/>
                </a:lnTo>
                <a:lnTo>
                  <a:pt x="44703" y="6146"/>
                </a:lnTo>
                <a:close/>
              </a:path>
              <a:path w="251460" h="407670">
                <a:moveTo>
                  <a:pt x="210412" y="265887"/>
                </a:moveTo>
                <a:lnTo>
                  <a:pt x="49174" y="265887"/>
                </a:lnTo>
                <a:lnTo>
                  <a:pt x="55882" y="273434"/>
                </a:lnTo>
                <a:lnTo>
                  <a:pt x="91254" y="296492"/>
                </a:lnTo>
                <a:lnTo>
                  <a:pt x="125260" y="302310"/>
                </a:lnTo>
                <a:lnTo>
                  <a:pt x="141831" y="301124"/>
                </a:lnTo>
                <a:lnTo>
                  <a:pt x="189153" y="283400"/>
                </a:lnTo>
                <a:lnTo>
                  <a:pt x="210412" y="265887"/>
                </a:lnTo>
                <a:close/>
              </a:path>
              <a:path w="251460" h="407670">
                <a:moveTo>
                  <a:pt x="215826" y="38557"/>
                </a:moveTo>
                <a:lnTo>
                  <a:pt x="124142" y="38557"/>
                </a:lnTo>
                <a:lnTo>
                  <a:pt x="139374" y="40268"/>
                </a:lnTo>
                <a:lnTo>
                  <a:pt x="153495" y="45410"/>
                </a:lnTo>
                <a:lnTo>
                  <a:pt x="188400" y="81519"/>
                </a:lnTo>
                <a:lnTo>
                  <a:pt x="199752" y="122904"/>
                </a:lnTo>
                <a:lnTo>
                  <a:pt x="201167" y="148818"/>
                </a:lnTo>
                <a:lnTo>
                  <a:pt x="199716" y="175909"/>
                </a:lnTo>
                <a:lnTo>
                  <a:pt x="188084" y="218698"/>
                </a:lnTo>
                <a:lnTo>
                  <a:pt x="152320" y="255162"/>
                </a:lnTo>
                <a:lnTo>
                  <a:pt x="122008" y="262077"/>
                </a:lnTo>
                <a:lnTo>
                  <a:pt x="214196" y="262077"/>
                </a:lnTo>
                <a:lnTo>
                  <a:pt x="235534" y="228917"/>
                </a:lnTo>
                <a:lnTo>
                  <a:pt x="247478" y="191130"/>
                </a:lnTo>
                <a:lnTo>
                  <a:pt x="251459" y="149009"/>
                </a:lnTo>
                <a:lnTo>
                  <a:pt x="250553" y="128698"/>
                </a:lnTo>
                <a:lnTo>
                  <a:pt x="243326" y="90625"/>
                </a:lnTo>
                <a:lnTo>
                  <a:pt x="219063" y="42044"/>
                </a:lnTo>
                <a:lnTo>
                  <a:pt x="215826" y="38557"/>
                </a:lnTo>
                <a:close/>
              </a:path>
              <a:path w="251460" h="407670">
                <a:moveTo>
                  <a:pt x="128714" y="0"/>
                </a:moveTo>
                <a:lnTo>
                  <a:pt x="90924" y="6241"/>
                </a:lnTo>
                <a:lnTo>
                  <a:pt x="52860" y="33879"/>
                </a:lnTo>
                <a:lnTo>
                  <a:pt x="44703" y="44234"/>
                </a:lnTo>
                <a:lnTo>
                  <a:pt x="98951" y="44234"/>
                </a:lnTo>
                <a:lnTo>
                  <a:pt x="108954" y="40389"/>
                </a:lnTo>
                <a:lnTo>
                  <a:pt x="124142" y="38557"/>
                </a:lnTo>
                <a:lnTo>
                  <a:pt x="215826" y="38557"/>
                </a:lnTo>
                <a:lnTo>
                  <a:pt x="207493" y="29578"/>
                </a:lnTo>
                <a:lnTo>
                  <a:pt x="194182" y="19088"/>
                </a:lnTo>
                <a:lnTo>
                  <a:pt x="179458" y="10726"/>
                </a:lnTo>
                <a:lnTo>
                  <a:pt x="163644" y="4762"/>
                </a:lnTo>
                <a:lnTo>
                  <a:pt x="146732" y="1189"/>
                </a:lnTo>
                <a:lnTo>
                  <a:pt x="12871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10012" y="3662502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27"/>
                </a:lnTo>
                <a:lnTo>
                  <a:pt x="49682" y="129368"/>
                </a:lnTo>
                <a:lnTo>
                  <a:pt x="57378" y="87363"/>
                </a:lnTo>
                <a:lnTo>
                  <a:pt x="82097" y="56305"/>
                </a:lnTo>
                <a:lnTo>
                  <a:pt x="104317" y="50850"/>
                </a:lnTo>
                <a:lnTo>
                  <a:pt x="143952" y="50850"/>
                </a:lnTo>
                <a:lnTo>
                  <a:pt x="14406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4" h="296545">
                <a:moveTo>
                  <a:pt x="143952" y="50850"/>
                </a:moveTo>
                <a:lnTo>
                  <a:pt x="104317" y="50850"/>
                </a:lnTo>
                <a:lnTo>
                  <a:pt x="113254" y="51479"/>
                </a:lnTo>
                <a:lnTo>
                  <a:pt x="122193" y="53365"/>
                </a:lnTo>
                <a:lnTo>
                  <a:pt x="131131" y="56508"/>
                </a:lnTo>
                <a:lnTo>
                  <a:pt x="140068" y="60909"/>
                </a:lnTo>
                <a:lnTo>
                  <a:pt x="143952" y="50850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7" y="16086"/>
                </a:lnTo>
                <a:lnTo>
                  <a:pt x="44145" y="50571"/>
                </a:lnTo>
                <a:lnTo>
                  <a:pt x="144060" y="50571"/>
                </a:lnTo>
                <a:lnTo>
                  <a:pt x="157581" y="15557"/>
                </a:lnTo>
                <a:lnTo>
                  <a:pt x="144782" y="8760"/>
                </a:lnTo>
                <a:lnTo>
                  <a:pt x="132086" y="3897"/>
                </a:lnTo>
                <a:lnTo>
                  <a:pt x="119494" y="975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78217" y="3662502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61" y="8031"/>
                </a:lnTo>
                <a:lnTo>
                  <a:pt x="44799" y="32130"/>
                </a:lnTo>
                <a:lnTo>
                  <a:pt x="11185" y="81232"/>
                </a:lnTo>
                <a:lnTo>
                  <a:pt x="0" y="151244"/>
                </a:lnTo>
                <a:lnTo>
                  <a:pt x="2336" y="185620"/>
                </a:lnTo>
                <a:lnTo>
                  <a:pt x="21098" y="241743"/>
                </a:lnTo>
                <a:lnTo>
                  <a:pt x="57772" y="280424"/>
                </a:lnTo>
                <a:lnTo>
                  <a:pt x="106984" y="299880"/>
                </a:lnTo>
                <a:lnTo>
                  <a:pt x="135972" y="302310"/>
                </a:lnTo>
                <a:lnTo>
                  <a:pt x="154548" y="301209"/>
                </a:lnTo>
                <a:lnTo>
                  <a:pt x="205911" y="284606"/>
                </a:lnTo>
                <a:lnTo>
                  <a:pt x="235242" y="262077"/>
                </a:lnTo>
                <a:lnTo>
                  <a:pt x="135972" y="262077"/>
                </a:lnTo>
                <a:lnTo>
                  <a:pt x="118254" y="260346"/>
                </a:lnTo>
                <a:lnTo>
                  <a:pt x="74593" y="234416"/>
                </a:lnTo>
                <a:lnTo>
                  <a:pt x="56362" y="199850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40" y="47645"/>
                </a:lnTo>
                <a:lnTo>
                  <a:pt x="135972" y="40792"/>
                </a:lnTo>
                <a:lnTo>
                  <a:pt x="234973" y="40792"/>
                </a:lnTo>
                <a:lnTo>
                  <a:pt x="233673" y="39115"/>
                </a:lnTo>
                <a:lnTo>
                  <a:pt x="213311" y="21999"/>
                </a:lnTo>
                <a:lnTo>
                  <a:pt x="190233" y="9775"/>
                </a:lnTo>
                <a:lnTo>
                  <a:pt x="164451" y="2443"/>
                </a:lnTo>
                <a:lnTo>
                  <a:pt x="135972" y="0"/>
                </a:lnTo>
                <a:close/>
              </a:path>
              <a:path w="271779" h="302895">
                <a:moveTo>
                  <a:pt x="234973" y="40792"/>
                </a:moveTo>
                <a:lnTo>
                  <a:pt x="135972" y="40792"/>
                </a:lnTo>
                <a:lnTo>
                  <a:pt x="153394" y="42521"/>
                </a:lnTo>
                <a:lnTo>
                  <a:pt x="169343" y="47707"/>
                </a:lnTo>
                <a:lnTo>
                  <a:pt x="207487" y="83850"/>
                </a:lnTo>
                <a:lnTo>
                  <a:pt x="219744" y="124465"/>
                </a:lnTo>
                <a:lnTo>
                  <a:pt x="221188" y="151244"/>
                </a:lnTo>
                <a:lnTo>
                  <a:pt x="219759" y="176272"/>
                </a:lnTo>
                <a:lnTo>
                  <a:pt x="207605" y="218601"/>
                </a:lnTo>
                <a:lnTo>
                  <a:pt x="169471" y="255162"/>
                </a:lnTo>
                <a:lnTo>
                  <a:pt x="135972" y="262077"/>
                </a:lnTo>
                <a:lnTo>
                  <a:pt x="235242" y="262077"/>
                </a:lnTo>
                <a:lnTo>
                  <a:pt x="262141" y="217396"/>
                </a:lnTo>
                <a:lnTo>
                  <a:pt x="270523" y="173496"/>
                </a:lnTo>
                <a:lnTo>
                  <a:pt x="271570" y="147053"/>
                </a:lnTo>
                <a:lnTo>
                  <a:pt x="269198" y="114473"/>
                </a:lnTo>
                <a:lnTo>
                  <a:pt x="262085" y="85612"/>
                </a:lnTo>
                <a:lnTo>
                  <a:pt x="250241" y="60487"/>
                </a:lnTo>
                <a:lnTo>
                  <a:pt x="234973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77271" y="3668648"/>
            <a:ext cx="266700" cy="290195"/>
          </a:xfrm>
          <a:custGeom>
            <a:avLst/>
            <a:gdLst/>
            <a:ahLst/>
            <a:cxnLst/>
            <a:rect l="l" t="t" r="r" b="b"/>
            <a:pathLst>
              <a:path w="266700" h="290195">
                <a:moveTo>
                  <a:pt x="52616" y="0"/>
                </a:moveTo>
                <a:lnTo>
                  <a:pt x="0" y="0"/>
                </a:lnTo>
                <a:lnTo>
                  <a:pt x="109423" y="290017"/>
                </a:lnTo>
                <a:lnTo>
                  <a:pt x="156730" y="290017"/>
                </a:lnTo>
                <a:lnTo>
                  <a:pt x="178664" y="232092"/>
                </a:lnTo>
                <a:lnTo>
                  <a:pt x="133261" y="232092"/>
                </a:lnTo>
                <a:lnTo>
                  <a:pt x="128900" y="217069"/>
                </a:lnTo>
                <a:lnTo>
                  <a:pt x="124337" y="202326"/>
                </a:lnTo>
                <a:lnTo>
                  <a:pt x="119582" y="187865"/>
                </a:lnTo>
                <a:lnTo>
                  <a:pt x="114642" y="173685"/>
                </a:lnTo>
                <a:lnTo>
                  <a:pt x="52616" y="0"/>
                </a:lnTo>
                <a:close/>
              </a:path>
              <a:path w="266700" h="290195">
                <a:moveTo>
                  <a:pt x="266547" y="0"/>
                </a:moveTo>
                <a:lnTo>
                  <a:pt x="216065" y="0"/>
                </a:lnTo>
                <a:lnTo>
                  <a:pt x="151612" y="176949"/>
                </a:lnTo>
                <a:lnTo>
                  <a:pt x="146023" y="192492"/>
                </a:lnTo>
                <a:lnTo>
                  <a:pt x="141112" y="206859"/>
                </a:lnTo>
                <a:lnTo>
                  <a:pt x="136864" y="220056"/>
                </a:lnTo>
                <a:lnTo>
                  <a:pt x="133261" y="232092"/>
                </a:lnTo>
                <a:lnTo>
                  <a:pt x="178664" y="232092"/>
                </a:lnTo>
                <a:lnTo>
                  <a:pt x="26654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70628" y="3662502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05" y="10069"/>
                </a:lnTo>
                <a:lnTo>
                  <a:pt x="37541" y="40322"/>
                </a:lnTo>
                <a:lnTo>
                  <a:pt x="9374" y="88774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06"/>
                </a:lnTo>
                <a:lnTo>
                  <a:pt x="107676" y="299865"/>
                </a:lnTo>
                <a:lnTo>
                  <a:pt x="137744" y="302310"/>
                </a:lnTo>
                <a:lnTo>
                  <a:pt x="161830" y="300774"/>
                </a:lnTo>
                <a:lnTo>
                  <a:pt x="203220" y="288514"/>
                </a:lnTo>
                <a:lnTo>
                  <a:pt x="235474" y="264335"/>
                </a:lnTo>
                <a:lnTo>
                  <a:pt x="237223" y="262077"/>
                </a:lnTo>
                <a:lnTo>
                  <a:pt x="137744" y="262077"/>
                </a:lnTo>
                <a:lnTo>
                  <a:pt x="120392" y="260488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9" y="105454"/>
                </a:lnTo>
                <a:lnTo>
                  <a:pt x="78511" y="62864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21" y="40233"/>
                </a:lnTo>
                <a:lnTo>
                  <a:pt x="229768" y="39484"/>
                </a:lnTo>
                <a:lnTo>
                  <a:pt x="210068" y="22197"/>
                </a:lnTo>
                <a:lnTo>
                  <a:pt x="187715" y="9859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8"/>
                </a:lnTo>
                <a:lnTo>
                  <a:pt x="150739" y="261186"/>
                </a:lnTo>
                <a:lnTo>
                  <a:pt x="137744" y="262077"/>
                </a:lnTo>
                <a:lnTo>
                  <a:pt x="237223" y="262077"/>
                </a:lnTo>
                <a:lnTo>
                  <a:pt x="247843" y="248359"/>
                </a:lnTo>
                <a:lnTo>
                  <a:pt x="257645" y="229904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21" y="40233"/>
                </a:moveTo>
                <a:lnTo>
                  <a:pt x="135331" y="40233"/>
                </a:lnTo>
                <a:lnTo>
                  <a:pt x="153121" y="42013"/>
                </a:lnTo>
                <a:lnTo>
                  <a:pt x="169181" y="47347"/>
                </a:lnTo>
                <a:lnTo>
                  <a:pt x="202925" y="78924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61"/>
                </a:lnTo>
                <a:lnTo>
                  <a:pt x="257340" y="87055"/>
                </a:lnTo>
                <a:lnTo>
                  <a:pt x="245845" y="61263"/>
                </a:lnTo>
                <a:lnTo>
                  <a:pt x="23032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79192" y="3558565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6"/>
                </a:moveTo>
                <a:lnTo>
                  <a:pt x="72666" y="114502"/>
                </a:lnTo>
                <a:lnTo>
                  <a:pt x="32531" y="145637"/>
                </a:lnTo>
                <a:lnTo>
                  <a:pt x="8123" y="194926"/>
                </a:lnTo>
                <a:lnTo>
                  <a:pt x="901" y="234224"/>
                </a:lnTo>
                <a:lnTo>
                  <a:pt x="0" y="255460"/>
                </a:lnTo>
                <a:lnTo>
                  <a:pt x="991" y="276937"/>
                </a:lnTo>
                <a:lnTo>
                  <a:pt x="8954" y="316227"/>
                </a:lnTo>
                <a:lnTo>
                  <a:pt x="35250" y="364373"/>
                </a:lnTo>
                <a:lnTo>
                  <a:pt x="75818" y="395515"/>
                </a:lnTo>
                <a:lnTo>
                  <a:pt x="124608" y="406247"/>
                </a:lnTo>
                <a:lnTo>
                  <a:pt x="149732" y="403558"/>
                </a:lnTo>
                <a:lnTo>
                  <a:pt x="171612" y="395498"/>
                </a:lnTo>
                <a:lnTo>
                  <a:pt x="190246" y="382078"/>
                </a:lnTo>
                <a:lnTo>
                  <a:pt x="203416" y="366013"/>
                </a:lnTo>
                <a:lnTo>
                  <a:pt x="129358" y="366013"/>
                </a:lnTo>
                <a:lnTo>
                  <a:pt x="113883" y="364300"/>
                </a:lnTo>
                <a:lnTo>
                  <a:pt x="73846" y="338543"/>
                </a:lnTo>
                <a:lnTo>
                  <a:pt x="56166" y="304022"/>
                </a:lnTo>
                <a:lnTo>
                  <a:pt x="50292" y="255371"/>
                </a:lnTo>
                <a:lnTo>
                  <a:pt x="51665" y="228673"/>
                </a:lnTo>
                <a:lnTo>
                  <a:pt x="62659" y="186625"/>
                </a:lnTo>
                <a:lnTo>
                  <a:pt x="97000" y="151372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81" y="143890"/>
                </a:lnTo>
                <a:lnTo>
                  <a:pt x="195380" y="135420"/>
                </a:lnTo>
                <a:lnTo>
                  <a:pt x="187538" y="127774"/>
                </a:lnTo>
                <a:lnTo>
                  <a:pt x="147165" y="106716"/>
                </a:lnTo>
                <a:lnTo>
                  <a:pt x="135134" y="104633"/>
                </a:lnTo>
                <a:lnTo>
                  <a:pt x="122373" y="103936"/>
                </a:lnTo>
                <a:close/>
              </a:path>
              <a:path w="251460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2" y="151655"/>
                </a:lnTo>
                <a:lnTo>
                  <a:pt x="193816" y="188350"/>
                </a:lnTo>
                <a:lnTo>
                  <a:pt x="205306" y="231903"/>
                </a:lnTo>
                <a:lnTo>
                  <a:pt x="206739" y="259562"/>
                </a:lnTo>
                <a:lnTo>
                  <a:pt x="205328" y="284797"/>
                </a:lnTo>
                <a:lnTo>
                  <a:pt x="194057" y="324888"/>
                </a:lnTo>
                <a:lnTo>
                  <a:pt x="159193" y="359449"/>
                </a:lnTo>
                <a:lnTo>
                  <a:pt x="129358" y="366013"/>
                </a:lnTo>
                <a:lnTo>
                  <a:pt x="203416" y="366013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1" y="0"/>
                </a:lnTo>
                <a:lnTo>
                  <a:pt x="202281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87390" y="3558565"/>
            <a:ext cx="315595" cy="400685"/>
          </a:xfrm>
          <a:custGeom>
            <a:avLst/>
            <a:gdLst/>
            <a:ahLst/>
            <a:cxnLst/>
            <a:rect l="l" t="t" r="r" b="b"/>
            <a:pathLst>
              <a:path w="315595" h="400685">
                <a:moveTo>
                  <a:pt x="54394" y="0"/>
                </a:moveTo>
                <a:lnTo>
                  <a:pt x="0" y="0"/>
                </a:lnTo>
                <a:lnTo>
                  <a:pt x="0" y="400100"/>
                </a:lnTo>
                <a:lnTo>
                  <a:pt x="50850" y="400100"/>
                </a:lnTo>
                <a:lnTo>
                  <a:pt x="50850" y="86055"/>
                </a:lnTo>
                <a:lnTo>
                  <a:pt x="111916" y="86055"/>
                </a:lnTo>
                <a:lnTo>
                  <a:pt x="54394" y="0"/>
                </a:lnTo>
                <a:close/>
              </a:path>
              <a:path w="315595" h="400685">
                <a:moveTo>
                  <a:pt x="111916" y="86055"/>
                </a:moveTo>
                <a:lnTo>
                  <a:pt x="50850" y="86055"/>
                </a:lnTo>
                <a:lnTo>
                  <a:pt x="260781" y="400100"/>
                </a:lnTo>
                <a:lnTo>
                  <a:pt x="315163" y="400100"/>
                </a:lnTo>
                <a:lnTo>
                  <a:pt x="315163" y="314045"/>
                </a:lnTo>
                <a:lnTo>
                  <a:pt x="264312" y="314045"/>
                </a:lnTo>
                <a:lnTo>
                  <a:pt x="111916" y="86055"/>
                </a:lnTo>
                <a:close/>
              </a:path>
              <a:path w="315595" h="400685">
                <a:moveTo>
                  <a:pt x="315163" y="0"/>
                </a:moveTo>
                <a:lnTo>
                  <a:pt x="264312" y="0"/>
                </a:lnTo>
                <a:lnTo>
                  <a:pt x="264312" y="314045"/>
                </a:lnTo>
                <a:lnTo>
                  <a:pt x="315163" y="314045"/>
                </a:lnTo>
                <a:lnTo>
                  <a:pt x="31516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69140" y="3662502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10" y="10069"/>
                </a:lnTo>
                <a:lnTo>
                  <a:pt x="37541" y="40322"/>
                </a:lnTo>
                <a:lnTo>
                  <a:pt x="9374" y="88774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06"/>
                </a:lnTo>
                <a:lnTo>
                  <a:pt x="107676" y="299865"/>
                </a:lnTo>
                <a:lnTo>
                  <a:pt x="137744" y="302310"/>
                </a:lnTo>
                <a:lnTo>
                  <a:pt x="161831" y="300774"/>
                </a:lnTo>
                <a:lnTo>
                  <a:pt x="203225" y="288514"/>
                </a:lnTo>
                <a:lnTo>
                  <a:pt x="235474" y="264335"/>
                </a:lnTo>
                <a:lnTo>
                  <a:pt x="237223" y="262077"/>
                </a:lnTo>
                <a:lnTo>
                  <a:pt x="137744" y="262077"/>
                </a:lnTo>
                <a:lnTo>
                  <a:pt x="120392" y="260488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98" y="123494"/>
                </a:lnTo>
                <a:lnTo>
                  <a:pt x="55630" y="105454"/>
                </a:lnTo>
                <a:lnTo>
                  <a:pt x="78524" y="62864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21" y="40233"/>
                </a:lnTo>
                <a:lnTo>
                  <a:pt x="229768" y="39484"/>
                </a:lnTo>
                <a:lnTo>
                  <a:pt x="210068" y="22197"/>
                </a:lnTo>
                <a:lnTo>
                  <a:pt x="187715" y="9859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8"/>
                </a:lnTo>
                <a:lnTo>
                  <a:pt x="150739" y="261186"/>
                </a:lnTo>
                <a:lnTo>
                  <a:pt x="137744" y="262077"/>
                </a:lnTo>
                <a:lnTo>
                  <a:pt x="237223" y="262077"/>
                </a:lnTo>
                <a:lnTo>
                  <a:pt x="247843" y="248359"/>
                </a:lnTo>
                <a:lnTo>
                  <a:pt x="257645" y="229904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21" y="40233"/>
                </a:moveTo>
                <a:lnTo>
                  <a:pt x="135331" y="40233"/>
                </a:lnTo>
                <a:lnTo>
                  <a:pt x="153123" y="42013"/>
                </a:lnTo>
                <a:lnTo>
                  <a:pt x="169186" y="47347"/>
                </a:lnTo>
                <a:lnTo>
                  <a:pt x="202925" y="78924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61"/>
                </a:lnTo>
                <a:lnTo>
                  <a:pt x="257340" y="87055"/>
                </a:lnTo>
                <a:lnTo>
                  <a:pt x="245845" y="61263"/>
                </a:lnTo>
                <a:lnTo>
                  <a:pt x="23032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60655" y="3668648"/>
            <a:ext cx="398145" cy="290195"/>
          </a:xfrm>
          <a:custGeom>
            <a:avLst/>
            <a:gdLst/>
            <a:ahLst/>
            <a:cxnLst/>
            <a:rect l="l" t="t" r="r" b="b"/>
            <a:pathLst>
              <a:path w="398145" h="290195">
                <a:moveTo>
                  <a:pt x="51409" y="0"/>
                </a:moveTo>
                <a:lnTo>
                  <a:pt x="0" y="0"/>
                </a:lnTo>
                <a:lnTo>
                  <a:pt x="87629" y="290017"/>
                </a:lnTo>
                <a:lnTo>
                  <a:pt x="139700" y="290017"/>
                </a:lnTo>
                <a:lnTo>
                  <a:pt x="155568" y="229666"/>
                </a:lnTo>
                <a:lnTo>
                  <a:pt x="114084" y="229666"/>
                </a:lnTo>
                <a:lnTo>
                  <a:pt x="97688" y="167360"/>
                </a:lnTo>
                <a:lnTo>
                  <a:pt x="51409" y="0"/>
                </a:lnTo>
                <a:close/>
              </a:path>
              <a:path w="398145" h="290195">
                <a:moveTo>
                  <a:pt x="242723" y="66865"/>
                </a:moveTo>
                <a:lnTo>
                  <a:pt x="198374" y="66865"/>
                </a:lnTo>
                <a:lnTo>
                  <a:pt x="210007" y="116509"/>
                </a:lnTo>
                <a:lnTo>
                  <a:pt x="256019" y="290017"/>
                </a:lnTo>
                <a:lnTo>
                  <a:pt x="306870" y="290017"/>
                </a:lnTo>
                <a:lnTo>
                  <a:pt x="327706" y="223608"/>
                </a:lnTo>
                <a:lnTo>
                  <a:pt x="283311" y="223608"/>
                </a:lnTo>
                <a:lnTo>
                  <a:pt x="268798" y="167360"/>
                </a:lnTo>
                <a:lnTo>
                  <a:pt x="242723" y="66865"/>
                </a:lnTo>
                <a:close/>
              </a:path>
              <a:path w="398145" h="290195">
                <a:moveTo>
                  <a:pt x="225374" y="0"/>
                </a:moveTo>
                <a:lnTo>
                  <a:pt x="174993" y="0"/>
                </a:lnTo>
                <a:lnTo>
                  <a:pt x="129082" y="169875"/>
                </a:lnTo>
                <a:lnTo>
                  <a:pt x="118330" y="212410"/>
                </a:lnTo>
                <a:lnTo>
                  <a:pt x="115390" y="224199"/>
                </a:lnTo>
                <a:lnTo>
                  <a:pt x="114084" y="229666"/>
                </a:lnTo>
                <a:lnTo>
                  <a:pt x="155568" y="229666"/>
                </a:lnTo>
                <a:lnTo>
                  <a:pt x="198374" y="66865"/>
                </a:lnTo>
                <a:lnTo>
                  <a:pt x="242723" y="66865"/>
                </a:lnTo>
                <a:lnTo>
                  <a:pt x="225374" y="0"/>
                </a:lnTo>
                <a:close/>
              </a:path>
              <a:path w="398145" h="290195">
                <a:moveTo>
                  <a:pt x="397865" y="0"/>
                </a:moveTo>
                <a:lnTo>
                  <a:pt x="350088" y="0"/>
                </a:lnTo>
                <a:lnTo>
                  <a:pt x="299974" y="167639"/>
                </a:lnTo>
                <a:lnTo>
                  <a:pt x="283311" y="223608"/>
                </a:lnTo>
                <a:lnTo>
                  <a:pt x="327706" y="223608"/>
                </a:lnTo>
                <a:lnTo>
                  <a:pt x="39786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76987" y="3558565"/>
            <a:ext cx="302895" cy="400685"/>
          </a:xfrm>
          <a:custGeom>
            <a:avLst/>
            <a:gdLst/>
            <a:ahLst/>
            <a:cxnLst/>
            <a:rect l="l" t="t" r="r" b="b"/>
            <a:pathLst>
              <a:path w="302895" h="400685">
                <a:moveTo>
                  <a:pt x="150139" y="0"/>
                </a:moveTo>
                <a:lnTo>
                  <a:pt x="0" y="0"/>
                </a:lnTo>
                <a:lnTo>
                  <a:pt x="0" y="400100"/>
                </a:lnTo>
                <a:lnTo>
                  <a:pt x="152654" y="400100"/>
                </a:lnTo>
                <a:lnTo>
                  <a:pt x="171041" y="399681"/>
                </a:lnTo>
                <a:lnTo>
                  <a:pt x="217284" y="393395"/>
                </a:lnTo>
                <a:lnTo>
                  <a:pt x="261061" y="373646"/>
                </a:lnTo>
                <a:lnTo>
                  <a:pt x="280350" y="353161"/>
                </a:lnTo>
                <a:lnTo>
                  <a:pt x="53086" y="353161"/>
                </a:lnTo>
                <a:lnTo>
                  <a:pt x="53086" y="215137"/>
                </a:lnTo>
                <a:lnTo>
                  <a:pt x="275178" y="215137"/>
                </a:lnTo>
                <a:lnTo>
                  <a:pt x="271987" y="211611"/>
                </a:lnTo>
                <a:lnTo>
                  <a:pt x="259089" y="201587"/>
                </a:lnTo>
                <a:lnTo>
                  <a:pt x="244082" y="193448"/>
                </a:lnTo>
                <a:lnTo>
                  <a:pt x="226974" y="187198"/>
                </a:lnTo>
                <a:lnTo>
                  <a:pt x="240123" y="179668"/>
                </a:lnTo>
                <a:lnTo>
                  <a:pt x="251491" y="171059"/>
                </a:lnTo>
                <a:lnTo>
                  <a:pt x="254322" y="168198"/>
                </a:lnTo>
                <a:lnTo>
                  <a:pt x="53086" y="168198"/>
                </a:lnTo>
                <a:lnTo>
                  <a:pt x="53086" y="46939"/>
                </a:lnTo>
                <a:lnTo>
                  <a:pt x="265129" y="46939"/>
                </a:lnTo>
                <a:lnTo>
                  <a:pt x="258445" y="37722"/>
                </a:lnTo>
                <a:lnTo>
                  <a:pt x="223710" y="12103"/>
                </a:lnTo>
                <a:lnTo>
                  <a:pt x="171914" y="751"/>
                </a:lnTo>
                <a:lnTo>
                  <a:pt x="150139" y="0"/>
                </a:lnTo>
                <a:close/>
              </a:path>
              <a:path w="302895" h="400685">
                <a:moveTo>
                  <a:pt x="275178" y="215137"/>
                </a:moveTo>
                <a:lnTo>
                  <a:pt x="145669" y="215137"/>
                </a:lnTo>
                <a:lnTo>
                  <a:pt x="163634" y="215557"/>
                </a:lnTo>
                <a:lnTo>
                  <a:pt x="179382" y="216814"/>
                </a:lnTo>
                <a:lnTo>
                  <a:pt x="222316" y="231001"/>
                </a:lnTo>
                <a:lnTo>
                  <a:pt x="244682" y="263169"/>
                </a:lnTo>
                <a:lnTo>
                  <a:pt x="247561" y="284149"/>
                </a:lnTo>
                <a:lnTo>
                  <a:pt x="247069" y="293441"/>
                </a:lnTo>
                <a:lnTo>
                  <a:pt x="230614" y="330876"/>
                </a:lnTo>
                <a:lnTo>
                  <a:pt x="188874" y="351205"/>
                </a:lnTo>
                <a:lnTo>
                  <a:pt x="152742" y="353161"/>
                </a:lnTo>
                <a:lnTo>
                  <a:pt x="280350" y="353161"/>
                </a:lnTo>
                <a:lnTo>
                  <a:pt x="299321" y="311238"/>
                </a:lnTo>
                <a:lnTo>
                  <a:pt x="302310" y="284060"/>
                </a:lnTo>
                <a:lnTo>
                  <a:pt x="301089" y="267171"/>
                </a:lnTo>
                <a:lnTo>
                  <a:pt x="297424" y="251447"/>
                </a:lnTo>
                <a:lnTo>
                  <a:pt x="291316" y="236894"/>
                </a:lnTo>
                <a:lnTo>
                  <a:pt x="282765" y="223520"/>
                </a:lnTo>
                <a:lnTo>
                  <a:pt x="275178" y="215137"/>
                </a:lnTo>
                <a:close/>
              </a:path>
              <a:path w="302895" h="400685">
                <a:moveTo>
                  <a:pt x="265129" y="46939"/>
                </a:moveTo>
                <a:lnTo>
                  <a:pt x="133096" y="46939"/>
                </a:lnTo>
                <a:lnTo>
                  <a:pt x="153032" y="47287"/>
                </a:lnTo>
                <a:lnTo>
                  <a:pt x="169819" y="48333"/>
                </a:lnTo>
                <a:lnTo>
                  <a:pt x="209611" y="60544"/>
                </a:lnTo>
                <a:lnTo>
                  <a:pt x="230189" y="98808"/>
                </a:lnTo>
                <a:lnTo>
                  <a:pt x="230784" y="108496"/>
                </a:lnTo>
                <a:lnTo>
                  <a:pt x="230140" y="118589"/>
                </a:lnTo>
                <a:lnTo>
                  <a:pt x="207830" y="155519"/>
                </a:lnTo>
                <a:lnTo>
                  <a:pt x="169843" y="167020"/>
                </a:lnTo>
                <a:lnTo>
                  <a:pt x="139611" y="168198"/>
                </a:lnTo>
                <a:lnTo>
                  <a:pt x="254322" y="168198"/>
                </a:lnTo>
                <a:lnTo>
                  <a:pt x="279282" y="127206"/>
                </a:lnTo>
                <a:lnTo>
                  <a:pt x="282765" y="102349"/>
                </a:lnTo>
                <a:lnTo>
                  <a:pt x="281785" y="88676"/>
                </a:lnTo>
                <a:lnTo>
                  <a:pt x="278839" y="75317"/>
                </a:lnTo>
                <a:lnTo>
                  <a:pt x="273919" y="62272"/>
                </a:lnTo>
                <a:lnTo>
                  <a:pt x="267017" y="49542"/>
                </a:lnTo>
                <a:lnTo>
                  <a:pt x="265129" y="4693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34618" y="3551859"/>
            <a:ext cx="318135" cy="414020"/>
          </a:xfrm>
          <a:custGeom>
            <a:avLst/>
            <a:gdLst/>
            <a:ahLst/>
            <a:cxnLst/>
            <a:rect l="l" t="t" r="r" b="b"/>
            <a:pathLst>
              <a:path w="318134" h="414020">
                <a:moveTo>
                  <a:pt x="49733" y="273812"/>
                </a:moveTo>
                <a:lnTo>
                  <a:pt x="0" y="278282"/>
                </a:lnTo>
                <a:lnTo>
                  <a:pt x="1786" y="297806"/>
                </a:lnTo>
                <a:lnTo>
                  <a:pt x="6034" y="316280"/>
                </a:lnTo>
                <a:lnTo>
                  <a:pt x="33374" y="365001"/>
                </a:lnTo>
                <a:lnTo>
                  <a:pt x="79451" y="397675"/>
                </a:lnTo>
                <a:lnTo>
                  <a:pt x="120448" y="409541"/>
                </a:lnTo>
                <a:lnTo>
                  <a:pt x="170256" y="413512"/>
                </a:lnTo>
                <a:lnTo>
                  <a:pt x="191246" y="412518"/>
                </a:lnTo>
                <a:lnTo>
                  <a:pt x="229633" y="404709"/>
                </a:lnTo>
                <a:lnTo>
                  <a:pt x="277469" y="379071"/>
                </a:lnTo>
                <a:lnTo>
                  <a:pt x="290143" y="366572"/>
                </a:lnTo>
                <a:lnTo>
                  <a:pt x="167830" y="366572"/>
                </a:lnTo>
                <a:lnTo>
                  <a:pt x="151208" y="365823"/>
                </a:lnTo>
                <a:lnTo>
                  <a:pt x="106451" y="354647"/>
                </a:lnTo>
                <a:lnTo>
                  <a:pt x="73604" y="332539"/>
                </a:lnTo>
                <a:lnTo>
                  <a:pt x="52076" y="288219"/>
                </a:lnTo>
                <a:lnTo>
                  <a:pt x="49733" y="273812"/>
                </a:lnTo>
                <a:close/>
              </a:path>
              <a:path w="318134" h="414020">
                <a:moveTo>
                  <a:pt x="155905" y="0"/>
                </a:moveTo>
                <a:lnTo>
                  <a:pt x="117362" y="3421"/>
                </a:lnTo>
                <a:lnTo>
                  <a:pt x="66979" y="21324"/>
                </a:lnTo>
                <a:lnTo>
                  <a:pt x="32321" y="53733"/>
                </a:lnTo>
                <a:lnTo>
                  <a:pt x="16169" y="95485"/>
                </a:lnTo>
                <a:lnTo>
                  <a:pt x="15087" y="110451"/>
                </a:lnTo>
                <a:lnTo>
                  <a:pt x="15962" y="123896"/>
                </a:lnTo>
                <a:lnTo>
                  <a:pt x="29159" y="160273"/>
                </a:lnTo>
                <a:lnTo>
                  <a:pt x="58323" y="189629"/>
                </a:lnTo>
                <a:lnTo>
                  <a:pt x="102046" y="209721"/>
                </a:lnTo>
                <a:lnTo>
                  <a:pt x="174068" y="228779"/>
                </a:lnTo>
                <a:lnTo>
                  <a:pt x="194325" y="234095"/>
                </a:lnTo>
                <a:lnTo>
                  <a:pt x="231851" y="247132"/>
                </a:lnTo>
                <a:lnTo>
                  <a:pt x="260977" y="272951"/>
                </a:lnTo>
                <a:lnTo>
                  <a:pt x="267106" y="298399"/>
                </a:lnTo>
                <a:lnTo>
                  <a:pt x="266393" y="307460"/>
                </a:lnTo>
                <a:lnTo>
                  <a:pt x="241490" y="346779"/>
                </a:lnTo>
                <a:lnTo>
                  <a:pt x="196338" y="364324"/>
                </a:lnTo>
                <a:lnTo>
                  <a:pt x="167830" y="366572"/>
                </a:lnTo>
                <a:lnTo>
                  <a:pt x="290143" y="366572"/>
                </a:lnTo>
                <a:lnTo>
                  <a:pt x="313409" y="324907"/>
                </a:lnTo>
                <a:lnTo>
                  <a:pt x="317957" y="293928"/>
                </a:lnTo>
                <a:lnTo>
                  <a:pt x="316916" y="278282"/>
                </a:lnTo>
                <a:lnTo>
                  <a:pt x="301383" y="237210"/>
                </a:lnTo>
                <a:lnTo>
                  <a:pt x="266156" y="205065"/>
                </a:lnTo>
                <a:lnTo>
                  <a:pt x="215725" y="184692"/>
                </a:lnTo>
                <a:lnTo>
                  <a:pt x="132132" y="163748"/>
                </a:lnTo>
                <a:lnTo>
                  <a:pt x="109113" y="156567"/>
                </a:lnTo>
                <a:lnTo>
                  <a:pt x="74703" y="135033"/>
                </a:lnTo>
                <a:lnTo>
                  <a:pt x="65938" y="107010"/>
                </a:lnTo>
                <a:lnTo>
                  <a:pt x="67317" y="95027"/>
                </a:lnTo>
                <a:lnTo>
                  <a:pt x="100526" y="56840"/>
                </a:lnTo>
                <a:lnTo>
                  <a:pt x="157962" y="46939"/>
                </a:lnTo>
                <a:lnTo>
                  <a:pt x="279166" y="46939"/>
                </a:lnTo>
                <a:lnTo>
                  <a:pt x="276445" y="43416"/>
                </a:lnTo>
                <a:lnTo>
                  <a:pt x="234327" y="14338"/>
                </a:lnTo>
                <a:lnTo>
                  <a:pt x="197735" y="3573"/>
                </a:lnTo>
                <a:lnTo>
                  <a:pt x="177470" y="891"/>
                </a:lnTo>
                <a:lnTo>
                  <a:pt x="155905" y="0"/>
                </a:lnTo>
                <a:close/>
              </a:path>
              <a:path w="318134" h="414020">
                <a:moveTo>
                  <a:pt x="279166" y="46939"/>
                </a:moveTo>
                <a:lnTo>
                  <a:pt x="157962" y="46939"/>
                </a:lnTo>
                <a:lnTo>
                  <a:pt x="179613" y="48145"/>
                </a:lnTo>
                <a:lnTo>
                  <a:pt x="198461" y="51769"/>
                </a:lnTo>
                <a:lnTo>
                  <a:pt x="238298" y="77115"/>
                </a:lnTo>
                <a:lnTo>
                  <a:pt x="255371" y="123494"/>
                </a:lnTo>
                <a:lnTo>
                  <a:pt x="306222" y="119583"/>
                </a:lnTo>
                <a:lnTo>
                  <a:pt x="304477" y="102435"/>
                </a:lnTo>
                <a:lnTo>
                  <a:pt x="300628" y="86202"/>
                </a:lnTo>
                <a:lnTo>
                  <a:pt x="294663" y="70896"/>
                </a:lnTo>
                <a:lnTo>
                  <a:pt x="286575" y="56527"/>
                </a:lnTo>
                <a:lnTo>
                  <a:pt x="279166" y="4693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424661" y="3558565"/>
            <a:ext cx="330835" cy="400685"/>
          </a:xfrm>
          <a:custGeom>
            <a:avLst/>
            <a:gdLst/>
            <a:ahLst/>
            <a:cxnLst/>
            <a:rect l="l" t="t" r="r" b="b"/>
            <a:pathLst>
              <a:path w="330834" h="400685">
                <a:moveTo>
                  <a:pt x="137845" y="0"/>
                </a:moveTo>
                <a:lnTo>
                  <a:pt x="0" y="0"/>
                </a:lnTo>
                <a:lnTo>
                  <a:pt x="0" y="400100"/>
                </a:lnTo>
                <a:lnTo>
                  <a:pt x="144360" y="400100"/>
                </a:lnTo>
                <a:lnTo>
                  <a:pt x="161995" y="399680"/>
                </a:lnTo>
                <a:lnTo>
                  <a:pt x="208711" y="393293"/>
                </a:lnTo>
                <a:lnTo>
                  <a:pt x="246028" y="379413"/>
                </a:lnTo>
                <a:lnTo>
                  <a:pt x="279469" y="353161"/>
                </a:lnTo>
                <a:lnTo>
                  <a:pt x="53085" y="353161"/>
                </a:lnTo>
                <a:lnTo>
                  <a:pt x="53085" y="46939"/>
                </a:lnTo>
                <a:lnTo>
                  <a:pt x="280795" y="46939"/>
                </a:lnTo>
                <a:lnTo>
                  <a:pt x="267766" y="34366"/>
                </a:lnTo>
                <a:lnTo>
                  <a:pt x="225647" y="10459"/>
                </a:lnTo>
                <a:lnTo>
                  <a:pt x="178984" y="1404"/>
                </a:lnTo>
                <a:lnTo>
                  <a:pt x="159793" y="349"/>
                </a:lnTo>
                <a:lnTo>
                  <a:pt x="137845" y="0"/>
                </a:lnTo>
                <a:close/>
              </a:path>
              <a:path w="330834" h="400685">
                <a:moveTo>
                  <a:pt x="280795" y="46939"/>
                </a:moveTo>
                <a:lnTo>
                  <a:pt x="137007" y="46939"/>
                </a:lnTo>
                <a:lnTo>
                  <a:pt x="158988" y="47445"/>
                </a:lnTo>
                <a:lnTo>
                  <a:pt x="177725" y="48972"/>
                </a:lnTo>
                <a:lnTo>
                  <a:pt x="219636" y="62260"/>
                </a:lnTo>
                <a:lnTo>
                  <a:pt x="255460" y="100393"/>
                </a:lnTo>
                <a:lnTo>
                  <a:pt x="270887" y="141466"/>
                </a:lnTo>
                <a:lnTo>
                  <a:pt x="276047" y="197065"/>
                </a:lnTo>
                <a:lnTo>
                  <a:pt x="275386" y="218915"/>
                </a:lnTo>
                <a:lnTo>
                  <a:pt x="270116" y="257505"/>
                </a:lnTo>
                <a:lnTo>
                  <a:pt x="252968" y="302902"/>
                </a:lnTo>
                <a:lnTo>
                  <a:pt x="220548" y="336956"/>
                </a:lnTo>
                <a:lnTo>
                  <a:pt x="173674" y="351331"/>
                </a:lnTo>
                <a:lnTo>
                  <a:pt x="138391" y="353161"/>
                </a:lnTo>
                <a:lnTo>
                  <a:pt x="279469" y="353161"/>
                </a:lnTo>
                <a:lnTo>
                  <a:pt x="308052" y="310842"/>
                </a:lnTo>
                <a:lnTo>
                  <a:pt x="324835" y="260402"/>
                </a:lnTo>
                <a:lnTo>
                  <a:pt x="330145" y="220030"/>
                </a:lnTo>
                <a:lnTo>
                  <a:pt x="330809" y="197904"/>
                </a:lnTo>
                <a:lnTo>
                  <a:pt x="329831" y="171885"/>
                </a:lnTo>
                <a:lnTo>
                  <a:pt x="321974" y="124285"/>
                </a:lnTo>
                <a:lnTo>
                  <a:pt x="306255" y="82845"/>
                </a:lnTo>
                <a:lnTo>
                  <a:pt x="282607" y="48687"/>
                </a:lnTo>
                <a:lnTo>
                  <a:pt x="280795" y="4693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99373" y="393479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783" y="0"/>
                </a:lnTo>
              </a:path>
            </a:pathLst>
          </a:custGeom>
          <a:ln w="4698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25917" y="3558235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06244" y="3558565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30831" y="3668648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515857" y="3662502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78" y="0"/>
                </a:moveTo>
                <a:lnTo>
                  <a:pt x="79073" y="9901"/>
                </a:lnTo>
                <a:lnTo>
                  <a:pt x="35125" y="39509"/>
                </a:lnTo>
                <a:lnTo>
                  <a:pt x="8765" y="88540"/>
                </a:lnTo>
                <a:lnTo>
                  <a:pt x="977" y="129550"/>
                </a:lnTo>
                <a:lnTo>
                  <a:pt x="0" y="152273"/>
                </a:lnTo>
                <a:lnTo>
                  <a:pt x="2254" y="186355"/>
                </a:lnTo>
                <a:lnTo>
                  <a:pt x="20316" y="241957"/>
                </a:lnTo>
                <a:lnTo>
                  <a:pt x="55630" y="280461"/>
                </a:lnTo>
                <a:lnTo>
                  <a:pt x="103372" y="299882"/>
                </a:lnTo>
                <a:lnTo>
                  <a:pt x="131610" y="302310"/>
                </a:lnTo>
                <a:lnTo>
                  <a:pt x="154377" y="300561"/>
                </a:lnTo>
                <a:lnTo>
                  <a:pt x="175309" y="295309"/>
                </a:lnTo>
                <a:lnTo>
                  <a:pt x="194391" y="286548"/>
                </a:lnTo>
                <a:lnTo>
                  <a:pt x="211607" y="274269"/>
                </a:lnTo>
                <a:lnTo>
                  <a:pt x="223287" y="262077"/>
                </a:lnTo>
                <a:lnTo>
                  <a:pt x="131038" y="262077"/>
                </a:lnTo>
                <a:lnTo>
                  <a:pt x="113929" y="260419"/>
                </a:lnTo>
                <a:lnTo>
                  <a:pt x="72656" y="235623"/>
                </a:lnTo>
                <a:lnTo>
                  <a:pt x="55883" y="201245"/>
                </a:lnTo>
                <a:lnTo>
                  <a:pt x="50292" y="150875"/>
                </a:lnTo>
                <a:lnTo>
                  <a:pt x="51742" y="124051"/>
                </a:lnTo>
                <a:lnTo>
                  <a:pt x="63343" y="82028"/>
                </a:lnTo>
                <a:lnTo>
                  <a:pt x="100252" y="46866"/>
                </a:lnTo>
                <a:lnTo>
                  <a:pt x="133934" y="40233"/>
                </a:lnTo>
                <a:lnTo>
                  <a:pt x="224996" y="40233"/>
                </a:lnTo>
                <a:lnTo>
                  <a:pt x="222764" y="37038"/>
                </a:lnTo>
                <a:lnTo>
                  <a:pt x="209092" y="23837"/>
                </a:lnTo>
                <a:lnTo>
                  <a:pt x="193050" y="13394"/>
                </a:lnTo>
                <a:lnTo>
                  <a:pt x="174831" y="5946"/>
                </a:lnTo>
                <a:lnTo>
                  <a:pt x="154464" y="1485"/>
                </a:lnTo>
                <a:lnTo>
                  <a:pt x="131978" y="0"/>
                </a:lnTo>
                <a:close/>
              </a:path>
              <a:path w="252095" h="302895">
                <a:moveTo>
                  <a:pt x="203974" y="189991"/>
                </a:moveTo>
                <a:lnTo>
                  <a:pt x="188197" y="234370"/>
                </a:lnTo>
                <a:lnTo>
                  <a:pt x="157654" y="257663"/>
                </a:lnTo>
                <a:lnTo>
                  <a:pt x="131038" y="262077"/>
                </a:lnTo>
                <a:lnTo>
                  <a:pt x="223287" y="262077"/>
                </a:lnTo>
                <a:lnTo>
                  <a:pt x="226326" y="258905"/>
                </a:lnTo>
                <a:lnTo>
                  <a:pt x="237958" y="240865"/>
                </a:lnTo>
                <a:lnTo>
                  <a:pt x="246520" y="220133"/>
                </a:lnTo>
                <a:lnTo>
                  <a:pt x="252031" y="196697"/>
                </a:lnTo>
                <a:lnTo>
                  <a:pt x="203974" y="189991"/>
                </a:lnTo>
                <a:close/>
              </a:path>
              <a:path w="252095" h="302895">
                <a:moveTo>
                  <a:pt x="224996" y="40233"/>
                </a:moveTo>
                <a:lnTo>
                  <a:pt x="133934" y="40233"/>
                </a:lnTo>
                <a:lnTo>
                  <a:pt x="145774" y="41156"/>
                </a:lnTo>
                <a:lnTo>
                  <a:pt x="156703" y="43919"/>
                </a:lnTo>
                <a:lnTo>
                  <a:pt x="190600" y="73328"/>
                </a:lnTo>
                <a:lnTo>
                  <a:pt x="200050" y="98907"/>
                </a:lnTo>
                <a:lnTo>
                  <a:pt x="247548" y="91643"/>
                </a:lnTo>
                <a:lnTo>
                  <a:pt x="241998" y="70949"/>
                </a:lnTo>
                <a:lnTo>
                  <a:pt x="233735" y="52744"/>
                </a:lnTo>
                <a:lnTo>
                  <a:pt x="22499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93581" y="3662502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05" y="10069"/>
                </a:lnTo>
                <a:lnTo>
                  <a:pt x="37541" y="40322"/>
                </a:lnTo>
                <a:lnTo>
                  <a:pt x="9374" y="88774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06"/>
                </a:lnTo>
                <a:lnTo>
                  <a:pt x="107676" y="299865"/>
                </a:lnTo>
                <a:lnTo>
                  <a:pt x="137744" y="302310"/>
                </a:lnTo>
                <a:lnTo>
                  <a:pt x="161830" y="300774"/>
                </a:lnTo>
                <a:lnTo>
                  <a:pt x="203220" y="288514"/>
                </a:lnTo>
                <a:lnTo>
                  <a:pt x="235474" y="264335"/>
                </a:lnTo>
                <a:lnTo>
                  <a:pt x="237223" y="262077"/>
                </a:lnTo>
                <a:lnTo>
                  <a:pt x="137744" y="262077"/>
                </a:lnTo>
                <a:lnTo>
                  <a:pt x="120392" y="260488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9" y="105454"/>
                </a:lnTo>
                <a:lnTo>
                  <a:pt x="78511" y="62864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21" y="40233"/>
                </a:lnTo>
                <a:lnTo>
                  <a:pt x="229768" y="39484"/>
                </a:lnTo>
                <a:lnTo>
                  <a:pt x="210068" y="22197"/>
                </a:lnTo>
                <a:lnTo>
                  <a:pt x="187715" y="9859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8"/>
                </a:lnTo>
                <a:lnTo>
                  <a:pt x="150739" y="261186"/>
                </a:lnTo>
                <a:lnTo>
                  <a:pt x="137744" y="262077"/>
                </a:lnTo>
                <a:lnTo>
                  <a:pt x="237223" y="262077"/>
                </a:lnTo>
                <a:lnTo>
                  <a:pt x="247843" y="248359"/>
                </a:lnTo>
                <a:lnTo>
                  <a:pt x="257645" y="229904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21" y="40233"/>
                </a:moveTo>
                <a:lnTo>
                  <a:pt x="135331" y="40233"/>
                </a:lnTo>
                <a:lnTo>
                  <a:pt x="153121" y="42013"/>
                </a:lnTo>
                <a:lnTo>
                  <a:pt x="169181" y="47347"/>
                </a:lnTo>
                <a:lnTo>
                  <a:pt x="202925" y="78924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61"/>
                </a:lnTo>
                <a:lnTo>
                  <a:pt x="257340" y="87055"/>
                </a:lnTo>
                <a:lnTo>
                  <a:pt x="245845" y="61263"/>
                </a:lnTo>
                <a:lnTo>
                  <a:pt x="23032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120581" y="3662502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22"/>
                </a:lnTo>
                <a:lnTo>
                  <a:pt x="50590" y="112345"/>
                </a:lnTo>
                <a:lnTo>
                  <a:pt x="61942" y="74562"/>
                </a:lnTo>
                <a:lnTo>
                  <a:pt x="96772" y="47436"/>
                </a:lnTo>
                <a:lnTo>
                  <a:pt x="97256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4" h="296545">
                <a:moveTo>
                  <a:pt x="222515" y="42468"/>
                </a:moveTo>
                <a:lnTo>
                  <a:pt x="125907" y="42468"/>
                </a:lnTo>
                <a:lnTo>
                  <a:pt x="135389" y="43024"/>
                </a:lnTo>
                <a:lnTo>
                  <a:pt x="144259" y="44688"/>
                </a:lnTo>
                <a:lnTo>
                  <a:pt x="176973" y="68022"/>
                </a:lnTo>
                <a:lnTo>
                  <a:pt x="185728" y="105876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1" y="112345"/>
                </a:lnTo>
                <a:lnTo>
                  <a:pt x="232549" y="70307"/>
                </a:lnTo>
                <a:lnTo>
                  <a:pt x="226553" y="50763"/>
                </a:lnTo>
                <a:lnTo>
                  <a:pt x="222515" y="42468"/>
                </a:lnTo>
                <a:close/>
              </a:path>
              <a:path w="235584" h="296545">
                <a:moveTo>
                  <a:pt x="136245" y="0"/>
                </a:moveTo>
                <a:lnTo>
                  <a:pt x="107910" y="2951"/>
                </a:lnTo>
                <a:lnTo>
                  <a:pt x="83108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56" y="47307"/>
                </a:lnTo>
                <a:lnTo>
                  <a:pt x="110804" y="43708"/>
                </a:lnTo>
                <a:lnTo>
                  <a:pt x="125907" y="42468"/>
                </a:lnTo>
                <a:lnTo>
                  <a:pt x="222515" y="42468"/>
                </a:lnTo>
                <a:lnTo>
                  <a:pt x="222318" y="42062"/>
                </a:lnTo>
                <a:lnTo>
                  <a:pt x="194684" y="14462"/>
                </a:lnTo>
                <a:lnTo>
                  <a:pt x="149101" y="591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411804" y="3662502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46" y="231113"/>
                </a:lnTo>
                <a:lnTo>
                  <a:pt x="13560" y="249859"/>
                </a:lnTo>
                <a:lnTo>
                  <a:pt x="54309" y="289146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40" y="290474"/>
                </a:lnTo>
                <a:lnTo>
                  <a:pt x="218519" y="267169"/>
                </a:lnTo>
                <a:lnTo>
                  <a:pt x="222502" y="262077"/>
                </a:lnTo>
                <a:lnTo>
                  <a:pt x="123774" y="262077"/>
                </a:lnTo>
                <a:lnTo>
                  <a:pt x="107920" y="261100"/>
                </a:lnTo>
                <a:lnTo>
                  <a:pt x="71424" y="246519"/>
                </a:lnTo>
                <a:lnTo>
                  <a:pt x="51561" y="215467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55" y="5867"/>
                </a:lnTo>
                <a:lnTo>
                  <a:pt x="34134" y="25914"/>
                </a:lnTo>
                <a:lnTo>
                  <a:pt x="10602" y="64690"/>
                </a:lnTo>
                <a:lnTo>
                  <a:pt x="8418" y="83908"/>
                </a:lnTo>
                <a:lnTo>
                  <a:pt x="9061" y="93740"/>
                </a:lnTo>
                <a:lnTo>
                  <a:pt x="25187" y="130411"/>
                </a:lnTo>
                <a:lnTo>
                  <a:pt x="63283" y="154845"/>
                </a:lnTo>
                <a:lnTo>
                  <a:pt x="100652" y="166580"/>
                </a:lnTo>
                <a:lnTo>
                  <a:pt x="143664" y="177987"/>
                </a:lnTo>
                <a:lnTo>
                  <a:pt x="158091" y="182373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35"/>
                </a:lnTo>
                <a:lnTo>
                  <a:pt x="123774" y="262077"/>
                </a:lnTo>
                <a:lnTo>
                  <a:pt x="222502" y="262077"/>
                </a:lnTo>
                <a:lnTo>
                  <a:pt x="239950" y="222899"/>
                </a:lnTo>
                <a:lnTo>
                  <a:pt x="240842" y="210845"/>
                </a:lnTo>
                <a:lnTo>
                  <a:pt x="240107" y="198796"/>
                </a:lnTo>
                <a:lnTo>
                  <a:pt x="222586" y="160940"/>
                </a:lnTo>
                <a:lnTo>
                  <a:pt x="184304" y="138412"/>
                </a:lnTo>
                <a:lnTo>
                  <a:pt x="95146" y="112391"/>
                </a:lnTo>
                <a:lnTo>
                  <a:pt x="86124" y="109684"/>
                </a:lnTo>
                <a:lnTo>
                  <a:pt x="80657" y="107848"/>
                </a:lnTo>
                <a:lnTo>
                  <a:pt x="72085" y="104393"/>
                </a:lnTo>
                <a:lnTo>
                  <a:pt x="65849" y="100025"/>
                </a:lnTo>
                <a:lnTo>
                  <a:pt x="61836" y="94805"/>
                </a:lnTo>
                <a:lnTo>
                  <a:pt x="57835" y="89687"/>
                </a:lnTo>
                <a:lnTo>
                  <a:pt x="55879" y="83908"/>
                </a:lnTo>
                <a:lnTo>
                  <a:pt x="55879" y="77571"/>
                </a:lnTo>
                <a:lnTo>
                  <a:pt x="78730" y="46518"/>
                </a:lnTo>
                <a:lnTo>
                  <a:pt x="118465" y="40233"/>
                </a:lnTo>
                <a:lnTo>
                  <a:pt x="215097" y="40233"/>
                </a:lnTo>
                <a:lnTo>
                  <a:pt x="212813" y="36512"/>
                </a:lnTo>
                <a:lnTo>
                  <a:pt x="174713" y="9867"/>
                </a:lnTo>
                <a:lnTo>
                  <a:pt x="131440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97" y="40233"/>
                </a:moveTo>
                <a:lnTo>
                  <a:pt x="118465" y="40233"/>
                </a:lnTo>
                <a:lnTo>
                  <a:pt x="131963" y="41020"/>
                </a:lnTo>
                <a:lnTo>
                  <a:pt x="143830" y="43387"/>
                </a:lnTo>
                <a:lnTo>
                  <a:pt x="175264" y="68111"/>
                </a:lnTo>
                <a:lnTo>
                  <a:pt x="181609" y="88290"/>
                </a:lnTo>
                <a:lnTo>
                  <a:pt x="229666" y="81584"/>
                </a:lnTo>
                <a:lnTo>
                  <a:pt x="226851" y="68111"/>
                </a:lnTo>
                <a:lnTo>
                  <a:pt x="223121" y="56214"/>
                </a:lnTo>
                <a:lnTo>
                  <a:pt x="218427" y="45660"/>
                </a:lnTo>
                <a:lnTo>
                  <a:pt x="215097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694557" y="3662502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4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77" y="280306"/>
                </a:lnTo>
                <a:lnTo>
                  <a:pt x="107669" y="299865"/>
                </a:lnTo>
                <a:lnTo>
                  <a:pt x="137744" y="302310"/>
                </a:lnTo>
                <a:lnTo>
                  <a:pt x="161824" y="300774"/>
                </a:lnTo>
                <a:lnTo>
                  <a:pt x="203213" y="288514"/>
                </a:lnTo>
                <a:lnTo>
                  <a:pt x="235462" y="264335"/>
                </a:lnTo>
                <a:lnTo>
                  <a:pt x="237210" y="262077"/>
                </a:lnTo>
                <a:lnTo>
                  <a:pt x="137744" y="262077"/>
                </a:lnTo>
                <a:lnTo>
                  <a:pt x="120385" y="260488"/>
                </a:lnTo>
                <a:lnTo>
                  <a:pt x="77304" y="236740"/>
                </a:lnTo>
                <a:lnTo>
                  <a:pt x="53019" y="186161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46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8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0" y="262077"/>
                </a:lnTo>
                <a:lnTo>
                  <a:pt x="247832" y="248359"/>
                </a:lnTo>
                <a:lnTo>
                  <a:pt x="257638" y="229904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24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1"/>
                </a:lnTo>
                <a:lnTo>
                  <a:pt x="257338" y="87055"/>
                </a:lnTo>
                <a:lnTo>
                  <a:pt x="245839" y="61263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031044" y="3902786"/>
            <a:ext cx="59690" cy="135255"/>
          </a:xfrm>
          <a:custGeom>
            <a:avLst/>
            <a:gdLst/>
            <a:ahLst/>
            <a:cxnLst/>
            <a:rect l="l" t="t" r="r" b="b"/>
            <a:pathLst>
              <a:path w="59690" h="135254">
                <a:moveTo>
                  <a:pt x="59232" y="0"/>
                </a:moveTo>
                <a:lnTo>
                  <a:pt x="3352" y="0"/>
                </a:lnTo>
                <a:lnTo>
                  <a:pt x="3352" y="55880"/>
                </a:lnTo>
                <a:lnTo>
                  <a:pt x="31203" y="55880"/>
                </a:lnTo>
                <a:lnTo>
                  <a:pt x="30367" y="67578"/>
                </a:lnTo>
                <a:lnTo>
                  <a:pt x="13550" y="105548"/>
                </a:lnTo>
                <a:lnTo>
                  <a:pt x="0" y="113995"/>
                </a:lnTo>
                <a:lnTo>
                  <a:pt x="13411" y="135229"/>
                </a:lnTo>
                <a:lnTo>
                  <a:pt x="48247" y="105791"/>
                </a:lnTo>
                <a:lnTo>
                  <a:pt x="59232" y="55880"/>
                </a:lnTo>
                <a:lnTo>
                  <a:pt x="5923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4352" y="428677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44" y="0"/>
                </a:moveTo>
                <a:lnTo>
                  <a:pt x="80701" y="10069"/>
                </a:lnTo>
                <a:lnTo>
                  <a:pt x="37533" y="40322"/>
                </a:lnTo>
                <a:lnTo>
                  <a:pt x="9372" y="88779"/>
                </a:lnTo>
                <a:lnTo>
                  <a:pt x="0" y="153581"/>
                </a:lnTo>
                <a:lnTo>
                  <a:pt x="2322" y="186894"/>
                </a:lnTo>
                <a:lnTo>
                  <a:pt x="20902" y="241718"/>
                </a:lnTo>
                <a:lnTo>
                  <a:pt x="57382" y="280306"/>
                </a:lnTo>
                <a:lnTo>
                  <a:pt x="107674" y="299865"/>
                </a:lnTo>
                <a:lnTo>
                  <a:pt x="137744" y="302310"/>
                </a:lnTo>
                <a:lnTo>
                  <a:pt x="161827" y="300776"/>
                </a:lnTo>
                <a:lnTo>
                  <a:pt x="203216" y="288525"/>
                </a:lnTo>
                <a:lnTo>
                  <a:pt x="235469" y="264342"/>
                </a:lnTo>
                <a:lnTo>
                  <a:pt x="237223" y="262077"/>
                </a:lnTo>
                <a:lnTo>
                  <a:pt x="137744" y="262077"/>
                </a:lnTo>
                <a:lnTo>
                  <a:pt x="120389" y="260490"/>
                </a:lnTo>
                <a:lnTo>
                  <a:pt x="77303" y="236740"/>
                </a:lnTo>
                <a:lnTo>
                  <a:pt x="53020" y="186166"/>
                </a:lnTo>
                <a:lnTo>
                  <a:pt x="50292" y="163728"/>
                </a:lnTo>
                <a:lnTo>
                  <a:pt x="266266" y="163728"/>
                </a:lnTo>
                <a:lnTo>
                  <a:pt x="266454" y="157949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8" y="105459"/>
                </a:lnTo>
                <a:lnTo>
                  <a:pt x="78512" y="62865"/>
                </a:lnTo>
                <a:lnTo>
                  <a:pt x="119100" y="41648"/>
                </a:lnTo>
                <a:lnTo>
                  <a:pt x="135324" y="40233"/>
                </a:lnTo>
                <a:lnTo>
                  <a:pt x="230312" y="40233"/>
                </a:lnTo>
                <a:lnTo>
                  <a:pt x="229759" y="39484"/>
                </a:lnTo>
                <a:lnTo>
                  <a:pt x="210061" y="22197"/>
                </a:lnTo>
                <a:lnTo>
                  <a:pt x="187709" y="9859"/>
                </a:lnTo>
                <a:lnTo>
                  <a:pt x="162703" y="2463"/>
                </a:lnTo>
                <a:lnTo>
                  <a:pt x="135044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7" y="239638"/>
                </a:lnTo>
                <a:lnTo>
                  <a:pt x="150734" y="261186"/>
                </a:lnTo>
                <a:lnTo>
                  <a:pt x="137744" y="262077"/>
                </a:lnTo>
                <a:lnTo>
                  <a:pt x="237223" y="262077"/>
                </a:lnTo>
                <a:lnTo>
                  <a:pt x="247839" y="248365"/>
                </a:lnTo>
                <a:lnTo>
                  <a:pt x="257642" y="229910"/>
                </a:lnTo>
                <a:lnTo>
                  <a:pt x="264869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12" y="40233"/>
                </a:moveTo>
                <a:lnTo>
                  <a:pt x="135324" y="40233"/>
                </a:lnTo>
                <a:lnTo>
                  <a:pt x="153115" y="42013"/>
                </a:lnTo>
                <a:lnTo>
                  <a:pt x="169177" y="47347"/>
                </a:lnTo>
                <a:lnTo>
                  <a:pt x="202923" y="78926"/>
                </a:lnTo>
                <a:lnTo>
                  <a:pt x="214577" y="123494"/>
                </a:lnTo>
                <a:lnTo>
                  <a:pt x="264695" y="123494"/>
                </a:lnTo>
                <a:lnTo>
                  <a:pt x="264243" y="116867"/>
                </a:lnTo>
                <a:lnTo>
                  <a:pt x="257338" y="87056"/>
                </a:lnTo>
                <a:lnTo>
                  <a:pt x="245841" y="61263"/>
                </a:lnTo>
                <a:lnTo>
                  <a:pt x="230312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97410" y="4191686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5" h="395604">
                <a:moveTo>
                  <a:pt x="85492" y="139230"/>
                </a:moveTo>
                <a:lnTo>
                  <a:pt x="36320" y="139230"/>
                </a:lnTo>
                <a:lnTo>
                  <a:pt x="36371" y="309105"/>
                </a:lnTo>
                <a:lnTo>
                  <a:pt x="39660" y="355608"/>
                </a:lnTo>
                <a:lnTo>
                  <a:pt x="62956" y="386689"/>
                </a:lnTo>
                <a:lnTo>
                  <a:pt x="104402" y="395160"/>
                </a:lnTo>
                <a:lnTo>
                  <a:pt x="112795" y="394883"/>
                </a:lnTo>
                <a:lnTo>
                  <a:pt x="121768" y="394055"/>
                </a:lnTo>
                <a:lnTo>
                  <a:pt x="131300" y="392685"/>
                </a:lnTo>
                <a:lnTo>
                  <a:pt x="141372" y="390778"/>
                </a:lnTo>
                <a:lnTo>
                  <a:pt x="134969" y="349338"/>
                </a:lnTo>
                <a:lnTo>
                  <a:pt x="105977" y="349338"/>
                </a:lnTo>
                <a:lnTo>
                  <a:pt x="100402" y="348132"/>
                </a:lnTo>
                <a:lnTo>
                  <a:pt x="85492" y="309105"/>
                </a:lnTo>
                <a:lnTo>
                  <a:pt x="85492" y="139230"/>
                </a:lnTo>
                <a:close/>
              </a:path>
              <a:path w="141605" h="395604">
                <a:moveTo>
                  <a:pt x="134666" y="347383"/>
                </a:moveTo>
                <a:lnTo>
                  <a:pt x="125815" y="348691"/>
                </a:lnTo>
                <a:lnTo>
                  <a:pt x="118652" y="349338"/>
                </a:lnTo>
                <a:lnTo>
                  <a:pt x="134969" y="349338"/>
                </a:lnTo>
                <a:lnTo>
                  <a:pt x="134666" y="347383"/>
                </a:lnTo>
                <a:close/>
              </a:path>
              <a:path w="141605" h="395604">
                <a:moveTo>
                  <a:pt x="134666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66" y="139230"/>
                </a:lnTo>
                <a:lnTo>
                  <a:pt x="134666" y="101231"/>
                </a:lnTo>
                <a:close/>
              </a:path>
              <a:path w="141605" h="395604">
                <a:moveTo>
                  <a:pt x="85492" y="0"/>
                </a:moveTo>
                <a:lnTo>
                  <a:pt x="36320" y="29527"/>
                </a:lnTo>
                <a:lnTo>
                  <a:pt x="36320" y="101231"/>
                </a:lnTo>
                <a:lnTo>
                  <a:pt x="85492" y="101231"/>
                </a:lnTo>
                <a:lnTo>
                  <a:pt x="854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62169" y="428677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80" h="302895">
                <a:moveTo>
                  <a:pt x="135972" y="0"/>
                </a:moveTo>
                <a:lnTo>
                  <a:pt x="86255" y="8031"/>
                </a:lnTo>
                <a:lnTo>
                  <a:pt x="44786" y="32131"/>
                </a:lnTo>
                <a:lnTo>
                  <a:pt x="11179" y="81237"/>
                </a:lnTo>
                <a:lnTo>
                  <a:pt x="0" y="151244"/>
                </a:lnTo>
                <a:lnTo>
                  <a:pt x="2335" y="185627"/>
                </a:lnTo>
                <a:lnTo>
                  <a:pt x="21093" y="241750"/>
                </a:lnTo>
                <a:lnTo>
                  <a:pt x="57764" y="280429"/>
                </a:lnTo>
                <a:lnTo>
                  <a:pt x="106979" y="299882"/>
                </a:lnTo>
                <a:lnTo>
                  <a:pt x="135972" y="302310"/>
                </a:lnTo>
                <a:lnTo>
                  <a:pt x="154546" y="301209"/>
                </a:lnTo>
                <a:lnTo>
                  <a:pt x="205911" y="284619"/>
                </a:lnTo>
                <a:lnTo>
                  <a:pt x="235244" y="262077"/>
                </a:lnTo>
                <a:lnTo>
                  <a:pt x="135972" y="262077"/>
                </a:lnTo>
                <a:lnTo>
                  <a:pt x="118253" y="260347"/>
                </a:lnTo>
                <a:lnTo>
                  <a:pt x="74593" y="234416"/>
                </a:lnTo>
                <a:lnTo>
                  <a:pt x="56362" y="199855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35" y="47650"/>
                </a:lnTo>
                <a:lnTo>
                  <a:pt x="135972" y="40792"/>
                </a:lnTo>
                <a:lnTo>
                  <a:pt x="234961" y="40792"/>
                </a:lnTo>
                <a:lnTo>
                  <a:pt x="233661" y="39116"/>
                </a:lnTo>
                <a:lnTo>
                  <a:pt x="213300" y="22004"/>
                </a:lnTo>
                <a:lnTo>
                  <a:pt x="190227" y="9780"/>
                </a:lnTo>
                <a:lnTo>
                  <a:pt x="164449" y="2445"/>
                </a:lnTo>
                <a:lnTo>
                  <a:pt x="135972" y="0"/>
                </a:lnTo>
                <a:close/>
              </a:path>
              <a:path w="271780" h="302895">
                <a:moveTo>
                  <a:pt x="234961" y="40792"/>
                </a:moveTo>
                <a:lnTo>
                  <a:pt x="135972" y="40792"/>
                </a:lnTo>
                <a:lnTo>
                  <a:pt x="153394" y="42521"/>
                </a:lnTo>
                <a:lnTo>
                  <a:pt x="169343" y="47707"/>
                </a:lnTo>
                <a:lnTo>
                  <a:pt x="207487" y="83855"/>
                </a:lnTo>
                <a:lnTo>
                  <a:pt x="219744" y="124472"/>
                </a:lnTo>
                <a:lnTo>
                  <a:pt x="221188" y="151244"/>
                </a:lnTo>
                <a:lnTo>
                  <a:pt x="219759" y="176277"/>
                </a:lnTo>
                <a:lnTo>
                  <a:pt x="207605" y="218606"/>
                </a:lnTo>
                <a:lnTo>
                  <a:pt x="169476" y="255162"/>
                </a:lnTo>
                <a:lnTo>
                  <a:pt x="135972" y="262077"/>
                </a:lnTo>
                <a:lnTo>
                  <a:pt x="235244" y="262077"/>
                </a:lnTo>
                <a:lnTo>
                  <a:pt x="262141" y="217401"/>
                </a:lnTo>
                <a:lnTo>
                  <a:pt x="270523" y="173502"/>
                </a:lnTo>
                <a:lnTo>
                  <a:pt x="271570" y="147066"/>
                </a:lnTo>
                <a:lnTo>
                  <a:pt x="269197" y="114478"/>
                </a:lnTo>
                <a:lnTo>
                  <a:pt x="262083" y="85613"/>
                </a:lnTo>
                <a:lnTo>
                  <a:pt x="250235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72949" y="418283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6"/>
                </a:moveTo>
                <a:lnTo>
                  <a:pt x="72672" y="114507"/>
                </a:lnTo>
                <a:lnTo>
                  <a:pt x="32533" y="145638"/>
                </a:lnTo>
                <a:lnTo>
                  <a:pt x="8129" y="194931"/>
                </a:lnTo>
                <a:lnTo>
                  <a:pt x="901" y="234224"/>
                </a:lnTo>
                <a:lnTo>
                  <a:pt x="0" y="255460"/>
                </a:lnTo>
                <a:lnTo>
                  <a:pt x="991" y="276939"/>
                </a:lnTo>
                <a:lnTo>
                  <a:pt x="8954" y="316232"/>
                </a:lnTo>
                <a:lnTo>
                  <a:pt x="35244" y="364373"/>
                </a:lnTo>
                <a:lnTo>
                  <a:pt x="75818" y="395521"/>
                </a:lnTo>
                <a:lnTo>
                  <a:pt x="124608" y="406247"/>
                </a:lnTo>
                <a:lnTo>
                  <a:pt x="149738" y="403560"/>
                </a:lnTo>
                <a:lnTo>
                  <a:pt x="171617" y="395503"/>
                </a:lnTo>
                <a:lnTo>
                  <a:pt x="190248" y="382083"/>
                </a:lnTo>
                <a:lnTo>
                  <a:pt x="203417" y="366013"/>
                </a:lnTo>
                <a:lnTo>
                  <a:pt x="129358" y="366013"/>
                </a:lnTo>
                <a:lnTo>
                  <a:pt x="113888" y="364300"/>
                </a:lnTo>
                <a:lnTo>
                  <a:pt x="73846" y="338543"/>
                </a:lnTo>
                <a:lnTo>
                  <a:pt x="56166" y="304022"/>
                </a:lnTo>
                <a:lnTo>
                  <a:pt x="50292" y="255371"/>
                </a:lnTo>
                <a:lnTo>
                  <a:pt x="51665" y="228678"/>
                </a:lnTo>
                <a:lnTo>
                  <a:pt x="62664" y="186626"/>
                </a:lnTo>
                <a:lnTo>
                  <a:pt x="97006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81" y="143890"/>
                </a:lnTo>
                <a:lnTo>
                  <a:pt x="195387" y="135426"/>
                </a:lnTo>
                <a:lnTo>
                  <a:pt x="187547" y="127781"/>
                </a:lnTo>
                <a:lnTo>
                  <a:pt x="147169" y="106718"/>
                </a:lnTo>
                <a:lnTo>
                  <a:pt x="135139" y="104633"/>
                </a:lnTo>
                <a:lnTo>
                  <a:pt x="122373" y="103936"/>
                </a:lnTo>
                <a:close/>
              </a:path>
              <a:path w="251460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3" y="151655"/>
                </a:lnTo>
                <a:lnTo>
                  <a:pt x="193828" y="188355"/>
                </a:lnTo>
                <a:lnTo>
                  <a:pt x="205319" y="231905"/>
                </a:lnTo>
                <a:lnTo>
                  <a:pt x="206751" y="259562"/>
                </a:lnTo>
                <a:lnTo>
                  <a:pt x="205338" y="284797"/>
                </a:lnTo>
                <a:lnTo>
                  <a:pt x="194059" y="324888"/>
                </a:lnTo>
                <a:lnTo>
                  <a:pt x="159193" y="359449"/>
                </a:lnTo>
                <a:lnTo>
                  <a:pt x="129358" y="366013"/>
                </a:lnTo>
                <a:lnTo>
                  <a:pt x="203417" y="366013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1" y="0"/>
                </a:lnTo>
                <a:lnTo>
                  <a:pt x="202281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83733" y="428677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80" h="302895">
                <a:moveTo>
                  <a:pt x="135972" y="0"/>
                </a:moveTo>
                <a:lnTo>
                  <a:pt x="86261" y="8031"/>
                </a:lnTo>
                <a:lnTo>
                  <a:pt x="44799" y="32131"/>
                </a:lnTo>
                <a:lnTo>
                  <a:pt x="11185" y="81237"/>
                </a:lnTo>
                <a:lnTo>
                  <a:pt x="0" y="151244"/>
                </a:lnTo>
                <a:lnTo>
                  <a:pt x="2336" y="185627"/>
                </a:lnTo>
                <a:lnTo>
                  <a:pt x="21098" y="241750"/>
                </a:lnTo>
                <a:lnTo>
                  <a:pt x="57772" y="280429"/>
                </a:lnTo>
                <a:lnTo>
                  <a:pt x="106984" y="299882"/>
                </a:lnTo>
                <a:lnTo>
                  <a:pt x="135972" y="302310"/>
                </a:lnTo>
                <a:lnTo>
                  <a:pt x="154548" y="301209"/>
                </a:lnTo>
                <a:lnTo>
                  <a:pt x="205911" y="284619"/>
                </a:lnTo>
                <a:lnTo>
                  <a:pt x="235249" y="262077"/>
                </a:lnTo>
                <a:lnTo>
                  <a:pt x="135972" y="262077"/>
                </a:lnTo>
                <a:lnTo>
                  <a:pt x="118260" y="260347"/>
                </a:lnTo>
                <a:lnTo>
                  <a:pt x="74593" y="234416"/>
                </a:lnTo>
                <a:lnTo>
                  <a:pt x="56362" y="199855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44" y="47650"/>
                </a:lnTo>
                <a:lnTo>
                  <a:pt x="135972" y="40792"/>
                </a:lnTo>
                <a:lnTo>
                  <a:pt x="234973" y="40792"/>
                </a:lnTo>
                <a:lnTo>
                  <a:pt x="233673" y="39116"/>
                </a:lnTo>
                <a:lnTo>
                  <a:pt x="213311" y="22004"/>
                </a:lnTo>
                <a:lnTo>
                  <a:pt x="190233" y="9780"/>
                </a:lnTo>
                <a:lnTo>
                  <a:pt x="164451" y="2445"/>
                </a:lnTo>
                <a:lnTo>
                  <a:pt x="135972" y="0"/>
                </a:lnTo>
                <a:close/>
              </a:path>
              <a:path w="271780" h="302895">
                <a:moveTo>
                  <a:pt x="234973" y="40792"/>
                </a:moveTo>
                <a:lnTo>
                  <a:pt x="135972" y="40792"/>
                </a:lnTo>
                <a:lnTo>
                  <a:pt x="153400" y="42521"/>
                </a:lnTo>
                <a:lnTo>
                  <a:pt x="169348" y="47707"/>
                </a:lnTo>
                <a:lnTo>
                  <a:pt x="207487" y="83855"/>
                </a:lnTo>
                <a:lnTo>
                  <a:pt x="219744" y="124472"/>
                </a:lnTo>
                <a:lnTo>
                  <a:pt x="221188" y="151244"/>
                </a:lnTo>
                <a:lnTo>
                  <a:pt x="219759" y="176277"/>
                </a:lnTo>
                <a:lnTo>
                  <a:pt x="207605" y="218606"/>
                </a:lnTo>
                <a:lnTo>
                  <a:pt x="169476" y="255162"/>
                </a:lnTo>
                <a:lnTo>
                  <a:pt x="135972" y="262077"/>
                </a:lnTo>
                <a:lnTo>
                  <a:pt x="235249" y="262077"/>
                </a:lnTo>
                <a:lnTo>
                  <a:pt x="262141" y="217401"/>
                </a:lnTo>
                <a:lnTo>
                  <a:pt x="270523" y="173502"/>
                </a:lnTo>
                <a:lnTo>
                  <a:pt x="271570" y="147066"/>
                </a:lnTo>
                <a:lnTo>
                  <a:pt x="269198" y="114478"/>
                </a:lnTo>
                <a:lnTo>
                  <a:pt x="262085" y="85613"/>
                </a:lnTo>
                <a:lnTo>
                  <a:pt x="250241" y="60487"/>
                </a:lnTo>
                <a:lnTo>
                  <a:pt x="234973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93404" y="4286770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02" y="201726"/>
                </a:moveTo>
                <a:lnTo>
                  <a:pt x="0" y="209550"/>
                </a:lnTo>
                <a:lnTo>
                  <a:pt x="5444" y="231118"/>
                </a:lnTo>
                <a:lnTo>
                  <a:pt x="13555" y="249864"/>
                </a:lnTo>
                <a:lnTo>
                  <a:pt x="54309" y="289146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1" y="301575"/>
                </a:lnTo>
                <a:lnTo>
                  <a:pt x="185140" y="290487"/>
                </a:lnTo>
                <a:lnTo>
                  <a:pt x="218512" y="267169"/>
                </a:lnTo>
                <a:lnTo>
                  <a:pt x="222492" y="262077"/>
                </a:lnTo>
                <a:lnTo>
                  <a:pt x="123774" y="262077"/>
                </a:lnTo>
                <a:lnTo>
                  <a:pt x="107920" y="261100"/>
                </a:lnTo>
                <a:lnTo>
                  <a:pt x="71424" y="246519"/>
                </a:lnTo>
                <a:lnTo>
                  <a:pt x="51554" y="215472"/>
                </a:lnTo>
                <a:lnTo>
                  <a:pt x="48602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42" y="5867"/>
                </a:lnTo>
                <a:lnTo>
                  <a:pt x="34128" y="25914"/>
                </a:lnTo>
                <a:lnTo>
                  <a:pt x="10594" y="64690"/>
                </a:lnTo>
                <a:lnTo>
                  <a:pt x="8406" y="83921"/>
                </a:lnTo>
                <a:lnTo>
                  <a:pt x="9048" y="93742"/>
                </a:lnTo>
                <a:lnTo>
                  <a:pt x="25187" y="130413"/>
                </a:lnTo>
                <a:lnTo>
                  <a:pt x="63272" y="154851"/>
                </a:lnTo>
                <a:lnTo>
                  <a:pt x="100650" y="166585"/>
                </a:lnTo>
                <a:lnTo>
                  <a:pt x="143663" y="177994"/>
                </a:lnTo>
                <a:lnTo>
                  <a:pt x="158086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29" y="254340"/>
                </a:lnTo>
                <a:lnTo>
                  <a:pt x="123774" y="262077"/>
                </a:lnTo>
                <a:lnTo>
                  <a:pt x="222492" y="262077"/>
                </a:lnTo>
                <a:lnTo>
                  <a:pt x="239948" y="222904"/>
                </a:lnTo>
                <a:lnTo>
                  <a:pt x="240842" y="210858"/>
                </a:lnTo>
                <a:lnTo>
                  <a:pt x="240106" y="198807"/>
                </a:lnTo>
                <a:lnTo>
                  <a:pt x="222581" y="160940"/>
                </a:lnTo>
                <a:lnTo>
                  <a:pt x="184304" y="138412"/>
                </a:lnTo>
                <a:lnTo>
                  <a:pt x="95140" y="112391"/>
                </a:lnTo>
                <a:lnTo>
                  <a:pt x="86116" y="109684"/>
                </a:lnTo>
                <a:lnTo>
                  <a:pt x="80644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05"/>
                </a:lnTo>
                <a:lnTo>
                  <a:pt x="57823" y="89687"/>
                </a:lnTo>
                <a:lnTo>
                  <a:pt x="55880" y="83921"/>
                </a:lnTo>
                <a:lnTo>
                  <a:pt x="55880" y="77584"/>
                </a:lnTo>
                <a:lnTo>
                  <a:pt x="78724" y="46518"/>
                </a:lnTo>
                <a:lnTo>
                  <a:pt x="118452" y="40233"/>
                </a:lnTo>
                <a:lnTo>
                  <a:pt x="215086" y="40233"/>
                </a:lnTo>
                <a:lnTo>
                  <a:pt x="212801" y="36512"/>
                </a:lnTo>
                <a:lnTo>
                  <a:pt x="174713" y="9880"/>
                </a:lnTo>
                <a:lnTo>
                  <a:pt x="131438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86" y="40233"/>
                </a:moveTo>
                <a:lnTo>
                  <a:pt x="118452" y="40233"/>
                </a:lnTo>
                <a:lnTo>
                  <a:pt x="131956" y="41021"/>
                </a:lnTo>
                <a:lnTo>
                  <a:pt x="143824" y="43389"/>
                </a:lnTo>
                <a:lnTo>
                  <a:pt x="175260" y="68118"/>
                </a:lnTo>
                <a:lnTo>
                  <a:pt x="181610" y="88290"/>
                </a:lnTo>
                <a:lnTo>
                  <a:pt x="229654" y="81584"/>
                </a:lnTo>
                <a:lnTo>
                  <a:pt x="226840" y="68118"/>
                </a:lnTo>
                <a:lnTo>
                  <a:pt x="223113" y="56219"/>
                </a:lnTo>
                <a:lnTo>
                  <a:pt x="218420" y="45662"/>
                </a:lnTo>
                <a:lnTo>
                  <a:pt x="21508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877927" y="428677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80" h="302895">
                <a:moveTo>
                  <a:pt x="135972" y="0"/>
                </a:moveTo>
                <a:lnTo>
                  <a:pt x="86255" y="8031"/>
                </a:lnTo>
                <a:lnTo>
                  <a:pt x="44786" y="32131"/>
                </a:lnTo>
                <a:lnTo>
                  <a:pt x="11179" y="81237"/>
                </a:lnTo>
                <a:lnTo>
                  <a:pt x="0" y="151244"/>
                </a:lnTo>
                <a:lnTo>
                  <a:pt x="2335" y="185627"/>
                </a:lnTo>
                <a:lnTo>
                  <a:pt x="21093" y="241750"/>
                </a:lnTo>
                <a:lnTo>
                  <a:pt x="57764" y="280429"/>
                </a:lnTo>
                <a:lnTo>
                  <a:pt x="106979" y="299882"/>
                </a:lnTo>
                <a:lnTo>
                  <a:pt x="135972" y="302310"/>
                </a:lnTo>
                <a:lnTo>
                  <a:pt x="154546" y="301209"/>
                </a:lnTo>
                <a:lnTo>
                  <a:pt x="205911" y="284619"/>
                </a:lnTo>
                <a:lnTo>
                  <a:pt x="235249" y="262077"/>
                </a:lnTo>
                <a:lnTo>
                  <a:pt x="135972" y="262077"/>
                </a:lnTo>
                <a:lnTo>
                  <a:pt x="118253" y="260347"/>
                </a:lnTo>
                <a:lnTo>
                  <a:pt x="74593" y="234416"/>
                </a:lnTo>
                <a:lnTo>
                  <a:pt x="56362" y="199855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35" y="47650"/>
                </a:lnTo>
                <a:lnTo>
                  <a:pt x="135972" y="40792"/>
                </a:lnTo>
                <a:lnTo>
                  <a:pt x="234961" y="40792"/>
                </a:lnTo>
                <a:lnTo>
                  <a:pt x="233661" y="39116"/>
                </a:lnTo>
                <a:lnTo>
                  <a:pt x="213300" y="22004"/>
                </a:lnTo>
                <a:lnTo>
                  <a:pt x="190227" y="9780"/>
                </a:lnTo>
                <a:lnTo>
                  <a:pt x="164449" y="2445"/>
                </a:lnTo>
                <a:lnTo>
                  <a:pt x="135972" y="0"/>
                </a:lnTo>
                <a:close/>
              </a:path>
              <a:path w="271780" h="302895">
                <a:moveTo>
                  <a:pt x="234961" y="40792"/>
                </a:moveTo>
                <a:lnTo>
                  <a:pt x="135972" y="40792"/>
                </a:lnTo>
                <a:lnTo>
                  <a:pt x="153394" y="42521"/>
                </a:lnTo>
                <a:lnTo>
                  <a:pt x="169343" y="47707"/>
                </a:lnTo>
                <a:lnTo>
                  <a:pt x="207487" y="83855"/>
                </a:lnTo>
                <a:lnTo>
                  <a:pt x="219744" y="124472"/>
                </a:lnTo>
                <a:lnTo>
                  <a:pt x="221188" y="151244"/>
                </a:lnTo>
                <a:lnTo>
                  <a:pt x="219759" y="176277"/>
                </a:lnTo>
                <a:lnTo>
                  <a:pt x="207605" y="218606"/>
                </a:lnTo>
                <a:lnTo>
                  <a:pt x="169476" y="255162"/>
                </a:lnTo>
                <a:lnTo>
                  <a:pt x="135972" y="262077"/>
                </a:lnTo>
                <a:lnTo>
                  <a:pt x="235249" y="262077"/>
                </a:lnTo>
                <a:lnTo>
                  <a:pt x="262141" y="217401"/>
                </a:lnTo>
                <a:lnTo>
                  <a:pt x="270523" y="173502"/>
                </a:lnTo>
                <a:lnTo>
                  <a:pt x="271570" y="147066"/>
                </a:lnTo>
                <a:lnTo>
                  <a:pt x="269197" y="114478"/>
                </a:lnTo>
                <a:lnTo>
                  <a:pt x="262083" y="85613"/>
                </a:lnTo>
                <a:lnTo>
                  <a:pt x="250235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87585" y="4286770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52" y="231118"/>
                </a:lnTo>
                <a:lnTo>
                  <a:pt x="13565" y="249864"/>
                </a:lnTo>
                <a:lnTo>
                  <a:pt x="54309" y="289146"/>
                </a:lnTo>
                <a:lnTo>
                  <a:pt x="97404" y="300845"/>
                </a:lnTo>
                <a:lnTo>
                  <a:pt x="123964" y="302310"/>
                </a:lnTo>
                <a:lnTo>
                  <a:pt x="140569" y="301575"/>
                </a:lnTo>
                <a:lnTo>
                  <a:pt x="185153" y="290487"/>
                </a:lnTo>
                <a:lnTo>
                  <a:pt x="218519" y="267169"/>
                </a:lnTo>
                <a:lnTo>
                  <a:pt x="222502" y="262077"/>
                </a:lnTo>
                <a:lnTo>
                  <a:pt x="123774" y="262077"/>
                </a:lnTo>
                <a:lnTo>
                  <a:pt x="107920" y="261100"/>
                </a:lnTo>
                <a:lnTo>
                  <a:pt x="71437" y="246519"/>
                </a:lnTo>
                <a:lnTo>
                  <a:pt x="51567" y="215472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34" y="0"/>
                </a:moveTo>
                <a:lnTo>
                  <a:pt x="72555" y="5867"/>
                </a:lnTo>
                <a:lnTo>
                  <a:pt x="34139" y="25914"/>
                </a:lnTo>
                <a:lnTo>
                  <a:pt x="10607" y="64690"/>
                </a:lnTo>
                <a:lnTo>
                  <a:pt x="8419" y="83921"/>
                </a:lnTo>
                <a:lnTo>
                  <a:pt x="9061" y="93742"/>
                </a:lnTo>
                <a:lnTo>
                  <a:pt x="25192" y="130413"/>
                </a:lnTo>
                <a:lnTo>
                  <a:pt x="63285" y="154851"/>
                </a:lnTo>
                <a:lnTo>
                  <a:pt x="100657" y="166585"/>
                </a:lnTo>
                <a:lnTo>
                  <a:pt x="143670" y="177994"/>
                </a:lnTo>
                <a:lnTo>
                  <a:pt x="158095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2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92" y="160940"/>
                </a:lnTo>
                <a:lnTo>
                  <a:pt x="184311" y="138412"/>
                </a:lnTo>
                <a:lnTo>
                  <a:pt x="95148" y="112391"/>
                </a:lnTo>
                <a:lnTo>
                  <a:pt x="86124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49" y="100025"/>
                </a:lnTo>
                <a:lnTo>
                  <a:pt x="61836" y="94805"/>
                </a:lnTo>
                <a:lnTo>
                  <a:pt x="57835" y="89687"/>
                </a:lnTo>
                <a:lnTo>
                  <a:pt x="55879" y="83921"/>
                </a:lnTo>
                <a:lnTo>
                  <a:pt x="55879" y="77584"/>
                </a:lnTo>
                <a:lnTo>
                  <a:pt x="78732" y="46518"/>
                </a:lnTo>
                <a:lnTo>
                  <a:pt x="118465" y="40233"/>
                </a:lnTo>
                <a:lnTo>
                  <a:pt x="215099" y="40233"/>
                </a:lnTo>
                <a:lnTo>
                  <a:pt x="212813" y="36512"/>
                </a:lnTo>
                <a:lnTo>
                  <a:pt x="174713" y="9880"/>
                </a:lnTo>
                <a:lnTo>
                  <a:pt x="131451" y="613"/>
                </a:lnTo>
                <a:lnTo>
                  <a:pt x="114934" y="0"/>
                </a:lnTo>
                <a:close/>
              </a:path>
              <a:path w="241300" h="302895">
                <a:moveTo>
                  <a:pt x="215099" y="40233"/>
                </a:moveTo>
                <a:lnTo>
                  <a:pt x="118465" y="40233"/>
                </a:lnTo>
                <a:lnTo>
                  <a:pt x="131963" y="41021"/>
                </a:lnTo>
                <a:lnTo>
                  <a:pt x="143830" y="43389"/>
                </a:lnTo>
                <a:lnTo>
                  <a:pt x="175264" y="68118"/>
                </a:lnTo>
                <a:lnTo>
                  <a:pt x="181609" y="88290"/>
                </a:lnTo>
                <a:lnTo>
                  <a:pt x="229666" y="81584"/>
                </a:lnTo>
                <a:lnTo>
                  <a:pt x="226853" y="68118"/>
                </a:lnTo>
                <a:lnTo>
                  <a:pt x="223126" y="56219"/>
                </a:lnTo>
                <a:lnTo>
                  <a:pt x="218433" y="45662"/>
                </a:lnTo>
                <a:lnTo>
                  <a:pt x="2150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76027" y="4286770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65" y="0"/>
                </a:moveTo>
                <a:lnTo>
                  <a:pt x="79062" y="9901"/>
                </a:lnTo>
                <a:lnTo>
                  <a:pt x="35117" y="39516"/>
                </a:lnTo>
                <a:lnTo>
                  <a:pt x="8754" y="88545"/>
                </a:lnTo>
                <a:lnTo>
                  <a:pt x="975" y="129550"/>
                </a:lnTo>
                <a:lnTo>
                  <a:pt x="0" y="152273"/>
                </a:lnTo>
                <a:lnTo>
                  <a:pt x="2252" y="186362"/>
                </a:lnTo>
                <a:lnTo>
                  <a:pt x="20306" y="241964"/>
                </a:lnTo>
                <a:lnTo>
                  <a:pt x="55618" y="280466"/>
                </a:lnTo>
                <a:lnTo>
                  <a:pt x="103359" y="299884"/>
                </a:lnTo>
                <a:lnTo>
                  <a:pt x="131597" y="302310"/>
                </a:lnTo>
                <a:lnTo>
                  <a:pt x="154364" y="300563"/>
                </a:lnTo>
                <a:lnTo>
                  <a:pt x="175296" y="295316"/>
                </a:lnTo>
                <a:lnTo>
                  <a:pt x="194378" y="286558"/>
                </a:lnTo>
                <a:lnTo>
                  <a:pt x="211594" y="274281"/>
                </a:lnTo>
                <a:lnTo>
                  <a:pt x="223281" y="262077"/>
                </a:lnTo>
                <a:lnTo>
                  <a:pt x="131025" y="262077"/>
                </a:lnTo>
                <a:lnTo>
                  <a:pt x="113917" y="260419"/>
                </a:lnTo>
                <a:lnTo>
                  <a:pt x="72644" y="235623"/>
                </a:lnTo>
                <a:lnTo>
                  <a:pt x="55876" y="201245"/>
                </a:lnTo>
                <a:lnTo>
                  <a:pt x="50292" y="150876"/>
                </a:lnTo>
                <a:lnTo>
                  <a:pt x="51740" y="124051"/>
                </a:lnTo>
                <a:lnTo>
                  <a:pt x="63332" y="82028"/>
                </a:lnTo>
                <a:lnTo>
                  <a:pt x="100239" y="46870"/>
                </a:lnTo>
                <a:lnTo>
                  <a:pt x="133921" y="40233"/>
                </a:lnTo>
                <a:lnTo>
                  <a:pt x="224978" y="40233"/>
                </a:lnTo>
                <a:lnTo>
                  <a:pt x="222746" y="37038"/>
                </a:lnTo>
                <a:lnTo>
                  <a:pt x="209080" y="23837"/>
                </a:lnTo>
                <a:lnTo>
                  <a:pt x="193037" y="13394"/>
                </a:lnTo>
                <a:lnTo>
                  <a:pt x="174818" y="5946"/>
                </a:lnTo>
                <a:lnTo>
                  <a:pt x="154451" y="1485"/>
                </a:lnTo>
                <a:lnTo>
                  <a:pt x="131965" y="0"/>
                </a:lnTo>
                <a:close/>
              </a:path>
              <a:path w="252095" h="302895">
                <a:moveTo>
                  <a:pt x="203949" y="189992"/>
                </a:moveTo>
                <a:lnTo>
                  <a:pt x="188184" y="234381"/>
                </a:lnTo>
                <a:lnTo>
                  <a:pt x="157641" y="257665"/>
                </a:lnTo>
                <a:lnTo>
                  <a:pt x="131025" y="262077"/>
                </a:lnTo>
                <a:lnTo>
                  <a:pt x="223281" y="262077"/>
                </a:lnTo>
                <a:lnTo>
                  <a:pt x="226313" y="258910"/>
                </a:lnTo>
                <a:lnTo>
                  <a:pt x="237944" y="240866"/>
                </a:lnTo>
                <a:lnTo>
                  <a:pt x="246502" y="220134"/>
                </a:lnTo>
                <a:lnTo>
                  <a:pt x="252006" y="196697"/>
                </a:lnTo>
                <a:lnTo>
                  <a:pt x="203949" y="189992"/>
                </a:lnTo>
                <a:close/>
              </a:path>
              <a:path w="252095" h="302895">
                <a:moveTo>
                  <a:pt x="224978" y="40233"/>
                </a:moveTo>
                <a:lnTo>
                  <a:pt x="133921" y="40233"/>
                </a:lnTo>
                <a:lnTo>
                  <a:pt x="145761" y="41158"/>
                </a:lnTo>
                <a:lnTo>
                  <a:pt x="156691" y="43926"/>
                </a:lnTo>
                <a:lnTo>
                  <a:pt x="190592" y="73329"/>
                </a:lnTo>
                <a:lnTo>
                  <a:pt x="200037" y="98907"/>
                </a:lnTo>
                <a:lnTo>
                  <a:pt x="247535" y="91643"/>
                </a:lnTo>
                <a:lnTo>
                  <a:pt x="241984" y="70949"/>
                </a:lnTo>
                <a:lnTo>
                  <a:pt x="233718" y="52744"/>
                </a:lnTo>
                <a:lnTo>
                  <a:pt x="224978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51509" y="428677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66" y="8031"/>
                </a:lnTo>
                <a:lnTo>
                  <a:pt x="44799" y="32131"/>
                </a:lnTo>
                <a:lnTo>
                  <a:pt x="11185" y="81237"/>
                </a:lnTo>
                <a:lnTo>
                  <a:pt x="0" y="151244"/>
                </a:lnTo>
                <a:lnTo>
                  <a:pt x="2336" y="185627"/>
                </a:lnTo>
                <a:lnTo>
                  <a:pt x="21098" y="241750"/>
                </a:lnTo>
                <a:lnTo>
                  <a:pt x="57772" y="280429"/>
                </a:lnTo>
                <a:lnTo>
                  <a:pt x="106984" y="299882"/>
                </a:lnTo>
                <a:lnTo>
                  <a:pt x="135972" y="302310"/>
                </a:lnTo>
                <a:lnTo>
                  <a:pt x="154548" y="301209"/>
                </a:lnTo>
                <a:lnTo>
                  <a:pt x="205924" y="284619"/>
                </a:lnTo>
                <a:lnTo>
                  <a:pt x="235252" y="262077"/>
                </a:lnTo>
                <a:lnTo>
                  <a:pt x="135972" y="262077"/>
                </a:lnTo>
                <a:lnTo>
                  <a:pt x="118260" y="260347"/>
                </a:lnTo>
                <a:lnTo>
                  <a:pt x="74593" y="234416"/>
                </a:lnTo>
                <a:lnTo>
                  <a:pt x="56362" y="199855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44" y="47650"/>
                </a:lnTo>
                <a:lnTo>
                  <a:pt x="135972" y="40792"/>
                </a:lnTo>
                <a:lnTo>
                  <a:pt x="234973" y="40792"/>
                </a:lnTo>
                <a:lnTo>
                  <a:pt x="233673" y="39116"/>
                </a:lnTo>
                <a:lnTo>
                  <a:pt x="213312" y="22004"/>
                </a:lnTo>
                <a:lnTo>
                  <a:pt x="190238" y="9780"/>
                </a:lnTo>
                <a:lnTo>
                  <a:pt x="164456" y="2445"/>
                </a:lnTo>
                <a:lnTo>
                  <a:pt x="135972" y="0"/>
                </a:lnTo>
                <a:close/>
              </a:path>
              <a:path w="271779" h="302895">
                <a:moveTo>
                  <a:pt x="234973" y="40792"/>
                </a:moveTo>
                <a:lnTo>
                  <a:pt x="135972" y="40792"/>
                </a:lnTo>
                <a:lnTo>
                  <a:pt x="153400" y="42521"/>
                </a:lnTo>
                <a:lnTo>
                  <a:pt x="169350" y="47707"/>
                </a:lnTo>
                <a:lnTo>
                  <a:pt x="207493" y="83855"/>
                </a:lnTo>
                <a:lnTo>
                  <a:pt x="219744" y="124472"/>
                </a:lnTo>
                <a:lnTo>
                  <a:pt x="221188" y="151244"/>
                </a:lnTo>
                <a:lnTo>
                  <a:pt x="219761" y="176277"/>
                </a:lnTo>
                <a:lnTo>
                  <a:pt x="207610" y="218606"/>
                </a:lnTo>
                <a:lnTo>
                  <a:pt x="169480" y="255162"/>
                </a:lnTo>
                <a:lnTo>
                  <a:pt x="135972" y="262077"/>
                </a:lnTo>
                <a:lnTo>
                  <a:pt x="235252" y="262077"/>
                </a:lnTo>
                <a:lnTo>
                  <a:pt x="262146" y="217401"/>
                </a:lnTo>
                <a:lnTo>
                  <a:pt x="270523" y="173502"/>
                </a:lnTo>
                <a:lnTo>
                  <a:pt x="271570" y="147066"/>
                </a:lnTo>
                <a:lnTo>
                  <a:pt x="269198" y="114478"/>
                </a:lnTo>
                <a:lnTo>
                  <a:pt x="262085" y="85613"/>
                </a:lnTo>
                <a:lnTo>
                  <a:pt x="250241" y="60487"/>
                </a:lnTo>
                <a:lnTo>
                  <a:pt x="234973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80738" y="4286770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37934"/>
                </a:lnTo>
                <a:lnTo>
                  <a:pt x="50590" y="112353"/>
                </a:lnTo>
                <a:lnTo>
                  <a:pt x="61942" y="74567"/>
                </a:lnTo>
                <a:lnTo>
                  <a:pt x="96772" y="47440"/>
                </a:lnTo>
                <a:lnTo>
                  <a:pt x="97274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5" h="296545">
                <a:moveTo>
                  <a:pt x="222514" y="42468"/>
                </a:moveTo>
                <a:lnTo>
                  <a:pt x="125907" y="42468"/>
                </a:lnTo>
                <a:lnTo>
                  <a:pt x="135389" y="43026"/>
                </a:lnTo>
                <a:lnTo>
                  <a:pt x="144259" y="44694"/>
                </a:lnTo>
                <a:lnTo>
                  <a:pt x="176973" y="68033"/>
                </a:lnTo>
                <a:lnTo>
                  <a:pt x="185728" y="105882"/>
                </a:lnTo>
                <a:lnTo>
                  <a:pt x="186080" y="296164"/>
                </a:lnTo>
                <a:lnTo>
                  <a:pt x="235254" y="296164"/>
                </a:lnTo>
                <a:lnTo>
                  <a:pt x="235191" y="112353"/>
                </a:lnTo>
                <a:lnTo>
                  <a:pt x="232549" y="70319"/>
                </a:lnTo>
                <a:lnTo>
                  <a:pt x="226553" y="50769"/>
                </a:lnTo>
                <a:lnTo>
                  <a:pt x="222514" y="42468"/>
                </a:lnTo>
                <a:close/>
              </a:path>
              <a:path w="235585" h="296545">
                <a:moveTo>
                  <a:pt x="136245" y="0"/>
                </a:moveTo>
                <a:lnTo>
                  <a:pt x="107910" y="2951"/>
                </a:lnTo>
                <a:lnTo>
                  <a:pt x="83108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74" y="47307"/>
                </a:lnTo>
                <a:lnTo>
                  <a:pt x="110804" y="43710"/>
                </a:lnTo>
                <a:lnTo>
                  <a:pt x="125907" y="42468"/>
                </a:lnTo>
                <a:lnTo>
                  <a:pt x="222514" y="42468"/>
                </a:lnTo>
                <a:lnTo>
                  <a:pt x="222318" y="42064"/>
                </a:lnTo>
                <a:lnTo>
                  <a:pt x="194684" y="14470"/>
                </a:lnTo>
                <a:lnTo>
                  <a:pt x="149101" y="591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63579" y="4191686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2" y="139230"/>
                </a:lnTo>
                <a:lnTo>
                  <a:pt x="36372" y="309105"/>
                </a:lnTo>
                <a:lnTo>
                  <a:pt x="39659" y="355608"/>
                </a:lnTo>
                <a:lnTo>
                  <a:pt x="62953" y="386689"/>
                </a:lnTo>
                <a:lnTo>
                  <a:pt x="104393" y="395160"/>
                </a:lnTo>
                <a:lnTo>
                  <a:pt x="112794" y="394883"/>
                </a:lnTo>
                <a:lnTo>
                  <a:pt x="121770" y="394055"/>
                </a:lnTo>
                <a:lnTo>
                  <a:pt x="131304" y="392685"/>
                </a:lnTo>
                <a:lnTo>
                  <a:pt x="141376" y="390778"/>
                </a:lnTo>
                <a:lnTo>
                  <a:pt x="134973" y="349338"/>
                </a:lnTo>
                <a:lnTo>
                  <a:pt x="105981" y="349338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3"/>
                </a:moveTo>
                <a:lnTo>
                  <a:pt x="125818" y="348691"/>
                </a:lnTo>
                <a:lnTo>
                  <a:pt x="118643" y="349338"/>
                </a:lnTo>
                <a:lnTo>
                  <a:pt x="134973" y="349338"/>
                </a:lnTo>
                <a:lnTo>
                  <a:pt x="134670" y="347383"/>
                </a:lnTo>
                <a:close/>
              </a:path>
              <a:path w="141604" h="395604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27"/>
                </a:lnTo>
                <a:lnTo>
                  <a:pt x="36322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46205" y="4286770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57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87" y="296164"/>
                </a:lnTo>
                <a:lnTo>
                  <a:pt x="49187" y="144640"/>
                </a:lnTo>
                <a:lnTo>
                  <a:pt x="49693" y="129373"/>
                </a:lnTo>
                <a:lnTo>
                  <a:pt x="57378" y="87363"/>
                </a:lnTo>
                <a:lnTo>
                  <a:pt x="82104" y="56315"/>
                </a:lnTo>
                <a:lnTo>
                  <a:pt x="104317" y="50850"/>
                </a:lnTo>
                <a:lnTo>
                  <a:pt x="143965" y="50850"/>
                </a:lnTo>
                <a:lnTo>
                  <a:pt x="144073" y="50571"/>
                </a:lnTo>
                <a:lnTo>
                  <a:pt x="44157" y="50571"/>
                </a:lnTo>
                <a:lnTo>
                  <a:pt x="44157" y="6146"/>
                </a:lnTo>
                <a:close/>
              </a:path>
              <a:path w="158114" h="296545">
                <a:moveTo>
                  <a:pt x="143965" y="50850"/>
                </a:moveTo>
                <a:lnTo>
                  <a:pt x="104317" y="50850"/>
                </a:lnTo>
                <a:lnTo>
                  <a:pt x="113259" y="51479"/>
                </a:lnTo>
                <a:lnTo>
                  <a:pt x="122199" y="53365"/>
                </a:lnTo>
                <a:lnTo>
                  <a:pt x="131139" y="56508"/>
                </a:lnTo>
                <a:lnTo>
                  <a:pt x="140080" y="60909"/>
                </a:lnTo>
                <a:lnTo>
                  <a:pt x="143965" y="50850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9" y="16093"/>
                </a:lnTo>
                <a:lnTo>
                  <a:pt x="44157" y="50571"/>
                </a:lnTo>
                <a:lnTo>
                  <a:pt x="144073" y="50571"/>
                </a:lnTo>
                <a:lnTo>
                  <a:pt x="157594" y="15557"/>
                </a:lnTo>
                <a:lnTo>
                  <a:pt x="144789" y="8765"/>
                </a:lnTo>
                <a:lnTo>
                  <a:pt x="132092" y="3902"/>
                </a:lnTo>
                <a:lnTo>
                  <a:pt x="119500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32857" y="4182833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79"/>
                </a:lnTo>
                <a:lnTo>
                  <a:pt x="49174" y="55879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57444" y="429291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156441" y="418283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03237" y="363588"/>
                </a:moveTo>
                <a:lnTo>
                  <a:pt x="45821" y="363588"/>
                </a:lnTo>
                <a:lnTo>
                  <a:pt x="61800" y="382239"/>
                </a:lnTo>
                <a:lnTo>
                  <a:pt x="80535" y="395571"/>
                </a:lnTo>
                <a:lnTo>
                  <a:pt x="102030" y="403577"/>
                </a:lnTo>
                <a:lnTo>
                  <a:pt x="126288" y="406247"/>
                </a:lnTo>
                <a:lnTo>
                  <a:pt x="151138" y="403714"/>
                </a:lnTo>
                <a:lnTo>
                  <a:pt x="174145" y="396109"/>
                </a:lnTo>
                <a:lnTo>
                  <a:pt x="195318" y="383423"/>
                </a:lnTo>
                <a:lnTo>
                  <a:pt x="214267" y="366013"/>
                </a:lnTo>
                <a:lnTo>
                  <a:pt x="122097" y="366013"/>
                </a:lnTo>
                <a:lnTo>
                  <a:pt x="103360" y="363641"/>
                </a:lnTo>
                <a:close/>
              </a:path>
              <a:path w="251460" h="406400">
                <a:moveTo>
                  <a:pt x="49174" y="0"/>
                </a:moveTo>
                <a:lnTo>
                  <a:pt x="0" y="0"/>
                </a:lnTo>
                <a:lnTo>
                  <a:pt x="0" y="400100"/>
                </a:lnTo>
                <a:lnTo>
                  <a:pt x="45821" y="400100"/>
                </a:lnTo>
                <a:lnTo>
                  <a:pt x="45821" y="363588"/>
                </a:lnTo>
                <a:lnTo>
                  <a:pt x="103237" y="363588"/>
                </a:lnTo>
                <a:lnTo>
                  <a:pt x="59423" y="328104"/>
                </a:lnTo>
                <a:lnTo>
                  <a:pt x="46151" y="277137"/>
                </a:lnTo>
                <a:lnTo>
                  <a:pt x="45262" y="252945"/>
                </a:lnTo>
                <a:lnTo>
                  <a:pt x="46729" y="228045"/>
                </a:lnTo>
                <a:lnTo>
                  <a:pt x="58464" y="187637"/>
                </a:lnTo>
                <a:lnTo>
                  <a:pt x="94294" y="151153"/>
                </a:lnTo>
                <a:lnTo>
                  <a:pt x="124333" y="144170"/>
                </a:lnTo>
                <a:lnTo>
                  <a:pt x="217905" y="144170"/>
                </a:lnTo>
                <a:lnTo>
                  <a:pt x="216649" y="142773"/>
                </a:lnTo>
                <a:lnTo>
                  <a:pt x="49174" y="142773"/>
                </a:lnTo>
                <a:lnTo>
                  <a:pt x="49174" y="0"/>
                </a:lnTo>
                <a:close/>
              </a:path>
              <a:path w="251460" h="406400">
                <a:moveTo>
                  <a:pt x="217905" y="144170"/>
                </a:moveTo>
                <a:lnTo>
                  <a:pt x="124333" y="144170"/>
                </a:lnTo>
                <a:lnTo>
                  <a:pt x="139681" y="145862"/>
                </a:lnTo>
                <a:lnTo>
                  <a:pt x="153868" y="150933"/>
                </a:lnTo>
                <a:lnTo>
                  <a:pt x="188555" y="186514"/>
                </a:lnTo>
                <a:lnTo>
                  <a:pt x="199769" y="228322"/>
                </a:lnTo>
                <a:lnTo>
                  <a:pt x="201167" y="254812"/>
                </a:lnTo>
                <a:lnTo>
                  <a:pt x="199701" y="280761"/>
                </a:lnTo>
                <a:lnTo>
                  <a:pt x="187966" y="322390"/>
                </a:lnTo>
                <a:lnTo>
                  <a:pt x="152131" y="359030"/>
                </a:lnTo>
                <a:lnTo>
                  <a:pt x="122097" y="366013"/>
                </a:lnTo>
                <a:lnTo>
                  <a:pt x="214267" y="366013"/>
                </a:lnTo>
                <a:lnTo>
                  <a:pt x="242250" y="316631"/>
                </a:lnTo>
                <a:lnTo>
                  <a:pt x="251460" y="250710"/>
                </a:lnTo>
                <a:lnTo>
                  <a:pt x="250916" y="235297"/>
                </a:lnTo>
                <a:lnTo>
                  <a:pt x="242709" y="191947"/>
                </a:lnTo>
                <a:lnTo>
                  <a:pt x="225861" y="155184"/>
                </a:lnTo>
                <a:lnTo>
                  <a:pt x="218579" y="144919"/>
                </a:lnTo>
                <a:lnTo>
                  <a:pt x="217905" y="144170"/>
                </a:lnTo>
                <a:close/>
              </a:path>
              <a:path w="251460" h="406400">
                <a:moveTo>
                  <a:pt x="128612" y="103936"/>
                </a:moveTo>
                <a:lnTo>
                  <a:pt x="105527" y="106363"/>
                </a:lnTo>
                <a:lnTo>
                  <a:pt x="84597" y="113644"/>
                </a:lnTo>
                <a:lnTo>
                  <a:pt x="65815" y="125780"/>
                </a:lnTo>
                <a:lnTo>
                  <a:pt x="49174" y="142773"/>
                </a:lnTo>
                <a:lnTo>
                  <a:pt x="216649" y="142773"/>
                </a:lnTo>
                <a:lnTo>
                  <a:pt x="179285" y="114642"/>
                </a:lnTo>
                <a:lnTo>
                  <a:pt x="141795" y="104602"/>
                </a:lnTo>
                <a:lnTo>
                  <a:pt x="128612" y="10393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66664" y="4292917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4" y="0"/>
                </a:moveTo>
                <a:lnTo>
                  <a:pt x="0" y="0"/>
                </a:lnTo>
                <a:lnTo>
                  <a:pt x="108" y="187736"/>
                </a:lnTo>
                <a:lnTo>
                  <a:pt x="5549" y="235628"/>
                </a:lnTo>
                <a:lnTo>
                  <a:pt x="31689" y="275266"/>
                </a:lnTo>
                <a:lnTo>
                  <a:pt x="74091" y="293717"/>
                </a:lnTo>
                <a:lnTo>
                  <a:pt x="98818" y="296163"/>
                </a:lnTo>
                <a:lnTo>
                  <a:pt x="126285" y="293088"/>
                </a:lnTo>
                <a:lnTo>
                  <a:pt x="150723" y="283857"/>
                </a:lnTo>
                <a:lnTo>
                  <a:pt x="172142" y="268464"/>
                </a:lnTo>
                <a:lnTo>
                  <a:pt x="184750" y="253695"/>
                </a:lnTo>
                <a:lnTo>
                  <a:pt x="108775" y="253695"/>
                </a:lnTo>
                <a:lnTo>
                  <a:pt x="98183" y="252995"/>
                </a:lnTo>
                <a:lnTo>
                  <a:pt x="59362" y="229527"/>
                </a:lnTo>
                <a:lnTo>
                  <a:pt x="49418" y="179463"/>
                </a:lnTo>
                <a:lnTo>
                  <a:pt x="49174" y="160464"/>
                </a:lnTo>
                <a:lnTo>
                  <a:pt x="49174" y="0"/>
                </a:lnTo>
                <a:close/>
              </a:path>
              <a:path w="234950" h="296545">
                <a:moveTo>
                  <a:pt x="234695" y="246900"/>
                </a:moveTo>
                <a:lnTo>
                  <a:pt x="190550" y="246900"/>
                </a:lnTo>
                <a:lnTo>
                  <a:pt x="190550" y="290017"/>
                </a:lnTo>
                <a:lnTo>
                  <a:pt x="234695" y="290017"/>
                </a:lnTo>
                <a:lnTo>
                  <a:pt x="234695" y="246900"/>
                </a:lnTo>
                <a:close/>
              </a:path>
              <a:path w="234950" h="296545">
                <a:moveTo>
                  <a:pt x="234695" y="0"/>
                </a:moveTo>
                <a:lnTo>
                  <a:pt x="185521" y="0"/>
                </a:lnTo>
                <a:lnTo>
                  <a:pt x="185521" y="155066"/>
                </a:lnTo>
                <a:lnTo>
                  <a:pt x="185015" y="172495"/>
                </a:lnTo>
                <a:lnTo>
                  <a:pt x="177507" y="211594"/>
                </a:lnTo>
                <a:lnTo>
                  <a:pt x="150126" y="242430"/>
                </a:lnTo>
                <a:lnTo>
                  <a:pt x="108775" y="253695"/>
                </a:lnTo>
                <a:lnTo>
                  <a:pt x="184750" y="253695"/>
                </a:lnTo>
                <a:lnTo>
                  <a:pt x="190550" y="246900"/>
                </a:lnTo>
                <a:lnTo>
                  <a:pt x="234695" y="246900"/>
                </a:lnTo>
                <a:lnTo>
                  <a:pt x="23469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78563" y="4182833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79"/>
                </a:lnTo>
                <a:lnTo>
                  <a:pt x="49174" y="55879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03150" y="429291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84269" y="418283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85" y="103936"/>
                </a:moveTo>
                <a:lnTo>
                  <a:pt x="72679" y="114507"/>
                </a:lnTo>
                <a:lnTo>
                  <a:pt x="32544" y="145638"/>
                </a:lnTo>
                <a:lnTo>
                  <a:pt x="8134" y="194931"/>
                </a:lnTo>
                <a:lnTo>
                  <a:pt x="903" y="234224"/>
                </a:lnTo>
                <a:lnTo>
                  <a:pt x="0" y="255460"/>
                </a:lnTo>
                <a:lnTo>
                  <a:pt x="993" y="276939"/>
                </a:lnTo>
                <a:lnTo>
                  <a:pt x="8964" y="316232"/>
                </a:lnTo>
                <a:lnTo>
                  <a:pt x="35252" y="364373"/>
                </a:lnTo>
                <a:lnTo>
                  <a:pt x="75830" y="395521"/>
                </a:lnTo>
                <a:lnTo>
                  <a:pt x="124620" y="406247"/>
                </a:lnTo>
                <a:lnTo>
                  <a:pt x="149745" y="403560"/>
                </a:lnTo>
                <a:lnTo>
                  <a:pt x="171625" y="395503"/>
                </a:lnTo>
                <a:lnTo>
                  <a:pt x="190259" y="382083"/>
                </a:lnTo>
                <a:lnTo>
                  <a:pt x="203429" y="366013"/>
                </a:lnTo>
                <a:lnTo>
                  <a:pt x="129358" y="366013"/>
                </a:lnTo>
                <a:lnTo>
                  <a:pt x="113890" y="364300"/>
                </a:lnTo>
                <a:lnTo>
                  <a:pt x="73859" y="338543"/>
                </a:lnTo>
                <a:lnTo>
                  <a:pt x="56167" y="304022"/>
                </a:lnTo>
                <a:lnTo>
                  <a:pt x="50292" y="255371"/>
                </a:lnTo>
                <a:lnTo>
                  <a:pt x="51667" y="228678"/>
                </a:lnTo>
                <a:lnTo>
                  <a:pt x="62669" y="186626"/>
                </a:lnTo>
                <a:lnTo>
                  <a:pt x="97011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94" y="143890"/>
                </a:lnTo>
                <a:lnTo>
                  <a:pt x="195393" y="135426"/>
                </a:lnTo>
                <a:lnTo>
                  <a:pt x="187551" y="127781"/>
                </a:lnTo>
                <a:lnTo>
                  <a:pt x="147177" y="106718"/>
                </a:lnTo>
                <a:lnTo>
                  <a:pt x="135146" y="104633"/>
                </a:lnTo>
                <a:lnTo>
                  <a:pt x="122385" y="103936"/>
                </a:lnTo>
                <a:close/>
              </a:path>
              <a:path w="251460" h="406400">
                <a:moveTo>
                  <a:pt x="251455" y="363308"/>
                </a:moveTo>
                <a:lnTo>
                  <a:pt x="205646" y="363308"/>
                </a:lnTo>
                <a:lnTo>
                  <a:pt x="205646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97" y="146459"/>
                </a:lnTo>
                <a:lnTo>
                  <a:pt x="158133" y="151655"/>
                </a:lnTo>
                <a:lnTo>
                  <a:pt x="193828" y="188355"/>
                </a:lnTo>
                <a:lnTo>
                  <a:pt x="205319" y="231905"/>
                </a:lnTo>
                <a:lnTo>
                  <a:pt x="206751" y="259562"/>
                </a:lnTo>
                <a:lnTo>
                  <a:pt x="205340" y="284797"/>
                </a:lnTo>
                <a:lnTo>
                  <a:pt x="194069" y="324888"/>
                </a:lnTo>
                <a:lnTo>
                  <a:pt x="159199" y="359449"/>
                </a:lnTo>
                <a:lnTo>
                  <a:pt x="129358" y="366013"/>
                </a:lnTo>
                <a:lnTo>
                  <a:pt x="203429" y="366013"/>
                </a:lnTo>
                <a:lnTo>
                  <a:pt x="205646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94" y="0"/>
                </a:lnTo>
                <a:lnTo>
                  <a:pt x="202294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95066" y="428677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60" y="0"/>
                </a:moveTo>
                <a:lnTo>
                  <a:pt x="86253" y="8031"/>
                </a:lnTo>
                <a:lnTo>
                  <a:pt x="44786" y="32131"/>
                </a:lnTo>
                <a:lnTo>
                  <a:pt x="11179" y="81237"/>
                </a:lnTo>
                <a:lnTo>
                  <a:pt x="0" y="151244"/>
                </a:lnTo>
                <a:lnTo>
                  <a:pt x="2334" y="185627"/>
                </a:lnTo>
                <a:lnTo>
                  <a:pt x="21087" y="241750"/>
                </a:lnTo>
                <a:lnTo>
                  <a:pt x="57764" y="280429"/>
                </a:lnTo>
                <a:lnTo>
                  <a:pt x="106974" y="299882"/>
                </a:lnTo>
                <a:lnTo>
                  <a:pt x="135960" y="302310"/>
                </a:lnTo>
                <a:lnTo>
                  <a:pt x="154541" y="301209"/>
                </a:lnTo>
                <a:lnTo>
                  <a:pt x="205911" y="284619"/>
                </a:lnTo>
                <a:lnTo>
                  <a:pt x="235249" y="262077"/>
                </a:lnTo>
                <a:lnTo>
                  <a:pt x="135960" y="262077"/>
                </a:lnTo>
                <a:lnTo>
                  <a:pt x="118248" y="260347"/>
                </a:lnTo>
                <a:lnTo>
                  <a:pt x="74593" y="234416"/>
                </a:lnTo>
                <a:lnTo>
                  <a:pt x="56362" y="199855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33" y="47650"/>
                </a:lnTo>
                <a:lnTo>
                  <a:pt x="135960" y="40792"/>
                </a:lnTo>
                <a:lnTo>
                  <a:pt x="234960" y="40792"/>
                </a:lnTo>
                <a:lnTo>
                  <a:pt x="233661" y="39116"/>
                </a:lnTo>
                <a:lnTo>
                  <a:pt x="213300" y="22004"/>
                </a:lnTo>
                <a:lnTo>
                  <a:pt x="190225" y="9780"/>
                </a:lnTo>
                <a:lnTo>
                  <a:pt x="164443" y="2445"/>
                </a:lnTo>
                <a:lnTo>
                  <a:pt x="135960" y="0"/>
                </a:lnTo>
                <a:close/>
              </a:path>
              <a:path w="271779" h="302895">
                <a:moveTo>
                  <a:pt x="234960" y="40792"/>
                </a:moveTo>
                <a:lnTo>
                  <a:pt x="135960" y="40792"/>
                </a:lnTo>
                <a:lnTo>
                  <a:pt x="153389" y="42521"/>
                </a:lnTo>
                <a:lnTo>
                  <a:pt x="169342" y="47707"/>
                </a:lnTo>
                <a:lnTo>
                  <a:pt x="207487" y="83855"/>
                </a:lnTo>
                <a:lnTo>
                  <a:pt x="219744" y="124472"/>
                </a:lnTo>
                <a:lnTo>
                  <a:pt x="221188" y="151244"/>
                </a:lnTo>
                <a:lnTo>
                  <a:pt x="219759" y="176277"/>
                </a:lnTo>
                <a:lnTo>
                  <a:pt x="207605" y="218606"/>
                </a:lnTo>
                <a:lnTo>
                  <a:pt x="169469" y="255162"/>
                </a:lnTo>
                <a:lnTo>
                  <a:pt x="135960" y="262077"/>
                </a:lnTo>
                <a:lnTo>
                  <a:pt x="235249" y="262077"/>
                </a:lnTo>
                <a:lnTo>
                  <a:pt x="262141" y="217401"/>
                </a:lnTo>
                <a:lnTo>
                  <a:pt x="270523" y="173502"/>
                </a:lnTo>
                <a:lnTo>
                  <a:pt x="271570" y="147066"/>
                </a:lnTo>
                <a:lnTo>
                  <a:pt x="269196" y="114478"/>
                </a:lnTo>
                <a:lnTo>
                  <a:pt x="262079" y="85613"/>
                </a:lnTo>
                <a:lnTo>
                  <a:pt x="250230" y="60487"/>
                </a:lnTo>
                <a:lnTo>
                  <a:pt x="234960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23723" y="4286770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44640"/>
                </a:lnTo>
                <a:lnTo>
                  <a:pt x="49682" y="129373"/>
                </a:lnTo>
                <a:lnTo>
                  <a:pt x="57365" y="87363"/>
                </a:lnTo>
                <a:lnTo>
                  <a:pt x="82096" y="56315"/>
                </a:lnTo>
                <a:lnTo>
                  <a:pt x="104305" y="50850"/>
                </a:lnTo>
                <a:lnTo>
                  <a:pt x="143952" y="50850"/>
                </a:lnTo>
                <a:lnTo>
                  <a:pt x="14406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5">
                <a:moveTo>
                  <a:pt x="143952" y="50850"/>
                </a:moveTo>
                <a:lnTo>
                  <a:pt x="104305" y="50850"/>
                </a:lnTo>
                <a:lnTo>
                  <a:pt x="113248" y="51479"/>
                </a:lnTo>
                <a:lnTo>
                  <a:pt x="122191" y="53365"/>
                </a:lnTo>
                <a:lnTo>
                  <a:pt x="131131" y="56508"/>
                </a:lnTo>
                <a:lnTo>
                  <a:pt x="140068" y="60909"/>
                </a:lnTo>
                <a:lnTo>
                  <a:pt x="143952" y="50850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7" y="16093"/>
                </a:lnTo>
                <a:lnTo>
                  <a:pt x="44145" y="50571"/>
                </a:lnTo>
                <a:lnTo>
                  <a:pt x="144060" y="50571"/>
                </a:lnTo>
                <a:lnTo>
                  <a:pt x="157581" y="15557"/>
                </a:lnTo>
                <a:lnTo>
                  <a:pt x="144782" y="8765"/>
                </a:lnTo>
                <a:lnTo>
                  <a:pt x="132086" y="3902"/>
                </a:lnTo>
                <a:lnTo>
                  <a:pt x="119494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694157" y="428677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9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4" y="280306"/>
                </a:lnTo>
                <a:lnTo>
                  <a:pt x="107676" y="299865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7" y="264342"/>
                </a:lnTo>
                <a:lnTo>
                  <a:pt x="237221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4" y="236740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7" y="105459"/>
                </a:lnTo>
                <a:lnTo>
                  <a:pt x="78511" y="62865"/>
                </a:lnTo>
                <a:lnTo>
                  <a:pt x="119098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7" y="22197"/>
                </a:lnTo>
                <a:lnTo>
                  <a:pt x="187707" y="9859"/>
                </a:lnTo>
                <a:lnTo>
                  <a:pt x="162702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5" y="239638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21" y="262077"/>
                </a:lnTo>
                <a:lnTo>
                  <a:pt x="247837" y="248365"/>
                </a:lnTo>
                <a:lnTo>
                  <a:pt x="257640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5" y="47347"/>
                </a:lnTo>
                <a:lnTo>
                  <a:pt x="202924" y="78926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7"/>
                </a:lnTo>
                <a:lnTo>
                  <a:pt x="257338" y="87056"/>
                </a:lnTo>
                <a:lnTo>
                  <a:pt x="245839" y="61263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01586" y="4286770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52" y="231118"/>
                </a:lnTo>
                <a:lnTo>
                  <a:pt x="13566" y="249864"/>
                </a:lnTo>
                <a:lnTo>
                  <a:pt x="54314" y="289146"/>
                </a:lnTo>
                <a:lnTo>
                  <a:pt x="97404" y="300845"/>
                </a:lnTo>
                <a:lnTo>
                  <a:pt x="123964" y="302310"/>
                </a:lnTo>
                <a:lnTo>
                  <a:pt x="140569" y="301575"/>
                </a:lnTo>
                <a:lnTo>
                  <a:pt x="185153" y="290487"/>
                </a:lnTo>
                <a:lnTo>
                  <a:pt x="218525" y="267169"/>
                </a:lnTo>
                <a:lnTo>
                  <a:pt x="222504" y="262077"/>
                </a:lnTo>
                <a:lnTo>
                  <a:pt x="123774" y="262077"/>
                </a:lnTo>
                <a:lnTo>
                  <a:pt x="107920" y="261100"/>
                </a:lnTo>
                <a:lnTo>
                  <a:pt x="71437" y="246519"/>
                </a:lnTo>
                <a:lnTo>
                  <a:pt x="51567" y="215472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34" y="0"/>
                </a:moveTo>
                <a:lnTo>
                  <a:pt x="72555" y="5867"/>
                </a:lnTo>
                <a:lnTo>
                  <a:pt x="34139" y="25914"/>
                </a:lnTo>
                <a:lnTo>
                  <a:pt x="10607" y="64690"/>
                </a:lnTo>
                <a:lnTo>
                  <a:pt x="8419" y="83921"/>
                </a:lnTo>
                <a:lnTo>
                  <a:pt x="9061" y="93742"/>
                </a:lnTo>
                <a:lnTo>
                  <a:pt x="25192" y="130413"/>
                </a:lnTo>
                <a:lnTo>
                  <a:pt x="63285" y="154851"/>
                </a:lnTo>
                <a:lnTo>
                  <a:pt x="100657" y="166585"/>
                </a:lnTo>
                <a:lnTo>
                  <a:pt x="143670" y="177994"/>
                </a:lnTo>
                <a:lnTo>
                  <a:pt x="158095" y="182379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4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92" y="160940"/>
                </a:lnTo>
                <a:lnTo>
                  <a:pt x="184311" y="138412"/>
                </a:lnTo>
                <a:lnTo>
                  <a:pt x="95153" y="112391"/>
                </a:lnTo>
                <a:lnTo>
                  <a:pt x="86129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49" y="100025"/>
                </a:lnTo>
                <a:lnTo>
                  <a:pt x="61849" y="94805"/>
                </a:lnTo>
                <a:lnTo>
                  <a:pt x="57835" y="89687"/>
                </a:lnTo>
                <a:lnTo>
                  <a:pt x="55879" y="83921"/>
                </a:lnTo>
                <a:lnTo>
                  <a:pt x="55879" y="77584"/>
                </a:lnTo>
                <a:lnTo>
                  <a:pt x="78732" y="46518"/>
                </a:lnTo>
                <a:lnTo>
                  <a:pt x="118465" y="40233"/>
                </a:lnTo>
                <a:lnTo>
                  <a:pt x="215099" y="40233"/>
                </a:lnTo>
                <a:lnTo>
                  <a:pt x="212813" y="36512"/>
                </a:lnTo>
                <a:lnTo>
                  <a:pt x="174726" y="9880"/>
                </a:lnTo>
                <a:lnTo>
                  <a:pt x="131451" y="613"/>
                </a:lnTo>
                <a:lnTo>
                  <a:pt x="114934" y="0"/>
                </a:lnTo>
                <a:close/>
              </a:path>
              <a:path w="241300" h="302895">
                <a:moveTo>
                  <a:pt x="215099" y="40233"/>
                </a:moveTo>
                <a:lnTo>
                  <a:pt x="118465" y="40233"/>
                </a:lnTo>
                <a:lnTo>
                  <a:pt x="131963" y="41021"/>
                </a:lnTo>
                <a:lnTo>
                  <a:pt x="143830" y="43389"/>
                </a:lnTo>
                <a:lnTo>
                  <a:pt x="175264" y="68118"/>
                </a:lnTo>
                <a:lnTo>
                  <a:pt x="181609" y="88290"/>
                </a:lnTo>
                <a:lnTo>
                  <a:pt x="229666" y="81584"/>
                </a:lnTo>
                <a:lnTo>
                  <a:pt x="226853" y="68118"/>
                </a:lnTo>
                <a:lnTo>
                  <a:pt x="223126" y="56219"/>
                </a:lnTo>
                <a:lnTo>
                  <a:pt x="218433" y="45662"/>
                </a:lnTo>
                <a:lnTo>
                  <a:pt x="2150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86120" y="418283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3" y="103936"/>
                </a:moveTo>
                <a:lnTo>
                  <a:pt x="72666" y="114507"/>
                </a:lnTo>
                <a:lnTo>
                  <a:pt x="32531" y="145638"/>
                </a:lnTo>
                <a:lnTo>
                  <a:pt x="8123" y="194931"/>
                </a:lnTo>
                <a:lnTo>
                  <a:pt x="901" y="234224"/>
                </a:lnTo>
                <a:lnTo>
                  <a:pt x="0" y="255460"/>
                </a:lnTo>
                <a:lnTo>
                  <a:pt x="991" y="276939"/>
                </a:lnTo>
                <a:lnTo>
                  <a:pt x="8954" y="316232"/>
                </a:lnTo>
                <a:lnTo>
                  <a:pt x="35239" y="364373"/>
                </a:lnTo>
                <a:lnTo>
                  <a:pt x="75818" y="395521"/>
                </a:lnTo>
                <a:lnTo>
                  <a:pt x="124608" y="406247"/>
                </a:lnTo>
                <a:lnTo>
                  <a:pt x="149732" y="403560"/>
                </a:lnTo>
                <a:lnTo>
                  <a:pt x="171612" y="395503"/>
                </a:lnTo>
                <a:lnTo>
                  <a:pt x="190246" y="382083"/>
                </a:lnTo>
                <a:lnTo>
                  <a:pt x="203417" y="366013"/>
                </a:lnTo>
                <a:lnTo>
                  <a:pt x="129358" y="366013"/>
                </a:lnTo>
                <a:lnTo>
                  <a:pt x="113883" y="364300"/>
                </a:lnTo>
                <a:lnTo>
                  <a:pt x="73846" y="338543"/>
                </a:lnTo>
                <a:lnTo>
                  <a:pt x="56161" y="304022"/>
                </a:lnTo>
                <a:lnTo>
                  <a:pt x="50292" y="255371"/>
                </a:lnTo>
                <a:lnTo>
                  <a:pt x="51665" y="228678"/>
                </a:lnTo>
                <a:lnTo>
                  <a:pt x="62659" y="186626"/>
                </a:lnTo>
                <a:lnTo>
                  <a:pt x="96998" y="151377"/>
                </a:lnTo>
                <a:lnTo>
                  <a:pt x="127110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81" y="143890"/>
                </a:lnTo>
                <a:lnTo>
                  <a:pt x="195380" y="135426"/>
                </a:lnTo>
                <a:lnTo>
                  <a:pt x="187538" y="127781"/>
                </a:lnTo>
                <a:lnTo>
                  <a:pt x="147165" y="106718"/>
                </a:lnTo>
                <a:lnTo>
                  <a:pt x="135134" y="104633"/>
                </a:lnTo>
                <a:lnTo>
                  <a:pt x="122373" y="103936"/>
                </a:lnTo>
                <a:close/>
              </a:path>
              <a:path w="251459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59" h="406400">
                <a:moveTo>
                  <a:pt x="251455" y="144729"/>
                </a:moveTo>
                <a:lnTo>
                  <a:pt x="127110" y="144729"/>
                </a:lnTo>
                <a:lnTo>
                  <a:pt x="143284" y="146459"/>
                </a:lnTo>
                <a:lnTo>
                  <a:pt x="158120" y="151655"/>
                </a:lnTo>
                <a:lnTo>
                  <a:pt x="193818" y="188355"/>
                </a:lnTo>
                <a:lnTo>
                  <a:pt x="205317" y="231905"/>
                </a:lnTo>
                <a:lnTo>
                  <a:pt x="206751" y="259562"/>
                </a:lnTo>
                <a:lnTo>
                  <a:pt x="205338" y="284797"/>
                </a:lnTo>
                <a:lnTo>
                  <a:pt x="194059" y="324888"/>
                </a:lnTo>
                <a:lnTo>
                  <a:pt x="159193" y="359449"/>
                </a:lnTo>
                <a:lnTo>
                  <a:pt x="129358" y="366013"/>
                </a:lnTo>
                <a:lnTo>
                  <a:pt x="203417" y="366013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1" y="0"/>
                </a:lnTo>
                <a:lnTo>
                  <a:pt x="202281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99133" y="428677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9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77" y="280306"/>
                </a:lnTo>
                <a:lnTo>
                  <a:pt x="107669" y="299865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2" y="264342"/>
                </a:lnTo>
                <a:lnTo>
                  <a:pt x="237216" y="262077"/>
                </a:lnTo>
                <a:lnTo>
                  <a:pt x="137744" y="262077"/>
                </a:lnTo>
                <a:lnTo>
                  <a:pt x="120385" y="260490"/>
                </a:lnTo>
                <a:lnTo>
                  <a:pt x="77304" y="236740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45" y="157949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7" y="105459"/>
                </a:lnTo>
                <a:lnTo>
                  <a:pt x="78511" y="62865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8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6" y="262077"/>
                </a:lnTo>
                <a:lnTo>
                  <a:pt x="247832" y="248365"/>
                </a:lnTo>
                <a:lnTo>
                  <a:pt x="257638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26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7"/>
                </a:lnTo>
                <a:lnTo>
                  <a:pt x="257338" y="87056"/>
                </a:lnTo>
                <a:lnTo>
                  <a:pt x="245839" y="61263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515604" y="4286770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65" y="0"/>
                </a:moveTo>
                <a:lnTo>
                  <a:pt x="79060" y="9901"/>
                </a:lnTo>
                <a:lnTo>
                  <a:pt x="35117" y="39516"/>
                </a:lnTo>
                <a:lnTo>
                  <a:pt x="8754" y="88545"/>
                </a:lnTo>
                <a:lnTo>
                  <a:pt x="975" y="129550"/>
                </a:lnTo>
                <a:lnTo>
                  <a:pt x="0" y="152273"/>
                </a:lnTo>
                <a:lnTo>
                  <a:pt x="2252" y="186362"/>
                </a:lnTo>
                <a:lnTo>
                  <a:pt x="20306" y="241964"/>
                </a:lnTo>
                <a:lnTo>
                  <a:pt x="55618" y="280466"/>
                </a:lnTo>
                <a:lnTo>
                  <a:pt x="103359" y="299884"/>
                </a:lnTo>
                <a:lnTo>
                  <a:pt x="131597" y="302310"/>
                </a:lnTo>
                <a:lnTo>
                  <a:pt x="154364" y="300563"/>
                </a:lnTo>
                <a:lnTo>
                  <a:pt x="175296" y="295316"/>
                </a:lnTo>
                <a:lnTo>
                  <a:pt x="194378" y="286558"/>
                </a:lnTo>
                <a:lnTo>
                  <a:pt x="211594" y="274281"/>
                </a:lnTo>
                <a:lnTo>
                  <a:pt x="223281" y="262077"/>
                </a:lnTo>
                <a:lnTo>
                  <a:pt x="131025" y="262077"/>
                </a:lnTo>
                <a:lnTo>
                  <a:pt x="113917" y="260419"/>
                </a:lnTo>
                <a:lnTo>
                  <a:pt x="72644" y="235623"/>
                </a:lnTo>
                <a:lnTo>
                  <a:pt x="55876" y="201245"/>
                </a:lnTo>
                <a:lnTo>
                  <a:pt x="50292" y="150876"/>
                </a:lnTo>
                <a:lnTo>
                  <a:pt x="51740" y="124051"/>
                </a:lnTo>
                <a:lnTo>
                  <a:pt x="63332" y="82028"/>
                </a:lnTo>
                <a:lnTo>
                  <a:pt x="100239" y="46870"/>
                </a:lnTo>
                <a:lnTo>
                  <a:pt x="133921" y="40233"/>
                </a:lnTo>
                <a:lnTo>
                  <a:pt x="224978" y="40233"/>
                </a:lnTo>
                <a:lnTo>
                  <a:pt x="222746" y="37038"/>
                </a:lnTo>
                <a:lnTo>
                  <a:pt x="209080" y="23837"/>
                </a:lnTo>
                <a:lnTo>
                  <a:pt x="193037" y="13394"/>
                </a:lnTo>
                <a:lnTo>
                  <a:pt x="174818" y="5946"/>
                </a:lnTo>
                <a:lnTo>
                  <a:pt x="154451" y="1485"/>
                </a:lnTo>
                <a:lnTo>
                  <a:pt x="131965" y="0"/>
                </a:lnTo>
                <a:close/>
              </a:path>
              <a:path w="252095" h="302895">
                <a:moveTo>
                  <a:pt x="203962" y="189992"/>
                </a:moveTo>
                <a:lnTo>
                  <a:pt x="188190" y="234381"/>
                </a:lnTo>
                <a:lnTo>
                  <a:pt x="157643" y="257665"/>
                </a:lnTo>
                <a:lnTo>
                  <a:pt x="131025" y="262077"/>
                </a:lnTo>
                <a:lnTo>
                  <a:pt x="223281" y="262077"/>
                </a:lnTo>
                <a:lnTo>
                  <a:pt x="226313" y="258910"/>
                </a:lnTo>
                <a:lnTo>
                  <a:pt x="237944" y="240866"/>
                </a:lnTo>
                <a:lnTo>
                  <a:pt x="246502" y="220134"/>
                </a:lnTo>
                <a:lnTo>
                  <a:pt x="252006" y="196697"/>
                </a:lnTo>
                <a:lnTo>
                  <a:pt x="203962" y="189992"/>
                </a:lnTo>
                <a:close/>
              </a:path>
              <a:path w="252095" h="302895">
                <a:moveTo>
                  <a:pt x="224978" y="40233"/>
                </a:moveTo>
                <a:lnTo>
                  <a:pt x="133921" y="40233"/>
                </a:lnTo>
                <a:lnTo>
                  <a:pt x="145761" y="41158"/>
                </a:lnTo>
                <a:lnTo>
                  <a:pt x="156691" y="43926"/>
                </a:lnTo>
                <a:lnTo>
                  <a:pt x="190592" y="73329"/>
                </a:lnTo>
                <a:lnTo>
                  <a:pt x="200037" y="98907"/>
                </a:lnTo>
                <a:lnTo>
                  <a:pt x="247535" y="91643"/>
                </a:lnTo>
                <a:lnTo>
                  <a:pt x="241984" y="70949"/>
                </a:lnTo>
                <a:lnTo>
                  <a:pt x="233718" y="52744"/>
                </a:lnTo>
                <a:lnTo>
                  <a:pt x="224978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91085" y="4180598"/>
            <a:ext cx="271780" cy="408940"/>
          </a:xfrm>
          <a:custGeom>
            <a:avLst/>
            <a:gdLst/>
            <a:ahLst/>
            <a:cxnLst/>
            <a:rect l="l" t="t" r="r" b="b"/>
            <a:pathLst>
              <a:path w="271779" h="408939">
                <a:moveTo>
                  <a:pt x="135972" y="106172"/>
                </a:moveTo>
                <a:lnTo>
                  <a:pt x="86266" y="114203"/>
                </a:lnTo>
                <a:lnTo>
                  <a:pt x="44799" y="138303"/>
                </a:lnTo>
                <a:lnTo>
                  <a:pt x="11185" y="187409"/>
                </a:lnTo>
                <a:lnTo>
                  <a:pt x="0" y="257416"/>
                </a:lnTo>
                <a:lnTo>
                  <a:pt x="2336" y="291799"/>
                </a:lnTo>
                <a:lnTo>
                  <a:pt x="21098" y="347922"/>
                </a:lnTo>
                <a:lnTo>
                  <a:pt x="57772" y="386601"/>
                </a:lnTo>
                <a:lnTo>
                  <a:pt x="106984" y="406054"/>
                </a:lnTo>
                <a:lnTo>
                  <a:pt x="135972" y="408482"/>
                </a:lnTo>
                <a:lnTo>
                  <a:pt x="154548" y="407381"/>
                </a:lnTo>
                <a:lnTo>
                  <a:pt x="205924" y="390791"/>
                </a:lnTo>
                <a:lnTo>
                  <a:pt x="235252" y="368249"/>
                </a:lnTo>
                <a:lnTo>
                  <a:pt x="135972" y="368249"/>
                </a:lnTo>
                <a:lnTo>
                  <a:pt x="118260" y="366519"/>
                </a:lnTo>
                <a:lnTo>
                  <a:pt x="74593" y="340588"/>
                </a:lnTo>
                <a:lnTo>
                  <a:pt x="56362" y="306027"/>
                </a:lnTo>
                <a:lnTo>
                  <a:pt x="50285" y="257416"/>
                </a:lnTo>
                <a:lnTo>
                  <a:pt x="51805" y="231434"/>
                </a:lnTo>
                <a:lnTo>
                  <a:pt x="63959" y="189943"/>
                </a:lnTo>
                <a:lnTo>
                  <a:pt x="102144" y="153822"/>
                </a:lnTo>
                <a:lnTo>
                  <a:pt x="135972" y="146964"/>
                </a:lnTo>
                <a:lnTo>
                  <a:pt x="234973" y="146964"/>
                </a:lnTo>
                <a:lnTo>
                  <a:pt x="233673" y="145288"/>
                </a:lnTo>
                <a:lnTo>
                  <a:pt x="213312" y="128176"/>
                </a:lnTo>
                <a:lnTo>
                  <a:pt x="190238" y="115952"/>
                </a:lnTo>
                <a:lnTo>
                  <a:pt x="164456" y="108617"/>
                </a:lnTo>
                <a:lnTo>
                  <a:pt x="135972" y="106172"/>
                </a:lnTo>
                <a:close/>
              </a:path>
              <a:path w="271779" h="408939">
                <a:moveTo>
                  <a:pt x="234973" y="146964"/>
                </a:moveTo>
                <a:lnTo>
                  <a:pt x="135972" y="146964"/>
                </a:lnTo>
                <a:lnTo>
                  <a:pt x="153400" y="148693"/>
                </a:lnTo>
                <a:lnTo>
                  <a:pt x="169350" y="153879"/>
                </a:lnTo>
                <a:lnTo>
                  <a:pt x="207493" y="190027"/>
                </a:lnTo>
                <a:lnTo>
                  <a:pt x="219744" y="230644"/>
                </a:lnTo>
                <a:lnTo>
                  <a:pt x="221188" y="257416"/>
                </a:lnTo>
                <a:lnTo>
                  <a:pt x="219761" y="282449"/>
                </a:lnTo>
                <a:lnTo>
                  <a:pt x="207610" y="324778"/>
                </a:lnTo>
                <a:lnTo>
                  <a:pt x="169476" y="361334"/>
                </a:lnTo>
                <a:lnTo>
                  <a:pt x="135972" y="368249"/>
                </a:lnTo>
                <a:lnTo>
                  <a:pt x="235252" y="368249"/>
                </a:lnTo>
                <a:lnTo>
                  <a:pt x="262146" y="323573"/>
                </a:lnTo>
                <a:lnTo>
                  <a:pt x="270523" y="279674"/>
                </a:lnTo>
                <a:lnTo>
                  <a:pt x="271570" y="253238"/>
                </a:lnTo>
                <a:lnTo>
                  <a:pt x="269198" y="220650"/>
                </a:lnTo>
                <a:lnTo>
                  <a:pt x="262085" y="191785"/>
                </a:lnTo>
                <a:lnTo>
                  <a:pt x="250241" y="166659"/>
                </a:lnTo>
                <a:lnTo>
                  <a:pt x="234973" y="146964"/>
                </a:lnTo>
                <a:close/>
              </a:path>
              <a:path w="271779" h="408939">
                <a:moveTo>
                  <a:pt x="195573" y="0"/>
                </a:moveTo>
                <a:lnTo>
                  <a:pt x="130753" y="0"/>
                </a:lnTo>
                <a:lnTo>
                  <a:pt x="95002" y="76555"/>
                </a:lnTo>
                <a:lnTo>
                  <a:pt x="135782" y="76555"/>
                </a:lnTo>
                <a:lnTo>
                  <a:pt x="19557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101878" y="418283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3" y="103936"/>
                </a:moveTo>
                <a:lnTo>
                  <a:pt x="72666" y="114507"/>
                </a:lnTo>
                <a:lnTo>
                  <a:pt x="32531" y="145638"/>
                </a:lnTo>
                <a:lnTo>
                  <a:pt x="8123" y="194931"/>
                </a:lnTo>
                <a:lnTo>
                  <a:pt x="901" y="234224"/>
                </a:lnTo>
                <a:lnTo>
                  <a:pt x="0" y="255460"/>
                </a:lnTo>
                <a:lnTo>
                  <a:pt x="991" y="276939"/>
                </a:lnTo>
                <a:lnTo>
                  <a:pt x="8954" y="316232"/>
                </a:lnTo>
                <a:lnTo>
                  <a:pt x="35244" y="364373"/>
                </a:lnTo>
                <a:lnTo>
                  <a:pt x="75818" y="395521"/>
                </a:lnTo>
                <a:lnTo>
                  <a:pt x="124608" y="406247"/>
                </a:lnTo>
                <a:lnTo>
                  <a:pt x="149732" y="403560"/>
                </a:lnTo>
                <a:lnTo>
                  <a:pt x="171612" y="395503"/>
                </a:lnTo>
                <a:lnTo>
                  <a:pt x="190246" y="382083"/>
                </a:lnTo>
                <a:lnTo>
                  <a:pt x="203417" y="366013"/>
                </a:lnTo>
                <a:lnTo>
                  <a:pt x="129358" y="366013"/>
                </a:lnTo>
                <a:lnTo>
                  <a:pt x="113883" y="364300"/>
                </a:lnTo>
                <a:lnTo>
                  <a:pt x="73846" y="338543"/>
                </a:lnTo>
                <a:lnTo>
                  <a:pt x="56166" y="304022"/>
                </a:lnTo>
                <a:lnTo>
                  <a:pt x="50292" y="255371"/>
                </a:lnTo>
                <a:lnTo>
                  <a:pt x="51665" y="228678"/>
                </a:lnTo>
                <a:lnTo>
                  <a:pt x="62659" y="186626"/>
                </a:lnTo>
                <a:lnTo>
                  <a:pt x="97000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81" y="143890"/>
                </a:lnTo>
                <a:lnTo>
                  <a:pt x="195380" y="135426"/>
                </a:lnTo>
                <a:lnTo>
                  <a:pt x="187538" y="127781"/>
                </a:lnTo>
                <a:lnTo>
                  <a:pt x="147169" y="106718"/>
                </a:lnTo>
                <a:lnTo>
                  <a:pt x="135139" y="104633"/>
                </a:lnTo>
                <a:lnTo>
                  <a:pt x="122373" y="103936"/>
                </a:lnTo>
                <a:close/>
              </a:path>
              <a:path w="251459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59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2" y="151655"/>
                </a:lnTo>
                <a:lnTo>
                  <a:pt x="193818" y="188355"/>
                </a:lnTo>
                <a:lnTo>
                  <a:pt x="205317" y="231905"/>
                </a:lnTo>
                <a:lnTo>
                  <a:pt x="206751" y="259562"/>
                </a:lnTo>
                <a:lnTo>
                  <a:pt x="205338" y="284797"/>
                </a:lnTo>
                <a:lnTo>
                  <a:pt x="194059" y="324888"/>
                </a:lnTo>
                <a:lnTo>
                  <a:pt x="159193" y="359449"/>
                </a:lnTo>
                <a:lnTo>
                  <a:pt x="129358" y="366013"/>
                </a:lnTo>
                <a:lnTo>
                  <a:pt x="203417" y="366013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1" y="0"/>
                </a:lnTo>
                <a:lnTo>
                  <a:pt x="202281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431096" y="4182833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79"/>
                </a:lnTo>
                <a:lnTo>
                  <a:pt x="49174" y="55879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455683" y="429291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536150" y="4286770"/>
            <a:ext cx="255904" cy="414020"/>
          </a:xfrm>
          <a:custGeom>
            <a:avLst/>
            <a:gdLst/>
            <a:ahLst/>
            <a:cxnLst/>
            <a:rect l="l" t="t" r="r" b="b"/>
            <a:pathLst>
              <a:path w="255904" h="414020">
                <a:moveTo>
                  <a:pt x="10058" y="320192"/>
                </a:moveTo>
                <a:lnTo>
                  <a:pt x="17192" y="361118"/>
                </a:lnTo>
                <a:lnTo>
                  <a:pt x="58049" y="400428"/>
                </a:lnTo>
                <a:lnTo>
                  <a:pt x="99861" y="412060"/>
                </a:lnTo>
                <a:lnTo>
                  <a:pt x="124523" y="413512"/>
                </a:lnTo>
                <a:lnTo>
                  <a:pt x="145454" y="412482"/>
                </a:lnTo>
                <a:lnTo>
                  <a:pt x="198005" y="397116"/>
                </a:lnTo>
                <a:lnTo>
                  <a:pt x="228022" y="372719"/>
                </a:lnTo>
                <a:lnTo>
                  <a:pt x="124231" y="372719"/>
                </a:lnTo>
                <a:lnTo>
                  <a:pt x="109218" y="371865"/>
                </a:lnTo>
                <a:lnTo>
                  <a:pt x="68048" y="353287"/>
                </a:lnTo>
                <a:lnTo>
                  <a:pt x="57556" y="326898"/>
                </a:lnTo>
                <a:lnTo>
                  <a:pt x="10058" y="320192"/>
                </a:lnTo>
                <a:close/>
              </a:path>
              <a:path w="255904" h="414020">
                <a:moveTo>
                  <a:pt x="255328" y="258165"/>
                </a:moveTo>
                <a:lnTo>
                  <a:pt x="205638" y="258165"/>
                </a:lnTo>
                <a:lnTo>
                  <a:pt x="205518" y="280061"/>
                </a:lnTo>
                <a:lnTo>
                  <a:pt x="204881" y="297837"/>
                </a:lnTo>
                <a:lnTo>
                  <a:pt x="192527" y="342798"/>
                </a:lnTo>
                <a:lnTo>
                  <a:pt x="154471" y="369309"/>
                </a:lnTo>
                <a:lnTo>
                  <a:pt x="124231" y="372719"/>
                </a:lnTo>
                <a:lnTo>
                  <a:pt x="228022" y="372719"/>
                </a:lnTo>
                <a:lnTo>
                  <a:pt x="247624" y="335936"/>
                </a:lnTo>
                <a:lnTo>
                  <a:pt x="254513" y="287979"/>
                </a:lnTo>
                <a:lnTo>
                  <a:pt x="255328" y="258165"/>
                </a:lnTo>
                <a:close/>
              </a:path>
              <a:path w="255904" h="414020">
                <a:moveTo>
                  <a:pt x="125539" y="0"/>
                </a:moveTo>
                <a:lnTo>
                  <a:pt x="73361" y="10726"/>
                </a:lnTo>
                <a:lnTo>
                  <a:pt x="33348" y="42163"/>
                </a:lnTo>
                <a:lnTo>
                  <a:pt x="8443" y="91138"/>
                </a:lnTo>
                <a:lnTo>
                  <a:pt x="941" y="129415"/>
                </a:lnTo>
                <a:lnTo>
                  <a:pt x="0" y="149758"/>
                </a:lnTo>
                <a:lnTo>
                  <a:pt x="2044" y="178798"/>
                </a:lnTo>
                <a:lnTo>
                  <a:pt x="18425" y="230450"/>
                </a:lnTo>
                <a:lnTo>
                  <a:pt x="50832" y="271925"/>
                </a:lnTo>
                <a:lnTo>
                  <a:pt x="97142" y="293473"/>
                </a:lnTo>
                <a:lnTo>
                  <a:pt x="125361" y="296164"/>
                </a:lnTo>
                <a:lnTo>
                  <a:pt x="148391" y="293789"/>
                </a:lnTo>
                <a:lnTo>
                  <a:pt x="169443" y="286665"/>
                </a:lnTo>
                <a:lnTo>
                  <a:pt x="188523" y="274791"/>
                </a:lnTo>
                <a:lnTo>
                  <a:pt x="205638" y="258165"/>
                </a:lnTo>
                <a:lnTo>
                  <a:pt x="255328" y="258165"/>
                </a:lnTo>
                <a:lnTo>
                  <a:pt x="255371" y="255371"/>
                </a:lnTo>
                <a:lnTo>
                  <a:pt x="129730" y="255371"/>
                </a:lnTo>
                <a:lnTo>
                  <a:pt x="113403" y="253732"/>
                </a:lnTo>
                <a:lnTo>
                  <a:pt x="72923" y="229196"/>
                </a:lnTo>
                <a:lnTo>
                  <a:pt x="51706" y="172725"/>
                </a:lnTo>
                <a:lnTo>
                  <a:pt x="50291" y="146215"/>
                </a:lnTo>
                <a:lnTo>
                  <a:pt x="51723" y="121643"/>
                </a:lnTo>
                <a:lnTo>
                  <a:pt x="63177" y="82212"/>
                </a:lnTo>
                <a:lnTo>
                  <a:pt x="98650" y="47429"/>
                </a:lnTo>
                <a:lnTo>
                  <a:pt x="128993" y="40792"/>
                </a:lnTo>
                <a:lnTo>
                  <a:pt x="209026" y="40792"/>
                </a:lnTo>
                <a:lnTo>
                  <a:pt x="192353" y="23574"/>
                </a:lnTo>
                <a:lnTo>
                  <a:pt x="172334" y="10477"/>
                </a:lnTo>
                <a:lnTo>
                  <a:pt x="150060" y="2619"/>
                </a:lnTo>
                <a:lnTo>
                  <a:pt x="125539" y="0"/>
                </a:lnTo>
                <a:close/>
              </a:path>
              <a:path w="255904" h="414020">
                <a:moveTo>
                  <a:pt x="209026" y="40792"/>
                </a:moveTo>
                <a:lnTo>
                  <a:pt x="128993" y="40792"/>
                </a:lnTo>
                <a:lnTo>
                  <a:pt x="145020" y="42470"/>
                </a:lnTo>
                <a:lnTo>
                  <a:pt x="159851" y="47509"/>
                </a:lnTo>
                <a:lnTo>
                  <a:pt x="196230" y="82828"/>
                </a:lnTo>
                <a:lnTo>
                  <a:pt x="208067" y="122883"/>
                </a:lnTo>
                <a:lnTo>
                  <a:pt x="209455" y="146215"/>
                </a:lnTo>
                <a:lnTo>
                  <a:pt x="209441" y="149758"/>
                </a:lnTo>
                <a:lnTo>
                  <a:pt x="203819" y="196000"/>
                </a:lnTo>
                <a:lnTo>
                  <a:pt x="174446" y="240755"/>
                </a:lnTo>
                <a:lnTo>
                  <a:pt x="129730" y="255371"/>
                </a:lnTo>
                <a:lnTo>
                  <a:pt x="255371" y="255371"/>
                </a:lnTo>
                <a:lnTo>
                  <a:pt x="255371" y="41910"/>
                </a:lnTo>
                <a:lnTo>
                  <a:pt x="210108" y="41910"/>
                </a:lnTo>
                <a:lnTo>
                  <a:pt x="209026" y="40792"/>
                </a:lnTo>
                <a:close/>
              </a:path>
              <a:path w="255904" h="414020">
                <a:moveTo>
                  <a:pt x="255371" y="6146"/>
                </a:moveTo>
                <a:lnTo>
                  <a:pt x="210108" y="6146"/>
                </a:lnTo>
                <a:lnTo>
                  <a:pt x="210108" y="41910"/>
                </a:lnTo>
                <a:lnTo>
                  <a:pt x="255371" y="41910"/>
                </a:lnTo>
                <a:lnTo>
                  <a:pt x="255371" y="614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847585" y="428677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66" y="8031"/>
                </a:lnTo>
                <a:lnTo>
                  <a:pt x="44799" y="32131"/>
                </a:lnTo>
                <a:lnTo>
                  <a:pt x="11185" y="81237"/>
                </a:lnTo>
                <a:lnTo>
                  <a:pt x="0" y="151244"/>
                </a:lnTo>
                <a:lnTo>
                  <a:pt x="2336" y="185627"/>
                </a:lnTo>
                <a:lnTo>
                  <a:pt x="21098" y="241750"/>
                </a:lnTo>
                <a:lnTo>
                  <a:pt x="57772" y="280429"/>
                </a:lnTo>
                <a:lnTo>
                  <a:pt x="106984" y="299882"/>
                </a:lnTo>
                <a:lnTo>
                  <a:pt x="135972" y="302310"/>
                </a:lnTo>
                <a:lnTo>
                  <a:pt x="154548" y="301209"/>
                </a:lnTo>
                <a:lnTo>
                  <a:pt x="205924" y="284619"/>
                </a:lnTo>
                <a:lnTo>
                  <a:pt x="235250" y="262077"/>
                </a:lnTo>
                <a:lnTo>
                  <a:pt x="135972" y="262077"/>
                </a:lnTo>
                <a:lnTo>
                  <a:pt x="118260" y="260347"/>
                </a:lnTo>
                <a:lnTo>
                  <a:pt x="74593" y="234416"/>
                </a:lnTo>
                <a:lnTo>
                  <a:pt x="56362" y="199855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44" y="47650"/>
                </a:lnTo>
                <a:lnTo>
                  <a:pt x="135972" y="40792"/>
                </a:lnTo>
                <a:lnTo>
                  <a:pt x="234973" y="40792"/>
                </a:lnTo>
                <a:lnTo>
                  <a:pt x="233673" y="39116"/>
                </a:lnTo>
                <a:lnTo>
                  <a:pt x="213312" y="22004"/>
                </a:lnTo>
                <a:lnTo>
                  <a:pt x="190238" y="9780"/>
                </a:lnTo>
                <a:lnTo>
                  <a:pt x="164456" y="2445"/>
                </a:lnTo>
                <a:lnTo>
                  <a:pt x="135972" y="0"/>
                </a:lnTo>
                <a:close/>
              </a:path>
              <a:path w="271779" h="302895">
                <a:moveTo>
                  <a:pt x="234973" y="40792"/>
                </a:moveTo>
                <a:lnTo>
                  <a:pt x="135972" y="40792"/>
                </a:lnTo>
                <a:lnTo>
                  <a:pt x="153400" y="42521"/>
                </a:lnTo>
                <a:lnTo>
                  <a:pt x="169350" y="47707"/>
                </a:lnTo>
                <a:lnTo>
                  <a:pt x="207493" y="83855"/>
                </a:lnTo>
                <a:lnTo>
                  <a:pt x="219744" y="124472"/>
                </a:lnTo>
                <a:lnTo>
                  <a:pt x="221188" y="151244"/>
                </a:lnTo>
                <a:lnTo>
                  <a:pt x="219761" y="176277"/>
                </a:lnTo>
                <a:lnTo>
                  <a:pt x="207610" y="218606"/>
                </a:lnTo>
                <a:lnTo>
                  <a:pt x="169476" y="255162"/>
                </a:lnTo>
                <a:lnTo>
                  <a:pt x="135972" y="262077"/>
                </a:lnTo>
                <a:lnTo>
                  <a:pt x="235250" y="262077"/>
                </a:lnTo>
                <a:lnTo>
                  <a:pt x="262141" y="217401"/>
                </a:lnTo>
                <a:lnTo>
                  <a:pt x="270523" y="173502"/>
                </a:lnTo>
                <a:lnTo>
                  <a:pt x="271570" y="147066"/>
                </a:lnTo>
                <a:lnTo>
                  <a:pt x="269198" y="114478"/>
                </a:lnTo>
                <a:lnTo>
                  <a:pt x="262085" y="85613"/>
                </a:lnTo>
                <a:lnTo>
                  <a:pt x="250241" y="60487"/>
                </a:lnTo>
                <a:lnTo>
                  <a:pt x="234973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2121" y="4807102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4" y="103936"/>
                </a:moveTo>
                <a:lnTo>
                  <a:pt x="72671" y="114513"/>
                </a:lnTo>
                <a:lnTo>
                  <a:pt x="32536" y="145640"/>
                </a:lnTo>
                <a:lnTo>
                  <a:pt x="8130" y="194932"/>
                </a:lnTo>
                <a:lnTo>
                  <a:pt x="902" y="234230"/>
                </a:lnTo>
                <a:lnTo>
                  <a:pt x="0" y="255473"/>
                </a:lnTo>
                <a:lnTo>
                  <a:pt x="991" y="276945"/>
                </a:lnTo>
                <a:lnTo>
                  <a:pt x="8954" y="316238"/>
                </a:lnTo>
                <a:lnTo>
                  <a:pt x="35240" y="364373"/>
                </a:lnTo>
                <a:lnTo>
                  <a:pt x="75823" y="395526"/>
                </a:lnTo>
                <a:lnTo>
                  <a:pt x="124609" y="406247"/>
                </a:lnTo>
                <a:lnTo>
                  <a:pt x="149737" y="403560"/>
                </a:lnTo>
                <a:lnTo>
                  <a:pt x="171618" y="395504"/>
                </a:lnTo>
                <a:lnTo>
                  <a:pt x="190251" y="382089"/>
                </a:lnTo>
                <a:lnTo>
                  <a:pt x="203428" y="366014"/>
                </a:lnTo>
                <a:lnTo>
                  <a:pt x="129358" y="366014"/>
                </a:lnTo>
                <a:lnTo>
                  <a:pt x="113888" y="364302"/>
                </a:lnTo>
                <a:lnTo>
                  <a:pt x="73850" y="338543"/>
                </a:lnTo>
                <a:lnTo>
                  <a:pt x="56166" y="304023"/>
                </a:lnTo>
                <a:lnTo>
                  <a:pt x="50292" y="255384"/>
                </a:lnTo>
                <a:lnTo>
                  <a:pt x="51666" y="228684"/>
                </a:lnTo>
                <a:lnTo>
                  <a:pt x="62665" y="186632"/>
                </a:lnTo>
                <a:lnTo>
                  <a:pt x="97007" y="151385"/>
                </a:lnTo>
                <a:lnTo>
                  <a:pt x="127122" y="144741"/>
                </a:lnTo>
                <a:lnTo>
                  <a:pt x="251455" y="144741"/>
                </a:lnTo>
                <a:lnTo>
                  <a:pt x="251455" y="143891"/>
                </a:lnTo>
                <a:lnTo>
                  <a:pt x="202284" y="143891"/>
                </a:lnTo>
                <a:lnTo>
                  <a:pt x="195385" y="135426"/>
                </a:lnTo>
                <a:lnTo>
                  <a:pt x="187544" y="127781"/>
                </a:lnTo>
                <a:lnTo>
                  <a:pt x="147171" y="106722"/>
                </a:lnTo>
                <a:lnTo>
                  <a:pt x="135140" y="104635"/>
                </a:lnTo>
                <a:lnTo>
                  <a:pt x="122374" y="103936"/>
                </a:lnTo>
                <a:close/>
              </a:path>
              <a:path w="251459" h="406400">
                <a:moveTo>
                  <a:pt x="251455" y="363321"/>
                </a:moveTo>
                <a:lnTo>
                  <a:pt x="205635" y="363321"/>
                </a:lnTo>
                <a:lnTo>
                  <a:pt x="205635" y="400100"/>
                </a:lnTo>
                <a:lnTo>
                  <a:pt x="251455" y="400100"/>
                </a:lnTo>
                <a:lnTo>
                  <a:pt x="251455" y="363321"/>
                </a:lnTo>
                <a:close/>
              </a:path>
              <a:path w="251459" h="406400">
                <a:moveTo>
                  <a:pt x="251455" y="144741"/>
                </a:moveTo>
                <a:lnTo>
                  <a:pt x="127122" y="144741"/>
                </a:lnTo>
                <a:lnTo>
                  <a:pt x="143292" y="146470"/>
                </a:lnTo>
                <a:lnTo>
                  <a:pt x="158125" y="151663"/>
                </a:lnTo>
                <a:lnTo>
                  <a:pt x="193824" y="188360"/>
                </a:lnTo>
                <a:lnTo>
                  <a:pt x="205317" y="231905"/>
                </a:lnTo>
                <a:lnTo>
                  <a:pt x="206750" y="259562"/>
                </a:lnTo>
                <a:lnTo>
                  <a:pt x="205338" y="284798"/>
                </a:lnTo>
                <a:lnTo>
                  <a:pt x="194062" y="324893"/>
                </a:lnTo>
                <a:lnTo>
                  <a:pt x="159196" y="359449"/>
                </a:lnTo>
                <a:lnTo>
                  <a:pt x="129358" y="366014"/>
                </a:lnTo>
                <a:lnTo>
                  <a:pt x="203428" y="366014"/>
                </a:lnTo>
                <a:lnTo>
                  <a:pt x="205635" y="363321"/>
                </a:lnTo>
                <a:lnTo>
                  <a:pt x="251455" y="363321"/>
                </a:lnTo>
                <a:lnTo>
                  <a:pt x="251455" y="144741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84" y="0"/>
                </a:lnTo>
                <a:lnTo>
                  <a:pt x="202284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05136" y="4911039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44" y="0"/>
                </a:moveTo>
                <a:lnTo>
                  <a:pt x="80701" y="10071"/>
                </a:lnTo>
                <a:lnTo>
                  <a:pt x="37533" y="40335"/>
                </a:lnTo>
                <a:lnTo>
                  <a:pt x="9372" y="88785"/>
                </a:lnTo>
                <a:lnTo>
                  <a:pt x="0" y="153581"/>
                </a:lnTo>
                <a:lnTo>
                  <a:pt x="2322" y="186894"/>
                </a:lnTo>
                <a:lnTo>
                  <a:pt x="20902" y="241718"/>
                </a:lnTo>
                <a:lnTo>
                  <a:pt x="57382" y="280311"/>
                </a:lnTo>
                <a:lnTo>
                  <a:pt x="107674" y="299867"/>
                </a:lnTo>
                <a:lnTo>
                  <a:pt x="137744" y="302310"/>
                </a:lnTo>
                <a:lnTo>
                  <a:pt x="161827" y="300776"/>
                </a:lnTo>
                <a:lnTo>
                  <a:pt x="203216" y="288525"/>
                </a:lnTo>
                <a:lnTo>
                  <a:pt x="235469" y="264342"/>
                </a:lnTo>
                <a:lnTo>
                  <a:pt x="237223" y="262077"/>
                </a:lnTo>
                <a:lnTo>
                  <a:pt x="137744" y="262077"/>
                </a:lnTo>
                <a:lnTo>
                  <a:pt x="120390" y="260490"/>
                </a:lnTo>
                <a:lnTo>
                  <a:pt x="77303" y="236753"/>
                </a:lnTo>
                <a:lnTo>
                  <a:pt x="53020" y="186166"/>
                </a:lnTo>
                <a:lnTo>
                  <a:pt x="50291" y="163728"/>
                </a:lnTo>
                <a:lnTo>
                  <a:pt x="266266" y="163728"/>
                </a:lnTo>
                <a:lnTo>
                  <a:pt x="266454" y="157962"/>
                </a:lnTo>
                <a:lnTo>
                  <a:pt x="266547" y="150698"/>
                </a:lnTo>
                <a:lnTo>
                  <a:pt x="264694" y="123494"/>
                </a:lnTo>
                <a:lnTo>
                  <a:pt x="53085" y="123494"/>
                </a:lnTo>
                <a:lnTo>
                  <a:pt x="55618" y="105459"/>
                </a:lnTo>
                <a:lnTo>
                  <a:pt x="78512" y="62865"/>
                </a:lnTo>
                <a:lnTo>
                  <a:pt x="119100" y="41648"/>
                </a:lnTo>
                <a:lnTo>
                  <a:pt x="135324" y="40233"/>
                </a:lnTo>
                <a:lnTo>
                  <a:pt x="230303" y="40233"/>
                </a:lnTo>
                <a:lnTo>
                  <a:pt x="229759" y="39497"/>
                </a:lnTo>
                <a:lnTo>
                  <a:pt x="210061" y="22202"/>
                </a:lnTo>
                <a:lnTo>
                  <a:pt x="187709" y="9861"/>
                </a:lnTo>
                <a:lnTo>
                  <a:pt x="162703" y="2463"/>
                </a:lnTo>
                <a:lnTo>
                  <a:pt x="135044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7" y="239643"/>
                </a:lnTo>
                <a:lnTo>
                  <a:pt x="150734" y="261186"/>
                </a:lnTo>
                <a:lnTo>
                  <a:pt x="137744" y="262077"/>
                </a:lnTo>
                <a:lnTo>
                  <a:pt x="237223" y="262077"/>
                </a:lnTo>
                <a:lnTo>
                  <a:pt x="247839" y="248365"/>
                </a:lnTo>
                <a:lnTo>
                  <a:pt x="257642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3" y="40233"/>
                </a:moveTo>
                <a:lnTo>
                  <a:pt x="135324" y="40233"/>
                </a:lnTo>
                <a:lnTo>
                  <a:pt x="153115" y="42013"/>
                </a:lnTo>
                <a:lnTo>
                  <a:pt x="169177" y="47347"/>
                </a:lnTo>
                <a:lnTo>
                  <a:pt x="202923" y="78932"/>
                </a:lnTo>
                <a:lnTo>
                  <a:pt x="214579" y="123494"/>
                </a:lnTo>
                <a:lnTo>
                  <a:pt x="264694" y="123494"/>
                </a:lnTo>
                <a:lnTo>
                  <a:pt x="264243" y="116872"/>
                </a:lnTo>
                <a:lnTo>
                  <a:pt x="257338" y="87063"/>
                </a:lnTo>
                <a:lnTo>
                  <a:pt x="245841" y="61270"/>
                </a:lnTo>
                <a:lnTo>
                  <a:pt x="230303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01953" y="4917185"/>
            <a:ext cx="266700" cy="290195"/>
          </a:xfrm>
          <a:custGeom>
            <a:avLst/>
            <a:gdLst/>
            <a:ahLst/>
            <a:cxnLst/>
            <a:rect l="l" t="t" r="r" b="b"/>
            <a:pathLst>
              <a:path w="266700" h="290195">
                <a:moveTo>
                  <a:pt x="52617" y="0"/>
                </a:moveTo>
                <a:lnTo>
                  <a:pt x="0" y="0"/>
                </a:lnTo>
                <a:lnTo>
                  <a:pt x="109435" y="290017"/>
                </a:lnTo>
                <a:lnTo>
                  <a:pt x="156743" y="290017"/>
                </a:lnTo>
                <a:lnTo>
                  <a:pt x="178674" y="232092"/>
                </a:lnTo>
                <a:lnTo>
                  <a:pt x="133273" y="232092"/>
                </a:lnTo>
                <a:lnTo>
                  <a:pt x="128910" y="217076"/>
                </a:lnTo>
                <a:lnTo>
                  <a:pt x="124344" y="202337"/>
                </a:lnTo>
                <a:lnTo>
                  <a:pt x="119584" y="187878"/>
                </a:lnTo>
                <a:lnTo>
                  <a:pt x="114642" y="173697"/>
                </a:lnTo>
                <a:lnTo>
                  <a:pt x="52617" y="0"/>
                </a:lnTo>
                <a:close/>
              </a:path>
              <a:path w="266700" h="290195">
                <a:moveTo>
                  <a:pt x="266547" y="0"/>
                </a:moveTo>
                <a:lnTo>
                  <a:pt x="216065" y="0"/>
                </a:lnTo>
                <a:lnTo>
                  <a:pt x="151625" y="176961"/>
                </a:lnTo>
                <a:lnTo>
                  <a:pt x="146030" y="192498"/>
                </a:lnTo>
                <a:lnTo>
                  <a:pt x="141120" y="206860"/>
                </a:lnTo>
                <a:lnTo>
                  <a:pt x="136875" y="220056"/>
                </a:lnTo>
                <a:lnTo>
                  <a:pt x="133273" y="232092"/>
                </a:lnTo>
                <a:lnTo>
                  <a:pt x="178674" y="232092"/>
                </a:lnTo>
                <a:lnTo>
                  <a:pt x="26654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95323" y="4911039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71"/>
                </a:lnTo>
                <a:lnTo>
                  <a:pt x="37528" y="40335"/>
                </a:lnTo>
                <a:lnTo>
                  <a:pt x="9372" y="88785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7" y="264342"/>
                </a:lnTo>
                <a:lnTo>
                  <a:pt x="237221" y="262077"/>
                </a:lnTo>
                <a:lnTo>
                  <a:pt x="137744" y="262077"/>
                </a:lnTo>
                <a:lnTo>
                  <a:pt x="120385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46" y="157962"/>
                </a:lnTo>
                <a:lnTo>
                  <a:pt x="266547" y="150698"/>
                </a:lnTo>
                <a:lnTo>
                  <a:pt x="264694" y="123494"/>
                </a:lnTo>
                <a:lnTo>
                  <a:pt x="53085" y="123494"/>
                </a:lnTo>
                <a:lnTo>
                  <a:pt x="55617" y="105459"/>
                </a:lnTo>
                <a:lnTo>
                  <a:pt x="78511" y="62865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299" y="40233"/>
                </a:lnTo>
                <a:lnTo>
                  <a:pt x="229755" y="39497"/>
                </a:lnTo>
                <a:lnTo>
                  <a:pt x="210055" y="22202"/>
                </a:lnTo>
                <a:lnTo>
                  <a:pt x="187702" y="9861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43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21" y="262077"/>
                </a:lnTo>
                <a:lnTo>
                  <a:pt x="247837" y="248365"/>
                </a:lnTo>
                <a:lnTo>
                  <a:pt x="257640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29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32"/>
                </a:lnTo>
                <a:lnTo>
                  <a:pt x="214579" y="123494"/>
                </a:lnTo>
                <a:lnTo>
                  <a:pt x="264694" y="123494"/>
                </a:lnTo>
                <a:lnTo>
                  <a:pt x="264243" y="116872"/>
                </a:lnTo>
                <a:lnTo>
                  <a:pt x="257338" y="87063"/>
                </a:lnTo>
                <a:lnTo>
                  <a:pt x="245839" y="61270"/>
                </a:lnTo>
                <a:lnTo>
                  <a:pt x="2302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22310" y="4911039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45846"/>
                </a:lnTo>
                <a:lnTo>
                  <a:pt x="49664" y="127236"/>
                </a:lnTo>
                <a:lnTo>
                  <a:pt x="56997" y="85318"/>
                </a:lnTo>
                <a:lnTo>
                  <a:pt x="82524" y="53365"/>
                </a:lnTo>
                <a:lnTo>
                  <a:pt x="95553" y="47129"/>
                </a:lnTo>
                <a:lnTo>
                  <a:pt x="44145" y="47129"/>
                </a:lnTo>
                <a:lnTo>
                  <a:pt x="44145" y="6146"/>
                </a:lnTo>
                <a:close/>
              </a:path>
              <a:path w="393700" h="296545">
                <a:moveTo>
                  <a:pt x="209964" y="42468"/>
                </a:moveTo>
                <a:lnTo>
                  <a:pt x="120789" y="42468"/>
                </a:lnTo>
                <a:lnTo>
                  <a:pt x="133466" y="43498"/>
                </a:lnTo>
                <a:lnTo>
                  <a:pt x="144248" y="46580"/>
                </a:lnTo>
                <a:lnTo>
                  <a:pt x="169108" y="79321"/>
                </a:lnTo>
                <a:lnTo>
                  <a:pt x="172110" y="296164"/>
                </a:lnTo>
                <a:lnTo>
                  <a:pt x="221284" y="296164"/>
                </a:lnTo>
                <a:lnTo>
                  <a:pt x="221323" y="127236"/>
                </a:lnTo>
                <a:lnTo>
                  <a:pt x="226325" y="89249"/>
                </a:lnTo>
                <a:lnTo>
                  <a:pt x="252270" y="53907"/>
                </a:lnTo>
                <a:lnTo>
                  <a:pt x="258424" y="50673"/>
                </a:lnTo>
                <a:lnTo>
                  <a:pt x="213550" y="50673"/>
                </a:lnTo>
                <a:lnTo>
                  <a:pt x="209964" y="42468"/>
                </a:lnTo>
                <a:close/>
              </a:path>
              <a:path w="393700" h="296545">
                <a:moveTo>
                  <a:pt x="382440" y="42468"/>
                </a:moveTo>
                <a:lnTo>
                  <a:pt x="292442" y="42468"/>
                </a:lnTo>
                <a:lnTo>
                  <a:pt x="300628" y="42960"/>
                </a:lnTo>
                <a:lnTo>
                  <a:pt x="308281" y="44440"/>
                </a:lnTo>
                <a:lnTo>
                  <a:pt x="339382" y="71247"/>
                </a:lnTo>
                <a:lnTo>
                  <a:pt x="344159" y="110939"/>
                </a:lnTo>
                <a:lnTo>
                  <a:pt x="344220" y="296164"/>
                </a:lnTo>
                <a:lnTo>
                  <a:pt x="393395" y="296164"/>
                </a:lnTo>
                <a:lnTo>
                  <a:pt x="393371" y="96963"/>
                </a:lnTo>
                <a:lnTo>
                  <a:pt x="391929" y="74139"/>
                </a:lnTo>
                <a:lnTo>
                  <a:pt x="387538" y="54162"/>
                </a:lnTo>
                <a:lnTo>
                  <a:pt x="382440" y="42468"/>
                </a:lnTo>
                <a:close/>
              </a:path>
              <a:path w="393700" h="296545">
                <a:moveTo>
                  <a:pt x="303428" y="0"/>
                </a:moveTo>
                <a:lnTo>
                  <a:pt x="277074" y="3163"/>
                </a:lnTo>
                <a:lnTo>
                  <a:pt x="253322" y="12658"/>
                </a:lnTo>
                <a:lnTo>
                  <a:pt x="232153" y="28492"/>
                </a:lnTo>
                <a:lnTo>
                  <a:pt x="213550" y="50673"/>
                </a:lnTo>
                <a:lnTo>
                  <a:pt x="258424" y="50673"/>
                </a:lnTo>
                <a:lnTo>
                  <a:pt x="264347" y="47559"/>
                </a:lnTo>
                <a:lnTo>
                  <a:pt x="277734" y="43743"/>
                </a:lnTo>
                <a:lnTo>
                  <a:pt x="292442" y="42468"/>
                </a:lnTo>
                <a:lnTo>
                  <a:pt x="382440" y="42468"/>
                </a:lnTo>
                <a:lnTo>
                  <a:pt x="380231" y="37400"/>
                </a:lnTo>
                <a:lnTo>
                  <a:pt x="370014" y="23850"/>
                </a:lnTo>
                <a:lnTo>
                  <a:pt x="357149" y="13405"/>
                </a:lnTo>
                <a:lnTo>
                  <a:pt x="341750" y="5953"/>
                </a:lnTo>
                <a:lnTo>
                  <a:pt x="323837" y="1487"/>
                </a:lnTo>
                <a:lnTo>
                  <a:pt x="303428" y="0"/>
                </a:lnTo>
                <a:close/>
              </a:path>
              <a:path w="393700" h="296545">
                <a:moveTo>
                  <a:pt x="131876" y="0"/>
                </a:moveTo>
                <a:lnTo>
                  <a:pt x="92078" y="7275"/>
                </a:lnTo>
                <a:lnTo>
                  <a:pt x="59990" y="27941"/>
                </a:lnTo>
                <a:lnTo>
                  <a:pt x="44145" y="47129"/>
                </a:lnTo>
                <a:lnTo>
                  <a:pt x="95553" y="47129"/>
                </a:lnTo>
                <a:lnTo>
                  <a:pt x="100885" y="45192"/>
                </a:lnTo>
                <a:lnTo>
                  <a:pt x="110645" y="43149"/>
                </a:lnTo>
                <a:lnTo>
                  <a:pt x="120789" y="42468"/>
                </a:lnTo>
                <a:lnTo>
                  <a:pt x="209964" y="42468"/>
                </a:lnTo>
                <a:lnTo>
                  <a:pt x="208593" y="39332"/>
                </a:lnTo>
                <a:lnTo>
                  <a:pt x="173594" y="7506"/>
                </a:lnTo>
                <a:lnTo>
                  <a:pt x="147227" y="836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426284" y="4911039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9" y="40805"/>
                </a:moveTo>
                <a:lnTo>
                  <a:pt x="132245" y="40805"/>
                </a:lnTo>
                <a:lnTo>
                  <a:pt x="149691" y="41835"/>
                </a:lnTo>
                <a:lnTo>
                  <a:pt x="164857" y="44934"/>
                </a:lnTo>
                <a:lnTo>
                  <a:pt x="198791" y="74067"/>
                </a:lnTo>
                <a:lnTo>
                  <a:pt x="202285" y="99568"/>
                </a:lnTo>
                <a:lnTo>
                  <a:pt x="202285" y="101333"/>
                </a:lnTo>
                <a:lnTo>
                  <a:pt x="165998" y="121450"/>
                </a:lnTo>
                <a:lnTo>
                  <a:pt x="100583" y="130992"/>
                </a:lnTo>
                <a:lnTo>
                  <a:pt x="88719" y="132821"/>
                </a:lnTo>
                <a:lnTo>
                  <a:pt x="51823" y="143300"/>
                </a:lnTo>
                <a:lnTo>
                  <a:pt x="14943" y="172422"/>
                </a:lnTo>
                <a:lnTo>
                  <a:pt x="608" y="209221"/>
                </a:lnTo>
                <a:lnTo>
                  <a:pt x="0" y="219608"/>
                </a:lnTo>
                <a:lnTo>
                  <a:pt x="1605" y="236897"/>
                </a:lnTo>
                <a:lnTo>
                  <a:pt x="25720" y="279042"/>
                </a:lnTo>
                <a:lnTo>
                  <a:pt x="76677" y="300861"/>
                </a:lnTo>
                <a:lnTo>
                  <a:pt x="99187" y="302310"/>
                </a:lnTo>
                <a:lnTo>
                  <a:pt x="113470" y="301716"/>
                </a:lnTo>
                <a:lnTo>
                  <a:pt x="153479" y="292722"/>
                </a:lnTo>
                <a:lnTo>
                  <a:pt x="192625" y="270639"/>
                </a:lnTo>
                <a:lnTo>
                  <a:pt x="201280" y="263753"/>
                </a:lnTo>
                <a:lnTo>
                  <a:pt x="111010" y="263753"/>
                </a:lnTo>
                <a:lnTo>
                  <a:pt x="97549" y="262935"/>
                </a:lnTo>
                <a:lnTo>
                  <a:pt x="60890" y="243811"/>
                </a:lnTo>
                <a:lnTo>
                  <a:pt x="52527" y="218211"/>
                </a:lnTo>
                <a:lnTo>
                  <a:pt x="52652" y="209221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6"/>
                </a:lnTo>
                <a:lnTo>
                  <a:pt x="252018" y="150876"/>
                </a:lnTo>
                <a:lnTo>
                  <a:pt x="251916" y="99568"/>
                </a:lnTo>
                <a:lnTo>
                  <a:pt x="246954" y="54572"/>
                </a:lnTo>
                <a:lnTo>
                  <a:pt x="243514" y="45756"/>
                </a:lnTo>
                <a:lnTo>
                  <a:pt x="240869" y="40805"/>
                </a:lnTo>
                <a:close/>
              </a:path>
              <a:path w="267335" h="302895">
                <a:moveTo>
                  <a:pt x="254948" y="259842"/>
                </a:moveTo>
                <a:lnTo>
                  <a:pt x="206197" y="259842"/>
                </a:lnTo>
                <a:lnTo>
                  <a:pt x="207576" y="269919"/>
                </a:lnTo>
                <a:lnTo>
                  <a:pt x="209618" y="279331"/>
                </a:lnTo>
                <a:lnTo>
                  <a:pt x="212324" y="288079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86" y="287694"/>
                </a:lnTo>
                <a:lnTo>
                  <a:pt x="259591" y="279031"/>
                </a:lnTo>
                <a:lnTo>
                  <a:pt x="256955" y="270198"/>
                </a:lnTo>
                <a:lnTo>
                  <a:pt x="255092" y="261150"/>
                </a:lnTo>
                <a:lnTo>
                  <a:pt x="254948" y="259842"/>
                </a:lnTo>
                <a:close/>
              </a:path>
              <a:path w="267335" h="302895">
                <a:moveTo>
                  <a:pt x="252018" y="150876"/>
                </a:moveTo>
                <a:lnTo>
                  <a:pt x="202285" y="150876"/>
                </a:lnTo>
                <a:lnTo>
                  <a:pt x="202006" y="168757"/>
                </a:lnTo>
                <a:lnTo>
                  <a:pt x="201514" y="183916"/>
                </a:lnTo>
                <a:lnTo>
                  <a:pt x="188169" y="227780"/>
                </a:lnTo>
                <a:lnTo>
                  <a:pt x="150092" y="256804"/>
                </a:lnTo>
                <a:lnTo>
                  <a:pt x="111010" y="263753"/>
                </a:lnTo>
                <a:lnTo>
                  <a:pt x="201280" y="263753"/>
                </a:lnTo>
                <a:lnTo>
                  <a:pt x="206197" y="259842"/>
                </a:lnTo>
                <a:lnTo>
                  <a:pt x="254948" y="259842"/>
                </a:lnTo>
                <a:lnTo>
                  <a:pt x="253744" y="248886"/>
                </a:lnTo>
                <a:lnTo>
                  <a:pt x="252783" y="230389"/>
                </a:lnTo>
                <a:lnTo>
                  <a:pt x="252302" y="209638"/>
                </a:lnTo>
                <a:lnTo>
                  <a:pt x="252186" y="201917"/>
                </a:lnTo>
                <a:lnTo>
                  <a:pt x="252068" y="182727"/>
                </a:lnTo>
                <a:lnTo>
                  <a:pt x="252018" y="150876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81"/>
                </a:lnTo>
                <a:lnTo>
                  <a:pt x="48425" y="22706"/>
                </a:lnTo>
                <a:lnTo>
                  <a:pt x="17049" y="61485"/>
                </a:lnTo>
                <a:lnTo>
                  <a:pt x="8381" y="89408"/>
                </a:lnTo>
                <a:lnTo>
                  <a:pt x="56438" y="96126"/>
                </a:lnTo>
                <a:lnTo>
                  <a:pt x="60946" y="81798"/>
                </a:lnTo>
                <a:lnTo>
                  <a:pt x="66519" y="69842"/>
                </a:lnTo>
                <a:lnTo>
                  <a:pt x="102012" y="43862"/>
                </a:lnTo>
                <a:lnTo>
                  <a:pt x="132245" y="40805"/>
                </a:lnTo>
                <a:lnTo>
                  <a:pt x="240869" y="40805"/>
                </a:lnTo>
                <a:lnTo>
                  <a:pt x="239272" y="37814"/>
                </a:lnTo>
                <a:lnTo>
                  <a:pt x="200050" y="8763"/>
                </a:lnTo>
                <a:lnTo>
                  <a:pt x="157234" y="544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734271" y="4911039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52" y="231120"/>
                </a:lnTo>
                <a:lnTo>
                  <a:pt x="13565" y="249870"/>
                </a:lnTo>
                <a:lnTo>
                  <a:pt x="54309" y="289152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53" y="290487"/>
                </a:lnTo>
                <a:lnTo>
                  <a:pt x="218519" y="267177"/>
                </a:lnTo>
                <a:lnTo>
                  <a:pt x="222505" y="262077"/>
                </a:lnTo>
                <a:lnTo>
                  <a:pt x="123774" y="262077"/>
                </a:lnTo>
                <a:lnTo>
                  <a:pt x="107920" y="261102"/>
                </a:lnTo>
                <a:lnTo>
                  <a:pt x="71424" y="246532"/>
                </a:lnTo>
                <a:lnTo>
                  <a:pt x="51561" y="215473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55" y="5867"/>
                </a:lnTo>
                <a:lnTo>
                  <a:pt x="34134" y="25914"/>
                </a:lnTo>
                <a:lnTo>
                  <a:pt x="10607" y="64696"/>
                </a:lnTo>
                <a:lnTo>
                  <a:pt x="8418" y="83921"/>
                </a:lnTo>
                <a:lnTo>
                  <a:pt x="9061" y="93753"/>
                </a:lnTo>
                <a:lnTo>
                  <a:pt x="25192" y="130413"/>
                </a:lnTo>
                <a:lnTo>
                  <a:pt x="63285" y="154858"/>
                </a:lnTo>
                <a:lnTo>
                  <a:pt x="100657" y="166593"/>
                </a:lnTo>
                <a:lnTo>
                  <a:pt x="143670" y="177994"/>
                </a:lnTo>
                <a:lnTo>
                  <a:pt x="158095" y="182381"/>
                </a:lnTo>
                <a:lnTo>
                  <a:pt x="189626" y="208105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5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92" y="160953"/>
                </a:lnTo>
                <a:lnTo>
                  <a:pt x="184311" y="138423"/>
                </a:lnTo>
                <a:lnTo>
                  <a:pt x="95146" y="112391"/>
                </a:lnTo>
                <a:lnTo>
                  <a:pt x="86124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49" y="100025"/>
                </a:lnTo>
                <a:lnTo>
                  <a:pt x="61836" y="94818"/>
                </a:lnTo>
                <a:lnTo>
                  <a:pt x="57835" y="89687"/>
                </a:lnTo>
                <a:lnTo>
                  <a:pt x="55880" y="83921"/>
                </a:lnTo>
                <a:lnTo>
                  <a:pt x="55880" y="77584"/>
                </a:lnTo>
                <a:lnTo>
                  <a:pt x="78732" y="46523"/>
                </a:lnTo>
                <a:lnTo>
                  <a:pt x="118465" y="40233"/>
                </a:lnTo>
                <a:lnTo>
                  <a:pt x="215096" y="40233"/>
                </a:lnTo>
                <a:lnTo>
                  <a:pt x="212813" y="36512"/>
                </a:lnTo>
                <a:lnTo>
                  <a:pt x="174713" y="9880"/>
                </a:lnTo>
                <a:lnTo>
                  <a:pt x="131445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96" y="40233"/>
                </a:moveTo>
                <a:lnTo>
                  <a:pt x="118465" y="40233"/>
                </a:lnTo>
                <a:lnTo>
                  <a:pt x="131963" y="41021"/>
                </a:lnTo>
                <a:lnTo>
                  <a:pt x="143830" y="43389"/>
                </a:lnTo>
                <a:lnTo>
                  <a:pt x="175264" y="68118"/>
                </a:lnTo>
                <a:lnTo>
                  <a:pt x="181610" y="88290"/>
                </a:lnTo>
                <a:lnTo>
                  <a:pt x="229666" y="81584"/>
                </a:lnTo>
                <a:lnTo>
                  <a:pt x="226851" y="68118"/>
                </a:lnTo>
                <a:lnTo>
                  <a:pt x="223121" y="56219"/>
                </a:lnTo>
                <a:lnTo>
                  <a:pt x="218427" y="45662"/>
                </a:lnTo>
                <a:lnTo>
                  <a:pt x="21509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13671" y="4911039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46" y="231120"/>
                </a:lnTo>
                <a:lnTo>
                  <a:pt x="13560" y="249870"/>
                </a:lnTo>
                <a:lnTo>
                  <a:pt x="54309" y="289152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53" y="290487"/>
                </a:lnTo>
                <a:lnTo>
                  <a:pt x="218519" y="267177"/>
                </a:lnTo>
                <a:lnTo>
                  <a:pt x="222505" y="262077"/>
                </a:lnTo>
                <a:lnTo>
                  <a:pt x="123774" y="262077"/>
                </a:lnTo>
                <a:lnTo>
                  <a:pt x="107920" y="261102"/>
                </a:lnTo>
                <a:lnTo>
                  <a:pt x="71424" y="246532"/>
                </a:lnTo>
                <a:lnTo>
                  <a:pt x="51566" y="215473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55" y="5867"/>
                </a:lnTo>
                <a:lnTo>
                  <a:pt x="34134" y="25914"/>
                </a:lnTo>
                <a:lnTo>
                  <a:pt x="10607" y="64696"/>
                </a:lnTo>
                <a:lnTo>
                  <a:pt x="8418" y="83921"/>
                </a:lnTo>
                <a:lnTo>
                  <a:pt x="9061" y="93753"/>
                </a:lnTo>
                <a:lnTo>
                  <a:pt x="25192" y="130413"/>
                </a:lnTo>
                <a:lnTo>
                  <a:pt x="63279" y="154858"/>
                </a:lnTo>
                <a:lnTo>
                  <a:pt x="100657" y="166593"/>
                </a:lnTo>
                <a:lnTo>
                  <a:pt x="143670" y="177994"/>
                </a:lnTo>
                <a:lnTo>
                  <a:pt x="158095" y="182381"/>
                </a:lnTo>
                <a:lnTo>
                  <a:pt x="189626" y="208105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505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92" y="160953"/>
                </a:lnTo>
                <a:lnTo>
                  <a:pt x="184305" y="138423"/>
                </a:lnTo>
                <a:lnTo>
                  <a:pt x="95146" y="112391"/>
                </a:lnTo>
                <a:lnTo>
                  <a:pt x="86124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18"/>
                </a:lnTo>
                <a:lnTo>
                  <a:pt x="57835" y="89687"/>
                </a:lnTo>
                <a:lnTo>
                  <a:pt x="55880" y="83921"/>
                </a:lnTo>
                <a:lnTo>
                  <a:pt x="55880" y="77584"/>
                </a:lnTo>
                <a:lnTo>
                  <a:pt x="78730" y="46523"/>
                </a:lnTo>
                <a:lnTo>
                  <a:pt x="118465" y="40233"/>
                </a:lnTo>
                <a:lnTo>
                  <a:pt x="215096" y="40233"/>
                </a:lnTo>
                <a:lnTo>
                  <a:pt x="212813" y="36512"/>
                </a:lnTo>
                <a:lnTo>
                  <a:pt x="174713" y="9880"/>
                </a:lnTo>
                <a:lnTo>
                  <a:pt x="131440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96" y="40233"/>
                </a:moveTo>
                <a:lnTo>
                  <a:pt x="118465" y="40233"/>
                </a:lnTo>
                <a:lnTo>
                  <a:pt x="131963" y="41021"/>
                </a:lnTo>
                <a:lnTo>
                  <a:pt x="143830" y="43389"/>
                </a:lnTo>
                <a:lnTo>
                  <a:pt x="175264" y="68118"/>
                </a:lnTo>
                <a:lnTo>
                  <a:pt x="181610" y="88290"/>
                </a:lnTo>
                <a:lnTo>
                  <a:pt x="229666" y="81584"/>
                </a:lnTo>
                <a:lnTo>
                  <a:pt x="226851" y="68118"/>
                </a:lnTo>
                <a:lnTo>
                  <a:pt x="223121" y="56219"/>
                </a:lnTo>
                <a:lnTo>
                  <a:pt x="218427" y="45662"/>
                </a:lnTo>
                <a:lnTo>
                  <a:pt x="21509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12629" y="4807102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37217" y="4917185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436772" y="4911039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37934"/>
                </a:lnTo>
                <a:lnTo>
                  <a:pt x="50590" y="112353"/>
                </a:lnTo>
                <a:lnTo>
                  <a:pt x="61947" y="74573"/>
                </a:lnTo>
                <a:lnTo>
                  <a:pt x="96780" y="47442"/>
                </a:lnTo>
                <a:lnTo>
                  <a:pt x="97239" y="47320"/>
                </a:lnTo>
                <a:lnTo>
                  <a:pt x="44145" y="47320"/>
                </a:lnTo>
                <a:lnTo>
                  <a:pt x="44145" y="6146"/>
                </a:lnTo>
                <a:close/>
              </a:path>
              <a:path w="235585" h="296545">
                <a:moveTo>
                  <a:pt x="222522" y="42468"/>
                </a:moveTo>
                <a:lnTo>
                  <a:pt x="125920" y="42468"/>
                </a:lnTo>
                <a:lnTo>
                  <a:pt x="135394" y="43026"/>
                </a:lnTo>
                <a:lnTo>
                  <a:pt x="144260" y="44694"/>
                </a:lnTo>
                <a:lnTo>
                  <a:pt x="176980" y="68035"/>
                </a:lnTo>
                <a:lnTo>
                  <a:pt x="185729" y="105887"/>
                </a:lnTo>
                <a:lnTo>
                  <a:pt x="186080" y="296164"/>
                </a:lnTo>
                <a:lnTo>
                  <a:pt x="235254" y="296164"/>
                </a:lnTo>
                <a:lnTo>
                  <a:pt x="235191" y="112353"/>
                </a:lnTo>
                <a:lnTo>
                  <a:pt x="232549" y="70319"/>
                </a:lnTo>
                <a:lnTo>
                  <a:pt x="226560" y="50774"/>
                </a:lnTo>
                <a:lnTo>
                  <a:pt x="222522" y="42468"/>
                </a:lnTo>
                <a:close/>
              </a:path>
              <a:path w="235585" h="296545">
                <a:moveTo>
                  <a:pt x="136258" y="0"/>
                </a:moveTo>
                <a:lnTo>
                  <a:pt x="107915" y="2953"/>
                </a:lnTo>
                <a:lnTo>
                  <a:pt x="83110" y="11820"/>
                </a:lnTo>
                <a:lnTo>
                  <a:pt x="61850" y="26606"/>
                </a:lnTo>
                <a:lnTo>
                  <a:pt x="44145" y="47320"/>
                </a:lnTo>
                <a:lnTo>
                  <a:pt x="97239" y="47320"/>
                </a:lnTo>
                <a:lnTo>
                  <a:pt x="110812" y="43710"/>
                </a:lnTo>
                <a:lnTo>
                  <a:pt x="125920" y="42468"/>
                </a:lnTo>
                <a:lnTo>
                  <a:pt x="222522" y="42468"/>
                </a:lnTo>
                <a:lnTo>
                  <a:pt x="222328" y="42069"/>
                </a:lnTo>
                <a:lnTo>
                  <a:pt x="194692" y="14475"/>
                </a:lnTo>
                <a:lnTo>
                  <a:pt x="149113" y="593"/>
                </a:lnTo>
                <a:lnTo>
                  <a:pt x="1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730790" y="4911039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82" y="40805"/>
                </a:moveTo>
                <a:lnTo>
                  <a:pt x="132257" y="40805"/>
                </a:lnTo>
                <a:lnTo>
                  <a:pt x="149696" y="41835"/>
                </a:lnTo>
                <a:lnTo>
                  <a:pt x="164858" y="44934"/>
                </a:lnTo>
                <a:lnTo>
                  <a:pt x="198796" y="74067"/>
                </a:lnTo>
                <a:lnTo>
                  <a:pt x="202285" y="99568"/>
                </a:lnTo>
                <a:lnTo>
                  <a:pt x="202196" y="105613"/>
                </a:lnTo>
                <a:lnTo>
                  <a:pt x="165998" y="121450"/>
                </a:lnTo>
                <a:lnTo>
                  <a:pt x="100589" y="130992"/>
                </a:lnTo>
                <a:lnTo>
                  <a:pt x="88725" y="132821"/>
                </a:lnTo>
                <a:lnTo>
                  <a:pt x="51836" y="143300"/>
                </a:lnTo>
                <a:lnTo>
                  <a:pt x="14945" y="172422"/>
                </a:lnTo>
                <a:lnTo>
                  <a:pt x="610" y="209221"/>
                </a:lnTo>
                <a:lnTo>
                  <a:pt x="0" y="219608"/>
                </a:lnTo>
                <a:lnTo>
                  <a:pt x="1607" y="236897"/>
                </a:lnTo>
                <a:lnTo>
                  <a:pt x="25720" y="279042"/>
                </a:lnTo>
                <a:lnTo>
                  <a:pt x="76679" y="300861"/>
                </a:lnTo>
                <a:lnTo>
                  <a:pt x="99187" y="302310"/>
                </a:lnTo>
                <a:lnTo>
                  <a:pt x="113476" y="301716"/>
                </a:lnTo>
                <a:lnTo>
                  <a:pt x="153492" y="292722"/>
                </a:lnTo>
                <a:lnTo>
                  <a:pt x="192632" y="270639"/>
                </a:lnTo>
                <a:lnTo>
                  <a:pt x="201283" y="263753"/>
                </a:lnTo>
                <a:lnTo>
                  <a:pt x="111023" y="263753"/>
                </a:lnTo>
                <a:lnTo>
                  <a:pt x="97555" y="262935"/>
                </a:lnTo>
                <a:lnTo>
                  <a:pt x="60901" y="243811"/>
                </a:lnTo>
                <a:lnTo>
                  <a:pt x="52527" y="218211"/>
                </a:lnTo>
                <a:lnTo>
                  <a:pt x="52653" y="209221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6"/>
                </a:lnTo>
                <a:lnTo>
                  <a:pt x="252018" y="150876"/>
                </a:lnTo>
                <a:lnTo>
                  <a:pt x="251916" y="99568"/>
                </a:lnTo>
                <a:lnTo>
                  <a:pt x="246967" y="54572"/>
                </a:lnTo>
                <a:lnTo>
                  <a:pt x="243527" y="45756"/>
                </a:lnTo>
                <a:lnTo>
                  <a:pt x="240882" y="40805"/>
                </a:lnTo>
                <a:close/>
              </a:path>
              <a:path w="267335" h="302895">
                <a:moveTo>
                  <a:pt x="254948" y="259842"/>
                </a:moveTo>
                <a:lnTo>
                  <a:pt x="206197" y="259842"/>
                </a:lnTo>
                <a:lnTo>
                  <a:pt x="207577" y="269919"/>
                </a:lnTo>
                <a:lnTo>
                  <a:pt x="209623" y="279331"/>
                </a:lnTo>
                <a:lnTo>
                  <a:pt x="212330" y="288079"/>
                </a:lnTo>
                <a:lnTo>
                  <a:pt x="215696" y="296164"/>
                </a:lnTo>
                <a:lnTo>
                  <a:pt x="267106" y="296164"/>
                </a:lnTo>
                <a:lnTo>
                  <a:pt x="262991" y="287694"/>
                </a:lnTo>
                <a:lnTo>
                  <a:pt x="259595" y="279031"/>
                </a:lnTo>
                <a:lnTo>
                  <a:pt x="256956" y="270198"/>
                </a:lnTo>
                <a:lnTo>
                  <a:pt x="255092" y="261150"/>
                </a:lnTo>
                <a:lnTo>
                  <a:pt x="254948" y="259842"/>
                </a:lnTo>
                <a:close/>
              </a:path>
              <a:path w="267335" h="302895">
                <a:moveTo>
                  <a:pt x="252018" y="150876"/>
                </a:moveTo>
                <a:lnTo>
                  <a:pt x="202285" y="150876"/>
                </a:lnTo>
                <a:lnTo>
                  <a:pt x="202006" y="168757"/>
                </a:lnTo>
                <a:lnTo>
                  <a:pt x="201516" y="183916"/>
                </a:lnTo>
                <a:lnTo>
                  <a:pt x="188174" y="227780"/>
                </a:lnTo>
                <a:lnTo>
                  <a:pt x="150103" y="256804"/>
                </a:lnTo>
                <a:lnTo>
                  <a:pt x="111023" y="263753"/>
                </a:lnTo>
                <a:lnTo>
                  <a:pt x="201283" y="263753"/>
                </a:lnTo>
                <a:lnTo>
                  <a:pt x="206197" y="259842"/>
                </a:lnTo>
                <a:lnTo>
                  <a:pt x="254948" y="259842"/>
                </a:lnTo>
                <a:lnTo>
                  <a:pt x="253749" y="248886"/>
                </a:lnTo>
                <a:lnTo>
                  <a:pt x="252788" y="230389"/>
                </a:lnTo>
                <a:lnTo>
                  <a:pt x="252304" y="209638"/>
                </a:lnTo>
                <a:lnTo>
                  <a:pt x="252188" y="201917"/>
                </a:lnTo>
                <a:lnTo>
                  <a:pt x="252069" y="182727"/>
                </a:lnTo>
                <a:lnTo>
                  <a:pt x="252018" y="150876"/>
                </a:lnTo>
                <a:close/>
              </a:path>
              <a:path w="267335" h="302895">
                <a:moveTo>
                  <a:pt x="139522" y="0"/>
                </a:moveTo>
                <a:lnTo>
                  <a:pt x="88347" y="5781"/>
                </a:lnTo>
                <a:lnTo>
                  <a:pt x="48437" y="22706"/>
                </a:lnTo>
                <a:lnTo>
                  <a:pt x="17060" y="61485"/>
                </a:lnTo>
                <a:lnTo>
                  <a:pt x="8382" y="89408"/>
                </a:lnTo>
                <a:lnTo>
                  <a:pt x="56438" y="96126"/>
                </a:lnTo>
                <a:lnTo>
                  <a:pt x="60947" y="81798"/>
                </a:lnTo>
                <a:lnTo>
                  <a:pt x="66521" y="69842"/>
                </a:lnTo>
                <a:lnTo>
                  <a:pt x="102020" y="43862"/>
                </a:lnTo>
                <a:lnTo>
                  <a:pt x="132257" y="40805"/>
                </a:lnTo>
                <a:lnTo>
                  <a:pt x="240882" y="40805"/>
                </a:lnTo>
                <a:lnTo>
                  <a:pt x="239284" y="37814"/>
                </a:lnTo>
                <a:lnTo>
                  <a:pt x="200050" y="8763"/>
                </a:lnTo>
                <a:lnTo>
                  <a:pt x="157241" y="544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57777" y="4911039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57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87" y="296164"/>
                </a:lnTo>
                <a:lnTo>
                  <a:pt x="49187" y="144640"/>
                </a:lnTo>
                <a:lnTo>
                  <a:pt x="49693" y="129379"/>
                </a:lnTo>
                <a:lnTo>
                  <a:pt x="57378" y="87363"/>
                </a:lnTo>
                <a:lnTo>
                  <a:pt x="82104" y="56317"/>
                </a:lnTo>
                <a:lnTo>
                  <a:pt x="104317" y="50863"/>
                </a:lnTo>
                <a:lnTo>
                  <a:pt x="143964" y="50863"/>
                </a:lnTo>
                <a:lnTo>
                  <a:pt x="144076" y="50571"/>
                </a:lnTo>
                <a:lnTo>
                  <a:pt x="44157" y="50571"/>
                </a:lnTo>
                <a:lnTo>
                  <a:pt x="44157" y="6146"/>
                </a:lnTo>
                <a:close/>
              </a:path>
              <a:path w="158114" h="296545">
                <a:moveTo>
                  <a:pt x="143964" y="50863"/>
                </a:moveTo>
                <a:lnTo>
                  <a:pt x="104317" y="50863"/>
                </a:lnTo>
                <a:lnTo>
                  <a:pt x="113259" y="51490"/>
                </a:lnTo>
                <a:lnTo>
                  <a:pt x="122199" y="53373"/>
                </a:lnTo>
                <a:lnTo>
                  <a:pt x="131139" y="56515"/>
                </a:lnTo>
                <a:lnTo>
                  <a:pt x="140081" y="60921"/>
                </a:lnTo>
                <a:lnTo>
                  <a:pt x="143964" y="50863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9" y="16093"/>
                </a:lnTo>
                <a:lnTo>
                  <a:pt x="44157" y="50571"/>
                </a:lnTo>
                <a:lnTo>
                  <a:pt x="144076" y="50571"/>
                </a:lnTo>
                <a:lnTo>
                  <a:pt x="157594" y="15557"/>
                </a:lnTo>
                <a:lnTo>
                  <a:pt x="144789" y="8765"/>
                </a:lnTo>
                <a:lnTo>
                  <a:pt x="132092" y="3902"/>
                </a:lnTo>
                <a:lnTo>
                  <a:pt x="119500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98555" y="4917185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4" y="0"/>
                </a:moveTo>
                <a:lnTo>
                  <a:pt x="0" y="0"/>
                </a:lnTo>
                <a:lnTo>
                  <a:pt x="108" y="187737"/>
                </a:lnTo>
                <a:lnTo>
                  <a:pt x="5549" y="235634"/>
                </a:lnTo>
                <a:lnTo>
                  <a:pt x="31694" y="275270"/>
                </a:lnTo>
                <a:lnTo>
                  <a:pt x="74091" y="293722"/>
                </a:lnTo>
                <a:lnTo>
                  <a:pt x="98818" y="296163"/>
                </a:lnTo>
                <a:lnTo>
                  <a:pt x="126285" y="293090"/>
                </a:lnTo>
                <a:lnTo>
                  <a:pt x="150723" y="283862"/>
                </a:lnTo>
                <a:lnTo>
                  <a:pt x="172142" y="268469"/>
                </a:lnTo>
                <a:lnTo>
                  <a:pt x="184751" y="253695"/>
                </a:lnTo>
                <a:lnTo>
                  <a:pt x="108788" y="253695"/>
                </a:lnTo>
                <a:lnTo>
                  <a:pt x="98188" y="252995"/>
                </a:lnTo>
                <a:lnTo>
                  <a:pt x="59362" y="229528"/>
                </a:lnTo>
                <a:lnTo>
                  <a:pt x="49418" y="179476"/>
                </a:lnTo>
                <a:lnTo>
                  <a:pt x="49174" y="160477"/>
                </a:lnTo>
                <a:lnTo>
                  <a:pt x="49174" y="0"/>
                </a:lnTo>
                <a:close/>
              </a:path>
              <a:path w="234950" h="296545">
                <a:moveTo>
                  <a:pt x="234695" y="246900"/>
                </a:moveTo>
                <a:lnTo>
                  <a:pt x="190550" y="246900"/>
                </a:lnTo>
                <a:lnTo>
                  <a:pt x="190550" y="290017"/>
                </a:lnTo>
                <a:lnTo>
                  <a:pt x="234695" y="290017"/>
                </a:lnTo>
                <a:lnTo>
                  <a:pt x="234695" y="246900"/>
                </a:lnTo>
                <a:close/>
              </a:path>
              <a:path w="234950" h="296545">
                <a:moveTo>
                  <a:pt x="234695" y="0"/>
                </a:moveTo>
                <a:lnTo>
                  <a:pt x="185521" y="0"/>
                </a:lnTo>
                <a:lnTo>
                  <a:pt x="185521" y="155067"/>
                </a:lnTo>
                <a:lnTo>
                  <a:pt x="185017" y="172495"/>
                </a:lnTo>
                <a:lnTo>
                  <a:pt x="177520" y="211607"/>
                </a:lnTo>
                <a:lnTo>
                  <a:pt x="150139" y="242430"/>
                </a:lnTo>
                <a:lnTo>
                  <a:pt x="108788" y="253695"/>
                </a:lnTo>
                <a:lnTo>
                  <a:pt x="184751" y="253695"/>
                </a:lnTo>
                <a:lnTo>
                  <a:pt x="190550" y="246900"/>
                </a:lnTo>
                <a:lnTo>
                  <a:pt x="234695" y="246900"/>
                </a:lnTo>
                <a:lnTo>
                  <a:pt x="23469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10468" y="4911039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32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61" y="296164"/>
                </a:lnTo>
                <a:lnTo>
                  <a:pt x="49161" y="145846"/>
                </a:lnTo>
                <a:lnTo>
                  <a:pt x="49651" y="127236"/>
                </a:lnTo>
                <a:lnTo>
                  <a:pt x="56984" y="85318"/>
                </a:lnTo>
                <a:lnTo>
                  <a:pt x="82511" y="53365"/>
                </a:lnTo>
                <a:lnTo>
                  <a:pt x="95549" y="47129"/>
                </a:lnTo>
                <a:lnTo>
                  <a:pt x="44132" y="47129"/>
                </a:lnTo>
                <a:lnTo>
                  <a:pt x="44132" y="6146"/>
                </a:lnTo>
                <a:close/>
              </a:path>
              <a:path w="393700" h="296545">
                <a:moveTo>
                  <a:pt x="209963" y="42468"/>
                </a:moveTo>
                <a:lnTo>
                  <a:pt x="120789" y="42468"/>
                </a:lnTo>
                <a:lnTo>
                  <a:pt x="133466" y="43498"/>
                </a:lnTo>
                <a:lnTo>
                  <a:pt x="144248" y="46580"/>
                </a:lnTo>
                <a:lnTo>
                  <a:pt x="169097" y="79321"/>
                </a:lnTo>
                <a:lnTo>
                  <a:pt x="172097" y="296164"/>
                </a:lnTo>
                <a:lnTo>
                  <a:pt x="221284" y="296164"/>
                </a:lnTo>
                <a:lnTo>
                  <a:pt x="221323" y="127236"/>
                </a:lnTo>
                <a:lnTo>
                  <a:pt x="226320" y="89249"/>
                </a:lnTo>
                <a:lnTo>
                  <a:pt x="252264" y="53907"/>
                </a:lnTo>
                <a:lnTo>
                  <a:pt x="258418" y="50673"/>
                </a:lnTo>
                <a:lnTo>
                  <a:pt x="213550" y="50673"/>
                </a:lnTo>
                <a:lnTo>
                  <a:pt x="209963" y="42468"/>
                </a:lnTo>
                <a:close/>
              </a:path>
              <a:path w="393700" h="296545">
                <a:moveTo>
                  <a:pt x="382432" y="42468"/>
                </a:moveTo>
                <a:lnTo>
                  <a:pt x="292430" y="42468"/>
                </a:lnTo>
                <a:lnTo>
                  <a:pt x="300617" y="42960"/>
                </a:lnTo>
                <a:lnTo>
                  <a:pt x="308275" y="44440"/>
                </a:lnTo>
                <a:lnTo>
                  <a:pt x="339369" y="71247"/>
                </a:lnTo>
                <a:lnTo>
                  <a:pt x="344147" y="110939"/>
                </a:lnTo>
                <a:lnTo>
                  <a:pt x="344208" y="296164"/>
                </a:lnTo>
                <a:lnTo>
                  <a:pt x="393382" y="296164"/>
                </a:lnTo>
                <a:lnTo>
                  <a:pt x="393359" y="96963"/>
                </a:lnTo>
                <a:lnTo>
                  <a:pt x="391917" y="74139"/>
                </a:lnTo>
                <a:lnTo>
                  <a:pt x="387527" y="54162"/>
                </a:lnTo>
                <a:lnTo>
                  <a:pt x="382432" y="42468"/>
                </a:lnTo>
                <a:close/>
              </a:path>
              <a:path w="393700" h="296545">
                <a:moveTo>
                  <a:pt x="303415" y="0"/>
                </a:moveTo>
                <a:lnTo>
                  <a:pt x="277067" y="3163"/>
                </a:lnTo>
                <a:lnTo>
                  <a:pt x="253315" y="12658"/>
                </a:lnTo>
                <a:lnTo>
                  <a:pt x="232147" y="28492"/>
                </a:lnTo>
                <a:lnTo>
                  <a:pt x="213550" y="50673"/>
                </a:lnTo>
                <a:lnTo>
                  <a:pt x="258418" y="50673"/>
                </a:lnTo>
                <a:lnTo>
                  <a:pt x="264340" y="47559"/>
                </a:lnTo>
                <a:lnTo>
                  <a:pt x="277727" y="43743"/>
                </a:lnTo>
                <a:lnTo>
                  <a:pt x="292430" y="42468"/>
                </a:lnTo>
                <a:lnTo>
                  <a:pt x="382432" y="42468"/>
                </a:lnTo>
                <a:lnTo>
                  <a:pt x="380223" y="37400"/>
                </a:lnTo>
                <a:lnTo>
                  <a:pt x="370014" y="23850"/>
                </a:lnTo>
                <a:lnTo>
                  <a:pt x="357143" y="13405"/>
                </a:lnTo>
                <a:lnTo>
                  <a:pt x="341744" y="5953"/>
                </a:lnTo>
                <a:lnTo>
                  <a:pt x="323830" y="1487"/>
                </a:lnTo>
                <a:lnTo>
                  <a:pt x="303415" y="0"/>
                </a:lnTo>
                <a:close/>
              </a:path>
              <a:path w="393700" h="296545">
                <a:moveTo>
                  <a:pt x="131864" y="0"/>
                </a:moveTo>
                <a:lnTo>
                  <a:pt x="92066" y="7275"/>
                </a:lnTo>
                <a:lnTo>
                  <a:pt x="59982" y="27941"/>
                </a:lnTo>
                <a:lnTo>
                  <a:pt x="44132" y="47129"/>
                </a:lnTo>
                <a:lnTo>
                  <a:pt x="95549" y="47129"/>
                </a:lnTo>
                <a:lnTo>
                  <a:pt x="100884" y="45192"/>
                </a:lnTo>
                <a:lnTo>
                  <a:pt x="110645" y="43149"/>
                </a:lnTo>
                <a:lnTo>
                  <a:pt x="120789" y="42468"/>
                </a:lnTo>
                <a:lnTo>
                  <a:pt x="209963" y="42468"/>
                </a:lnTo>
                <a:lnTo>
                  <a:pt x="208591" y="39332"/>
                </a:lnTo>
                <a:lnTo>
                  <a:pt x="173581" y="7506"/>
                </a:lnTo>
                <a:lnTo>
                  <a:pt x="147214" y="836"/>
                </a:lnTo>
                <a:lnTo>
                  <a:pt x="13186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322252" y="4800396"/>
            <a:ext cx="353695" cy="414020"/>
          </a:xfrm>
          <a:custGeom>
            <a:avLst/>
            <a:gdLst/>
            <a:ahLst/>
            <a:cxnLst/>
            <a:rect l="l" t="t" r="r" b="b"/>
            <a:pathLst>
              <a:path w="353695" h="414020">
                <a:moveTo>
                  <a:pt x="188595" y="0"/>
                </a:moveTo>
                <a:lnTo>
                  <a:pt x="137968" y="6021"/>
                </a:lnTo>
                <a:lnTo>
                  <a:pt x="91732" y="24130"/>
                </a:lnTo>
                <a:lnTo>
                  <a:pt x="52760" y="53882"/>
                </a:lnTo>
                <a:lnTo>
                  <a:pt x="23837" y="94818"/>
                </a:lnTo>
                <a:lnTo>
                  <a:pt x="5946" y="145319"/>
                </a:lnTo>
                <a:lnTo>
                  <a:pt x="0" y="203784"/>
                </a:lnTo>
                <a:lnTo>
                  <a:pt x="1325" y="231955"/>
                </a:lnTo>
                <a:lnTo>
                  <a:pt x="11905" y="285530"/>
                </a:lnTo>
                <a:lnTo>
                  <a:pt x="32897" y="334440"/>
                </a:lnTo>
                <a:lnTo>
                  <a:pt x="63670" y="372542"/>
                </a:lnTo>
                <a:lnTo>
                  <a:pt x="104462" y="398703"/>
                </a:lnTo>
                <a:lnTo>
                  <a:pt x="156988" y="411869"/>
                </a:lnTo>
                <a:lnTo>
                  <a:pt x="187756" y="413512"/>
                </a:lnTo>
                <a:lnTo>
                  <a:pt x="217774" y="411365"/>
                </a:lnTo>
                <a:lnTo>
                  <a:pt x="245383" y="404933"/>
                </a:lnTo>
                <a:lnTo>
                  <a:pt x="270581" y="394223"/>
                </a:lnTo>
                <a:lnTo>
                  <a:pt x="293370" y="379247"/>
                </a:lnTo>
                <a:lnTo>
                  <a:pt x="304879" y="368249"/>
                </a:lnTo>
                <a:lnTo>
                  <a:pt x="183387" y="368249"/>
                </a:lnTo>
                <a:lnTo>
                  <a:pt x="165486" y="367078"/>
                </a:lnTo>
                <a:lnTo>
                  <a:pt x="115671" y="349440"/>
                </a:lnTo>
                <a:lnTo>
                  <a:pt x="78004" y="310382"/>
                </a:lnTo>
                <a:lnTo>
                  <a:pt x="63093" y="272717"/>
                </a:lnTo>
                <a:lnTo>
                  <a:pt x="55688" y="228191"/>
                </a:lnTo>
                <a:lnTo>
                  <a:pt x="54762" y="203504"/>
                </a:lnTo>
                <a:lnTo>
                  <a:pt x="55548" y="183873"/>
                </a:lnTo>
                <a:lnTo>
                  <a:pt x="61875" y="145319"/>
                </a:lnTo>
                <a:lnTo>
                  <a:pt x="74721" y="109015"/>
                </a:lnTo>
                <a:lnTo>
                  <a:pt x="110731" y="67348"/>
                </a:lnTo>
                <a:lnTo>
                  <a:pt x="145427" y="50785"/>
                </a:lnTo>
                <a:lnTo>
                  <a:pt x="187667" y="45262"/>
                </a:lnTo>
                <a:lnTo>
                  <a:pt x="305981" y="45262"/>
                </a:lnTo>
                <a:lnTo>
                  <a:pt x="289458" y="30556"/>
                </a:lnTo>
                <a:lnTo>
                  <a:pt x="267860" y="17177"/>
                </a:lnTo>
                <a:lnTo>
                  <a:pt x="243851" y="7629"/>
                </a:lnTo>
                <a:lnTo>
                  <a:pt x="217429" y="1906"/>
                </a:lnTo>
                <a:lnTo>
                  <a:pt x="188595" y="0"/>
                </a:lnTo>
                <a:close/>
              </a:path>
              <a:path w="353695" h="414020">
                <a:moveTo>
                  <a:pt x="300075" y="266458"/>
                </a:moveTo>
                <a:lnTo>
                  <a:pt x="284222" y="310767"/>
                </a:lnTo>
                <a:lnTo>
                  <a:pt x="258445" y="342646"/>
                </a:lnTo>
                <a:lnTo>
                  <a:pt x="224340" y="361838"/>
                </a:lnTo>
                <a:lnTo>
                  <a:pt x="183387" y="368249"/>
                </a:lnTo>
                <a:lnTo>
                  <a:pt x="304879" y="368249"/>
                </a:lnTo>
                <a:lnTo>
                  <a:pt x="313294" y="360208"/>
                </a:lnTo>
                <a:lnTo>
                  <a:pt x="329899" y="337312"/>
                </a:lnTo>
                <a:lnTo>
                  <a:pt x="343188" y="310538"/>
                </a:lnTo>
                <a:lnTo>
                  <a:pt x="353161" y="279869"/>
                </a:lnTo>
                <a:lnTo>
                  <a:pt x="300075" y="266458"/>
                </a:lnTo>
                <a:close/>
              </a:path>
              <a:path w="353695" h="414020">
                <a:moveTo>
                  <a:pt x="305981" y="45262"/>
                </a:moveTo>
                <a:lnTo>
                  <a:pt x="187667" y="45262"/>
                </a:lnTo>
                <a:lnTo>
                  <a:pt x="206860" y="46504"/>
                </a:lnTo>
                <a:lnTo>
                  <a:pt x="224340" y="50236"/>
                </a:lnTo>
                <a:lnTo>
                  <a:pt x="266594" y="76616"/>
                </a:lnTo>
                <a:lnTo>
                  <a:pt x="294487" y="128714"/>
                </a:lnTo>
                <a:lnTo>
                  <a:pt x="346456" y="116420"/>
                </a:lnTo>
                <a:lnTo>
                  <a:pt x="336871" y="90313"/>
                </a:lnTo>
                <a:lnTo>
                  <a:pt x="324177" y="67306"/>
                </a:lnTo>
                <a:lnTo>
                  <a:pt x="308372" y="47390"/>
                </a:lnTo>
                <a:lnTo>
                  <a:pt x="305981" y="4526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716302" y="4911039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1" y="0"/>
                </a:moveTo>
                <a:lnTo>
                  <a:pt x="86265" y="8037"/>
                </a:lnTo>
                <a:lnTo>
                  <a:pt x="44798" y="32143"/>
                </a:lnTo>
                <a:lnTo>
                  <a:pt x="11184" y="81243"/>
                </a:lnTo>
                <a:lnTo>
                  <a:pt x="103" y="149669"/>
                </a:lnTo>
                <a:lnTo>
                  <a:pt x="0" y="151257"/>
                </a:lnTo>
                <a:lnTo>
                  <a:pt x="2335" y="185627"/>
                </a:lnTo>
                <a:lnTo>
                  <a:pt x="21097" y="241750"/>
                </a:lnTo>
                <a:lnTo>
                  <a:pt x="57771" y="280429"/>
                </a:lnTo>
                <a:lnTo>
                  <a:pt x="106984" y="299882"/>
                </a:lnTo>
                <a:lnTo>
                  <a:pt x="135971" y="302310"/>
                </a:lnTo>
                <a:lnTo>
                  <a:pt x="154547" y="301209"/>
                </a:lnTo>
                <a:lnTo>
                  <a:pt x="205910" y="284619"/>
                </a:lnTo>
                <a:lnTo>
                  <a:pt x="235250" y="262077"/>
                </a:lnTo>
                <a:lnTo>
                  <a:pt x="135971" y="262077"/>
                </a:lnTo>
                <a:lnTo>
                  <a:pt x="118260" y="260347"/>
                </a:lnTo>
                <a:lnTo>
                  <a:pt x="74592" y="234416"/>
                </a:lnTo>
                <a:lnTo>
                  <a:pt x="56362" y="199856"/>
                </a:lnTo>
                <a:lnTo>
                  <a:pt x="50285" y="151257"/>
                </a:lnTo>
                <a:lnTo>
                  <a:pt x="51804" y="125268"/>
                </a:lnTo>
                <a:lnTo>
                  <a:pt x="63958" y="83777"/>
                </a:lnTo>
                <a:lnTo>
                  <a:pt x="102143" y="47658"/>
                </a:lnTo>
                <a:lnTo>
                  <a:pt x="135971" y="40805"/>
                </a:lnTo>
                <a:lnTo>
                  <a:pt x="234982" y="40805"/>
                </a:lnTo>
                <a:lnTo>
                  <a:pt x="233673" y="39116"/>
                </a:lnTo>
                <a:lnTo>
                  <a:pt x="213310" y="22004"/>
                </a:lnTo>
                <a:lnTo>
                  <a:pt x="190232" y="9780"/>
                </a:lnTo>
                <a:lnTo>
                  <a:pt x="164450" y="2445"/>
                </a:lnTo>
                <a:lnTo>
                  <a:pt x="135971" y="0"/>
                </a:lnTo>
                <a:close/>
              </a:path>
              <a:path w="271779" h="302895">
                <a:moveTo>
                  <a:pt x="234982" y="40805"/>
                </a:moveTo>
                <a:lnTo>
                  <a:pt x="135971" y="40805"/>
                </a:lnTo>
                <a:lnTo>
                  <a:pt x="153399" y="42531"/>
                </a:lnTo>
                <a:lnTo>
                  <a:pt x="169349" y="47713"/>
                </a:lnTo>
                <a:lnTo>
                  <a:pt x="207492" y="83855"/>
                </a:lnTo>
                <a:lnTo>
                  <a:pt x="219743" y="124472"/>
                </a:lnTo>
                <a:lnTo>
                  <a:pt x="221187" y="151257"/>
                </a:lnTo>
                <a:lnTo>
                  <a:pt x="219758" y="176284"/>
                </a:lnTo>
                <a:lnTo>
                  <a:pt x="207604" y="218613"/>
                </a:lnTo>
                <a:lnTo>
                  <a:pt x="169475" y="255162"/>
                </a:lnTo>
                <a:lnTo>
                  <a:pt x="135971" y="262077"/>
                </a:lnTo>
                <a:lnTo>
                  <a:pt x="235250" y="262077"/>
                </a:lnTo>
                <a:lnTo>
                  <a:pt x="262145" y="217406"/>
                </a:lnTo>
                <a:lnTo>
                  <a:pt x="270522" y="173503"/>
                </a:lnTo>
                <a:lnTo>
                  <a:pt x="271569" y="147066"/>
                </a:lnTo>
                <a:lnTo>
                  <a:pt x="269197" y="114484"/>
                </a:lnTo>
                <a:lnTo>
                  <a:pt x="262084" y="85618"/>
                </a:lnTo>
                <a:lnTo>
                  <a:pt x="250240" y="60489"/>
                </a:lnTo>
                <a:lnTo>
                  <a:pt x="234982" y="408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45530" y="4911039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37934"/>
                </a:lnTo>
                <a:lnTo>
                  <a:pt x="50590" y="112353"/>
                </a:lnTo>
                <a:lnTo>
                  <a:pt x="61942" y="74573"/>
                </a:lnTo>
                <a:lnTo>
                  <a:pt x="96767" y="47442"/>
                </a:lnTo>
                <a:lnTo>
                  <a:pt x="97227" y="47320"/>
                </a:lnTo>
                <a:lnTo>
                  <a:pt x="44145" y="47320"/>
                </a:lnTo>
                <a:lnTo>
                  <a:pt x="44145" y="6146"/>
                </a:lnTo>
                <a:close/>
              </a:path>
              <a:path w="235585" h="296545">
                <a:moveTo>
                  <a:pt x="222512" y="42468"/>
                </a:moveTo>
                <a:lnTo>
                  <a:pt x="125907" y="42468"/>
                </a:lnTo>
                <a:lnTo>
                  <a:pt x="135389" y="43026"/>
                </a:lnTo>
                <a:lnTo>
                  <a:pt x="144259" y="44694"/>
                </a:lnTo>
                <a:lnTo>
                  <a:pt x="176973" y="68035"/>
                </a:lnTo>
                <a:lnTo>
                  <a:pt x="185728" y="105887"/>
                </a:lnTo>
                <a:lnTo>
                  <a:pt x="186080" y="296164"/>
                </a:lnTo>
                <a:lnTo>
                  <a:pt x="235254" y="296164"/>
                </a:lnTo>
                <a:lnTo>
                  <a:pt x="235191" y="112353"/>
                </a:lnTo>
                <a:lnTo>
                  <a:pt x="232549" y="70319"/>
                </a:lnTo>
                <a:lnTo>
                  <a:pt x="226553" y="50774"/>
                </a:lnTo>
                <a:lnTo>
                  <a:pt x="222512" y="42468"/>
                </a:lnTo>
                <a:close/>
              </a:path>
              <a:path w="235585" h="296545">
                <a:moveTo>
                  <a:pt x="136245" y="0"/>
                </a:moveTo>
                <a:lnTo>
                  <a:pt x="107910" y="2953"/>
                </a:lnTo>
                <a:lnTo>
                  <a:pt x="83108" y="11820"/>
                </a:lnTo>
                <a:lnTo>
                  <a:pt x="61850" y="26606"/>
                </a:lnTo>
                <a:lnTo>
                  <a:pt x="44145" y="47320"/>
                </a:lnTo>
                <a:lnTo>
                  <a:pt x="97227" y="47320"/>
                </a:lnTo>
                <a:lnTo>
                  <a:pt x="110799" y="43710"/>
                </a:lnTo>
                <a:lnTo>
                  <a:pt x="125907" y="42468"/>
                </a:lnTo>
                <a:lnTo>
                  <a:pt x="222512" y="42468"/>
                </a:lnTo>
                <a:lnTo>
                  <a:pt x="222318" y="42069"/>
                </a:lnTo>
                <a:lnTo>
                  <a:pt x="194684" y="14475"/>
                </a:lnTo>
                <a:lnTo>
                  <a:pt x="149101" y="593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28371" y="4815954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1" y="139230"/>
                </a:lnTo>
                <a:lnTo>
                  <a:pt x="36372" y="309105"/>
                </a:lnTo>
                <a:lnTo>
                  <a:pt x="39659" y="355608"/>
                </a:lnTo>
                <a:lnTo>
                  <a:pt x="62953" y="386689"/>
                </a:lnTo>
                <a:lnTo>
                  <a:pt x="104393" y="395160"/>
                </a:lnTo>
                <a:lnTo>
                  <a:pt x="112792" y="394883"/>
                </a:lnTo>
                <a:lnTo>
                  <a:pt x="121766" y="394057"/>
                </a:lnTo>
                <a:lnTo>
                  <a:pt x="131299" y="392690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81" y="349338"/>
                </a:lnTo>
                <a:lnTo>
                  <a:pt x="100393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3"/>
                </a:moveTo>
                <a:lnTo>
                  <a:pt x="125818" y="348691"/>
                </a:lnTo>
                <a:lnTo>
                  <a:pt x="118643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4" h="395604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4" h="395604">
                <a:moveTo>
                  <a:pt x="85496" y="0"/>
                </a:moveTo>
                <a:lnTo>
                  <a:pt x="36321" y="29527"/>
                </a:lnTo>
                <a:lnTo>
                  <a:pt x="36321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10997" y="4911039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44640"/>
                </a:lnTo>
                <a:lnTo>
                  <a:pt x="49682" y="129379"/>
                </a:lnTo>
                <a:lnTo>
                  <a:pt x="57378" y="87363"/>
                </a:lnTo>
                <a:lnTo>
                  <a:pt x="82102" y="56317"/>
                </a:lnTo>
                <a:lnTo>
                  <a:pt x="104317" y="50863"/>
                </a:lnTo>
                <a:lnTo>
                  <a:pt x="143964" y="50863"/>
                </a:lnTo>
                <a:lnTo>
                  <a:pt x="144076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5">
                <a:moveTo>
                  <a:pt x="143964" y="50863"/>
                </a:moveTo>
                <a:lnTo>
                  <a:pt x="104317" y="50863"/>
                </a:lnTo>
                <a:lnTo>
                  <a:pt x="113259" y="51490"/>
                </a:lnTo>
                <a:lnTo>
                  <a:pt x="122199" y="53373"/>
                </a:lnTo>
                <a:lnTo>
                  <a:pt x="131139" y="56515"/>
                </a:lnTo>
                <a:lnTo>
                  <a:pt x="140080" y="60921"/>
                </a:lnTo>
                <a:lnTo>
                  <a:pt x="143964" y="50863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9" y="16093"/>
                </a:lnTo>
                <a:lnTo>
                  <a:pt x="44145" y="50571"/>
                </a:lnTo>
                <a:lnTo>
                  <a:pt x="144076" y="50571"/>
                </a:lnTo>
                <a:lnTo>
                  <a:pt x="157594" y="15557"/>
                </a:lnTo>
                <a:lnTo>
                  <a:pt x="144789" y="8765"/>
                </a:lnTo>
                <a:lnTo>
                  <a:pt x="132092" y="3902"/>
                </a:lnTo>
                <a:lnTo>
                  <a:pt x="119500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697650" y="4807102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61" y="0"/>
                </a:moveTo>
                <a:lnTo>
                  <a:pt x="0" y="0"/>
                </a:lnTo>
                <a:lnTo>
                  <a:pt x="0" y="55880"/>
                </a:lnTo>
                <a:lnTo>
                  <a:pt x="49161" y="55880"/>
                </a:lnTo>
                <a:lnTo>
                  <a:pt x="4916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722230" y="4917185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6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821233" y="4807102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03261" y="363601"/>
                </a:moveTo>
                <a:lnTo>
                  <a:pt x="45821" y="363601"/>
                </a:lnTo>
                <a:lnTo>
                  <a:pt x="61800" y="382244"/>
                </a:lnTo>
                <a:lnTo>
                  <a:pt x="80535" y="395573"/>
                </a:lnTo>
                <a:lnTo>
                  <a:pt x="102030" y="403577"/>
                </a:lnTo>
                <a:lnTo>
                  <a:pt x="126288" y="406247"/>
                </a:lnTo>
                <a:lnTo>
                  <a:pt x="151138" y="403714"/>
                </a:lnTo>
                <a:lnTo>
                  <a:pt x="174145" y="396109"/>
                </a:lnTo>
                <a:lnTo>
                  <a:pt x="195318" y="383423"/>
                </a:lnTo>
                <a:lnTo>
                  <a:pt x="214267" y="366014"/>
                </a:lnTo>
                <a:lnTo>
                  <a:pt x="122097" y="366014"/>
                </a:lnTo>
                <a:lnTo>
                  <a:pt x="103355" y="363641"/>
                </a:lnTo>
                <a:close/>
              </a:path>
              <a:path w="251459" h="406400">
                <a:moveTo>
                  <a:pt x="49174" y="0"/>
                </a:moveTo>
                <a:lnTo>
                  <a:pt x="0" y="0"/>
                </a:lnTo>
                <a:lnTo>
                  <a:pt x="0" y="400100"/>
                </a:lnTo>
                <a:lnTo>
                  <a:pt x="45821" y="400100"/>
                </a:lnTo>
                <a:lnTo>
                  <a:pt x="45821" y="363601"/>
                </a:lnTo>
                <a:lnTo>
                  <a:pt x="103261" y="363601"/>
                </a:lnTo>
                <a:lnTo>
                  <a:pt x="59423" y="328117"/>
                </a:lnTo>
                <a:lnTo>
                  <a:pt x="46151" y="277142"/>
                </a:lnTo>
                <a:lnTo>
                  <a:pt x="45262" y="252958"/>
                </a:lnTo>
                <a:lnTo>
                  <a:pt x="46729" y="228051"/>
                </a:lnTo>
                <a:lnTo>
                  <a:pt x="58464" y="187637"/>
                </a:lnTo>
                <a:lnTo>
                  <a:pt x="94294" y="151158"/>
                </a:lnTo>
                <a:lnTo>
                  <a:pt x="124332" y="144170"/>
                </a:lnTo>
                <a:lnTo>
                  <a:pt x="217905" y="144170"/>
                </a:lnTo>
                <a:lnTo>
                  <a:pt x="216648" y="142773"/>
                </a:lnTo>
                <a:lnTo>
                  <a:pt x="49174" y="142773"/>
                </a:lnTo>
                <a:lnTo>
                  <a:pt x="49174" y="0"/>
                </a:lnTo>
                <a:close/>
              </a:path>
              <a:path w="251459" h="406400">
                <a:moveTo>
                  <a:pt x="217905" y="144170"/>
                </a:moveTo>
                <a:lnTo>
                  <a:pt x="124332" y="144170"/>
                </a:lnTo>
                <a:lnTo>
                  <a:pt x="139681" y="145864"/>
                </a:lnTo>
                <a:lnTo>
                  <a:pt x="153868" y="150937"/>
                </a:lnTo>
                <a:lnTo>
                  <a:pt x="188555" y="186514"/>
                </a:lnTo>
                <a:lnTo>
                  <a:pt x="199769" y="228322"/>
                </a:lnTo>
                <a:lnTo>
                  <a:pt x="201168" y="254812"/>
                </a:lnTo>
                <a:lnTo>
                  <a:pt x="199701" y="280763"/>
                </a:lnTo>
                <a:lnTo>
                  <a:pt x="187966" y="322396"/>
                </a:lnTo>
                <a:lnTo>
                  <a:pt x="152131" y="359030"/>
                </a:lnTo>
                <a:lnTo>
                  <a:pt x="122097" y="366014"/>
                </a:lnTo>
                <a:lnTo>
                  <a:pt x="214267" y="366014"/>
                </a:lnTo>
                <a:lnTo>
                  <a:pt x="242250" y="316633"/>
                </a:lnTo>
                <a:lnTo>
                  <a:pt x="251459" y="250723"/>
                </a:lnTo>
                <a:lnTo>
                  <a:pt x="250916" y="235305"/>
                </a:lnTo>
                <a:lnTo>
                  <a:pt x="242709" y="191947"/>
                </a:lnTo>
                <a:lnTo>
                  <a:pt x="225861" y="155191"/>
                </a:lnTo>
                <a:lnTo>
                  <a:pt x="218579" y="144919"/>
                </a:lnTo>
                <a:lnTo>
                  <a:pt x="217905" y="144170"/>
                </a:lnTo>
                <a:close/>
              </a:path>
              <a:path w="251459" h="406400">
                <a:moveTo>
                  <a:pt x="128612" y="103936"/>
                </a:moveTo>
                <a:lnTo>
                  <a:pt x="105527" y="106365"/>
                </a:lnTo>
                <a:lnTo>
                  <a:pt x="84597" y="113649"/>
                </a:lnTo>
                <a:lnTo>
                  <a:pt x="65815" y="125785"/>
                </a:lnTo>
                <a:lnTo>
                  <a:pt x="49174" y="142773"/>
                </a:lnTo>
                <a:lnTo>
                  <a:pt x="216648" y="142773"/>
                </a:lnTo>
                <a:lnTo>
                  <a:pt x="179285" y="114655"/>
                </a:lnTo>
                <a:lnTo>
                  <a:pt x="141795" y="104602"/>
                </a:lnTo>
                <a:lnTo>
                  <a:pt x="128612" y="10393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31456" y="4917185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4" y="0"/>
                </a:moveTo>
                <a:lnTo>
                  <a:pt x="0" y="0"/>
                </a:lnTo>
                <a:lnTo>
                  <a:pt x="108" y="187737"/>
                </a:lnTo>
                <a:lnTo>
                  <a:pt x="5549" y="235634"/>
                </a:lnTo>
                <a:lnTo>
                  <a:pt x="31689" y="275270"/>
                </a:lnTo>
                <a:lnTo>
                  <a:pt x="74091" y="293722"/>
                </a:lnTo>
                <a:lnTo>
                  <a:pt x="98818" y="296163"/>
                </a:lnTo>
                <a:lnTo>
                  <a:pt x="126285" y="293090"/>
                </a:lnTo>
                <a:lnTo>
                  <a:pt x="150723" y="283862"/>
                </a:lnTo>
                <a:lnTo>
                  <a:pt x="172142" y="268469"/>
                </a:lnTo>
                <a:lnTo>
                  <a:pt x="184751" y="253695"/>
                </a:lnTo>
                <a:lnTo>
                  <a:pt x="108775" y="253695"/>
                </a:lnTo>
                <a:lnTo>
                  <a:pt x="98182" y="252995"/>
                </a:lnTo>
                <a:lnTo>
                  <a:pt x="59362" y="229528"/>
                </a:lnTo>
                <a:lnTo>
                  <a:pt x="49418" y="179476"/>
                </a:lnTo>
                <a:lnTo>
                  <a:pt x="49174" y="160477"/>
                </a:lnTo>
                <a:lnTo>
                  <a:pt x="49174" y="0"/>
                </a:lnTo>
                <a:close/>
              </a:path>
              <a:path w="234950" h="296545">
                <a:moveTo>
                  <a:pt x="234695" y="246900"/>
                </a:moveTo>
                <a:lnTo>
                  <a:pt x="190550" y="246900"/>
                </a:lnTo>
                <a:lnTo>
                  <a:pt x="190550" y="290017"/>
                </a:lnTo>
                <a:lnTo>
                  <a:pt x="234695" y="290017"/>
                </a:lnTo>
                <a:lnTo>
                  <a:pt x="234695" y="246900"/>
                </a:lnTo>
                <a:close/>
              </a:path>
              <a:path w="234950" h="296545">
                <a:moveTo>
                  <a:pt x="234695" y="0"/>
                </a:moveTo>
                <a:lnTo>
                  <a:pt x="185521" y="0"/>
                </a:lnTo>
                <a:lnTo>
                  <a:pt x="185521" y="155067"/>
                </a:lnTo>
                <a:lnTo>
                  <a:pt x="185015" y="172495"/>
                </a:lnTo>
                <a:lnTo>
                  <a:pt x="177507" y="211607"/>
                </a:lnTo>
                <a:lnTo>
                  <a:pt x="150126" y="242430"/>
                </a:lnTo>
                <a:lnTo>
                  <a:pt x="108775" y="253695"/>
                </a:lnTo>
                <a:lnTo>
                  <a:pt x="184751" y="253695"/>
                </a:lnTo>
                <a:lnTo>
                  <a:pt x="190550" y="246900"/>
                </a:lnTo>
                <a:lnTo>
                  <a:pt x="234695" y="246900"/>
                </a:lnTo>
                <a:lnTo>
                  <a:pt x="23469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15415" y="4815954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2" y="139230"/>
                </a:lnTo>
                <a:lnTo>
                  <a:pt x="36372" y="309105"/>
                </a:lnTo>
                <a:lnTo>
                  <a:pt x="39665" y="355608"/>
                </a:lnTo>
                <a:lnTo>
                  <a:pt x="62966" y="386689"/>
                </a:lnTo>
                <a:lnTo>
                  <a:pt x="104406" y="395160"/>
                </a:lnTo>
                <a:lnTo>
                  <a:pt x="112799" y="394883"/>
                </a:lnTo>
                <a:lnTo>
                  <a:pt x="121772" y="394057"/>
                </a:lnTo>
                <a:lnTo>
                  <a:pt x="131304" y="392690"/>
                </a:lnTo>
                <a:lnTo>
                  <a:pt x="141376" y="390791"/>
                </a:lnTo>
                <a:lnTo>
                  <a:pt x="134972" y="349338"/>
                </a:lnTo>
                <a:lnTo>
                  <a:pt x="105994" y="349338"/>
                </a:lnTo>
                <a:lnTo>
                  <a:pt x="100406" y="348132"/>
                </a:lnTo>
                <a:lnTo>
                  <a:pt x="85496" y="309105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3"/>
                </a:moveTo>
                <a:lnTo>
                  <a:pt x="125831" y="348691"/>
                </a:lnTo>
                <a:lnTo>
                  <a:pt x="118656" y="349338"/>
                </a:lnTo>
                <a:lnTo>
                  <a:pt x="134972" y="349338"/>
                </a:lnTo>
                <a:lnTo>
                  <a:pt x="134670" y="347383"/>
                </a:lnTo>
                <a:close/>
              </a:path>
              <a:path w="141604" h="395604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27"/>
                </a:lnTo>
                <a:lnTo>
                  <a:pt x="36322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580179" y="4911039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1" y="0"/>
                </a:moveTo>
                <a:lnTo>
                  <a:pt x="86254" y="8037"/>
                </a:lnTo>
                <a:lnTo>
                  <a:pt x="44785" y="32143"/>
                </a:lnTo>
                <a:lnTo>
                  <a:pt x="11178" y="81243"/>
                </a:lnTo>
                <a:lnTo>
                  <a:pt x="103" y="149669"/>
                </a:lnTo>
                <a:lnTo>
                  <a:pt x="0" y="151257"/>
                </a:lnTo>
                <a:lnTo>
                  <a:pt x="2335" y="185627"/>
                </a:lnTo>
                <a:lnTo>
                  <a:pt x="21092" y="241750"/>
                </a:lnTo>
                <a:lnTo>
                  <a:pt x="57764" y="280429"/>
                </a:lnTo>
                <a:lnTo>
                  <a:pt x="106978" y="299882"/>
                </a:lnTo>
                <a:lnTo>
                  <a:pt x="135971" y="302310"/>
                </a:lnTo>
                <a:lnTo>
                  <a:pt x="154547" y="301209"/>
                </a:lnTo>
                <a:lnTo>
                  <a:pt x="205910" y="284619"/>
                </a:lnTo>
                <a:lnTo>
                  <a:pt x="235248" y="262077"/>
                </a:lnTo>
                <a:lnTo>
                  <a:pt x="135971" y="262077"/>
                </a:lnTo>
                <a:lnTo>
                  <a:pt x="118252" y="260347"/>
                </a:lnTo>
                <a:lnTo>
                  <a:pt x="74592" y="234416"/>
                </a:lnTo>
                <a:lnTo>
                  <a:pt x="56362" y="199856"/>
                </a:lnTo>
                <a:lnTo>
                  <a:pt x="50285" y="151257"/>
                </a:lnTo>
                <a:lnTo>
                  <a:pt x="51804" y="125268"/>
                </a:lnTo>
                <a:lnTo>
                  <a:pt x="63958" y="83777"/>
                </a:lnTo>
                <a:lnTo>
                  <a:pt x="102134" y="47658"/>
                </a:lnTo>
                <a:lnTo>
                  <a:pt x="135971" y="40805"/>
                </a:lnTo>
                <a:lnTo>
                  <a:pt x="234970" y="40805"/>
                </a:lnTo>
                <a:lnTo>
                  <a:pt x="233660" y="39116"/>
                </a:lnTo>
                <a:lnTo>
                  <a:pt x="213304" y="22004"/>
                </a:lnTo>
                <a:lnTo>
                  <a:pt x="190231" y="9780"/>
                </a:lnTo>
                <a:lnTo>
                  <a:pt x="164449" y="2445"/>
                </a:lnTo>
                <a:lnTo>
                  <a:pt x="135971" y="0"/>
                </a:lnTo>
                <a:close/>
              </a:path>
              <a:path w="271779" h="302895">
                <a:moveTo>
                  <a:pt x="234970" y="40805"/>
                </a:moveTo>
                <a:lnTo>
                  <a:pt x="135971" y="40805"/>
                </a:lnTo>
                <a:lnTo>
                  <a:pt x="153393" y="42531"/>
                </a:lnTo>
                <a:lnTo>
                  <a:pt x="169342" y="47713"/>
                </a:lnTo>
                <a:lnTo>
                  <a:pt x="207486" y="83855"/>
                </a:lnTo>
                <a:lnTo>
                  <a:pt x="219743" y="124472"/>
                </a:lnTo>
                <a:lnTo>
                  <a:pt x="221187" y="151257"/>
                </a:lnTo>
                <a:lnTo>
                  <a:pt x="219758" y="176284"/>
                </a:lnTo>
                <a:lnTo>
                  <a:pt x="207604" y="218613"/>
                </a:lnTo>
                <a:lnTo>
                  <a:pt x="169475" y="255162"/>
                </a:lnTo>
                <a:lnTo>
                  <a:pt x="135971" y="262077"/>
                </a:lnTo>
                <a:lnTo>
                  <a:pt x="235248" y="262077"/>
                </a:lnTo>
                <a:lnTo>
                  <a:pt x="262140" y="217406"/>
                </a:lnTo>
                <a:lnTo>
                  <a:pt x="270522" y="173503"/>
                </a:lnTo>
                <a:lnTo>
                  <a:pt x="271569" y="147066"/>
                </a:lnTo>
                <a:lnTo>
                  <a:pt x="269196" y="114484"/>
                </a:lnTo>
                <a:lnTo>
                  <a:pt x="262082" y="85618"/>
                </a:lnTo>
                <a:lnTo>
                  <a:pt x="250235" y="60489"/>
                </a:lnTo>
                <a:lnTo>
                  <a:pt x="234970" y="408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08835" y="4911039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45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74" y="296164"/>
                </a:lnTo>
                <a:lnTo>
                  <a:pt x="49174" y="144640"/>
                </a:lnTo>
                <a:lnTo>
                  <a:pt x="49682" y="129379"/>
                </a:lnTo>
                <a:lnTo>
                  <a:pt x="57378" y="87363"/>
                </a:lnTo>
                <a:lnTo>
                  <a:pt x="82096" y="56317"/>
                </a:lnTo>
                <a:lnTo>
                  <a:pt x="104305" y="50863"/>
                </a:lnTo>
                <a:lnTo>
                  <a:pt x="143951" y="50863"/>
                </a:lnTo>
                <a:lnTo>
                  <a:pt x="144064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5">
                <a:moveTo>
                  <a:pt x="143951" y="50863"/>
                </a:moveTo>
                <a:lnTo>
                  <a:pt x="104305" y="50863"/>
                </a:lnTo>
                <a:lnTo>
                  <a:pt x="113248" y="51490"/>
                </a:lnTo>
                <a:lnTo>
                  <a:pt x="122191" y="53373"/>
                </a:lnTo>
                <a:lnTo>
                  <a:pt x="131131" y="56515"/>
                </a:lnTo>
                <a:lnTo>
                  <a:pt x="140068" y="60921"/>
                </a:lnTo>
                <a:lnTo>
                  <a:pt x="143951" y="50863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7" y="16093"/>
                </a:lnTo>
                <a:lnTo>
                  <a:pt x="44145" y="50571"/>
                </a:lnTo>
                <a:lnTo>
                  <a:pt x="144064" y="50571"/>
                </a:lnTo>
                <a:lnTo>
                  <a:pt x="157581" y="15557"/>
                </a:lnTo>
                <a:lnTo>
                  <a:pt x="144782" y="8765"/>
                </a:lnTo>
                <a:lnTo>
                  <a:pt x="132086" y="3902"/>
                </a:lnTo>
                <a:lnTo>
                  <a:pt x="119494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254644" y="518320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783" y="0"/>
                </a:lnTo>
              </a:path>
            </a:pathLst>
          </a:custGeom>
          <a:ln w="4698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81187" y="4806645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561514" y="4807102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80"/>
                </a:lnTo>
                <a:lnTo>
                  <a:pt x="49174" y="55880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86101" y="4917185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7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71128" y="4911039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78" y="0"/>
                </a:moveTo>
                <a:lnTo>
                  <a:pt x="79073" y="9901"/>
                </a:lnTo>
                <a:lnTo>
                  <a:pt x="35125" y="39516"/>
                </a:lnTo>
                <a:lnTo>
                  <a:pt x="8765" y="88550"/>
                </a:lnTo>
                <a:lnTo>
                  <a:pt x="977" y="129552"/>
                </a:lnTo>
                <a:lnTo>
                  <a:pt x="0" y="152273"/>
                </a:lnTo>
                <a:lnTo>
                  <a:pt x="2254" y="186362"/>
                </a:lnTo>
                <a:lnTo>
                  <a:pt x="20316" y="241969"/>
                </a:lnTo>
                <a:lnTo>
                  <a:pt x="55630" y="280472"/>
                </a:lnTo>
                <a:lnTo>
                  <a:pt x="103366" y="299884"/>
                </a:lnTo>
                <a:lnTo>
                  <a:pt x="131597" y="302310"/>
                </a:lnTo>
                <a:lnTo>
                  <a:pt x="154366" y="300563"/>
                </a:lnTo>
                <a:lnTo>
                  <a:pt x="175302" y="295316"/>
                </a:lnTo>
                <a:lnTo>
                  <a:pt x="194389" y="286558"/>
                </a:lnTo>
                <a:lnTo>
                  <a:pt x="211607" y="274281"/>
                </a:lnTo>
                <a:lnTo>
                  <a:pt x="223294" y="262077"/>
                </a:lnTo>
                <a:lnTo>
                  <a:pt x="131038" y="262077"/>
                </a:lnTo>
                <a:lnTo>
                  <a:pt x="113929" y="260421"/>
                </a:lnTo>
                <a:lnTo>
                  <a:pt x="72644" y="235635"/>
                </a:lnTo>
                <a:lnTo>
                  <a:pt x="55881" y="201256"/>
                </a:lnTo>
                <a:lnTo>
                  <a:pt x="50292" y="150876"/>
                </a:lnTo>
                <a:lnTo>
                  <a:pt x="51741" y="124051"/>
                </a:lnTo>
                <a:lnTo>
                  <a:pt x="63338" y="82028"/>
                </a:lnTo>
                <a:lnTo>
                  <a:pt x="100249" y="46870"/>
                </a:lnTo>
                <a:lnTo>
                  <a:pt x="133921" y="40233"/>
                </a:lnTo>
                <a:lnTo>
                  <a:pt x="224983" y="40233"/>
                </a:lnTo>
                <a:lnTo>
                  <a:pt x="222759" y="37050"/>
                </a:lnTo>
                <a:lnTo>
                  <a:pt x="209092" y="23850"/>
                </a:lnTo>
                <a:lnTo>
                  <a:pt x="193044" y="13405"/>
                </a:lnTo>
                <a:lnTo>
                  <a:pt x="174826" y="5953"/>
                </a:lnTo>
                <a:lnTo>
                  <a:pt x="154462" y="1487"/>
                </a:lnTo>
                <a:lnTo>
                  <a:pt x="131978" y="0"/>
                </a:lnTo>
                <a:close/>
              </a:path>
              <a:path w="252095" h="302895">
                <a:moveTo>
                  <a:pt x="203962" y="189992"/>
                </a:moveTo>
                <a:lnTo>
                  <a:pt x="188197" y="234381"/>
                </a:lnTo>
                <a:lnTo>
                  <a:pt x="157654" y="257665"/>
                </a:lnTo>
                <a:lnTo>
                  <a:pt x="131038" y="262077"/>
                </a:lnTo>
                <a:lnTo>
                  <a:pt x="223294" y="262077"/>
                </a:lnTo>
                <a:lnTo>
                  <a:pt x="226326" y="258910"/>
                </a:lnTo>
                <a:lnTo>
                  <a:pt x="237956" y="240866"/>
                </a:lnTo>
                <a:lnTo>
                  <a:pt x="246515" y="220134"/>
                </a:lnTo>
                <a:lnTo>
                  <a:pt x="252018" y="196697"/>
                </a:lnTo>
                <a:lnTo>
                  <a:pt x="203962" y="189992"/>
                </a:lnTo>
                <a:close/>
              </a:path>
              <a:path w="252095" h="302895">
                <a:moveTo>
                  <a:pt x="224983" y="40233"/>
                </a:moveTo>
                <a:lnTo>
                  <a:pt x="133921" y="40233"/>
                </a:lnTo>
                <a:lnTo>
                  <a:pt x="145763" y="41158"/>
                </a:lnTo>
                <a:lnTo>
                  <a:pt x="156697" y="43926"/>
                </a:lnTo>
                <a:lnTo>
                  <a:pt x="190600" y="73334"/>
                </a:lnTo>
                <a:lnTo>
                  <a:pt x="200050" y="98907"/>
                </a:lnTo>
                <a:lnTo>
                  <a:pt x="247548" y="91643"/>
                </a:lnTo>
                <a:lnTo>
                  <a:pt x="241996" y="70956"/>
                </a:lnTo>
                <a:lnTo>
                  <a:pt x="233730" y="52755"/>
                </a:lnTo>
                <a:lnTo>
                  <a:pt x="224983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48851" y="4911039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05" y="10071"/>
                </a:lnTo>
                <a:lnTo>
                  <a:pt x="37541" y="40335"/>
                </a:lnTo>
                <a:lnTo>
                  <a:pt x="9374" y="88785"/>
                </a:lnTo>
                <a:lnTo>
                  <a:pt x="0" y="153581"/>
                </a:lnTo>
                <a:lnTo>
                  <a:pt x="2323" y="186894"/>
                </a:lnTo>
                <a:lnTo>
                  <a:pt x="20906" y="241718"/>
                </a:lnTo>
                <a:lnTo>
                  <a:pt x="57384" y="280311"/>
                </a:lnTo>
                <a:lnTo>
                  <a:pt x="107676" y="299867"/>
                </a:lnTo>
                <a:lnTo>
                  <a:pt x="137744" y="302310"/>
                </a:lnTo>
                <a:lnTo>
                  <a:pt x="161830" y="300776"/>
                </a:lnTo>
                <a:lnTo>
                  <a:pt x="203220" y="288525"/>
                </a:lnTo>
                <a:lnTo>
                  <a:pt x="235474" y="264342"/>
                </a:lnTo>
                <a:lnTo>
                  <a:pt x="237228" y="262077"/>
                </a:lnTo>
                <a:lnTo>
                  <a:pt x="137744" y="262077"/>
                </a:lnTo>
                <a:lnTo>
                  <a:pt x="120392" y="260490"/>
                </a:lnTo>
                <a:lnTo>
                  <a:pt x="77304" y="236753"/>
                </a:lnTo>
                <a:lnTo>
                  <a:pt x="53021" y="186166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58" y="157962"/>
                </a:lnTo>
                <a:lnTo>
                  <a:pt x="266547" y="150698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9" y="105459"/>
                </a:lnTo>
                <a:lnTo>
                  <a:pt x="78511" y="62865"/>
                </a:lnTo>
                <a:lnTo>
                  <a:pt x="119103" y="41648"/>
                </a:lnTo>
                <a:lnTo>
                  <a:pt x="135331" y="40233"/>
                </a:lnTo>
                <a:lnTo>
                  <a:pt x="230312" y="40233"/>
                </a:lnTo>
                <a:lnTo>
                  <a:pt x="229768" y="39497"/>
                </a:lnTo>
                <a:lnTo>
                  <a:pt x="210068" y="22202"/>
                </a:lnTo>
                <a:lnTo>
                  <a:pt x="187715" y="9861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43"/>
                </a:lnTo>
                <a:lnTo>
                  <a:pt x="150734" y="261186"/>
                </a:lnTo>
                <a:lnTo>
                  <a:pt x="137744" y="262077"/>
                </a:lnTo>
                <a:lnTo>
                  <a:pt x="237228" y="262077"/>
                </a:lnTo>
                <a:lnTo>
                  <a:pt x="247843" y="248365"/>
                </a:lnTo>
                <a:lnTo>
                  <a:pt x="257645" y="229910"/>
                </a:lnTo>
                <a:lnTo>
                  <a:pt x="264871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12" y="40233"/>
                </a:moveTo>
                <a:lnTo>
                  <a:pt x="135331" y="40233"/>
                </a:lnTo>
                <a:lnTo>
                  <a:pt x="153121" y="42013"/>
                </a:lnTo>
                <a:lnTo>
                  <a:pt x="169181" y="47347"/>
                </a:lnTo>
                <a:lnTo>
                  <a:pt x="202924" y="78932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72"/>
                </a:lnTo>
                <a:lnTo>
                  <a:pt x="257340" y="87063"/>
                </a:lnTo>
                <a:lnTo>
                  <a:pt x="245845" y="61270"/>
                </a:lnTo>
                <a:lnTo>
                  <a:pt x="230312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275851" y="4911039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5">
                <a:moveTo>
                  <a:pt x="44132" y="6146"/>
                </a:moveTo>
                <a:lnTo>
                  <a:pt x="0" y="6146"/>
                </a:lnTo>
                <a:lnTo>
                  <a:pt x="0" y="296164"/>
                </a:lnTo>
                <a:lnTo>
                  <a:pt x="49161" y="296164"/>
                </a:lnTo>
                <a:lnTo>
                  <a:pt x="49161" y="137934"/>
                </a:lnTo>
                <a:lnTo>
                  <a:pt x="50579" y="112353"/>
                </a:lnTo>
                <a:lnTo>
                  <a:pt x="61940" y="74573"/>
                </a:lnTo>
                <a:lnTo>
                  <a:pt x="96767" y="47442"/>
                </a:lnTo>
                <a:lnTo>
                  <a:pt x="97227" y="47320"/>
                </a:lnTo>
                <a:lnTo>
                  <a:pt x="44132" y="47320"/>
                </a:lnTo>
                <a:lnTo>
                  <a:pt x="44132" y="6146"/>
                </a:lnTo>
                <a:close/>
              </a:path>
              <a:path w="235584" h="296545">
                <a:moveTo>
                  <a:pt x="222510" y="42468"/>
                </a:moveTo>
                <a:lnTo>
                  <a:pt x="125907" y="42468"/>
                </a:lnTo>
                <a:lnTo>
                  <a:pt x="135389" y="43026"/>
                </a:lnTo>
                <a:lnTo>
                  <a:pt x="144259" y="44694"/>
                </a:lnTo>
                <a:lnTo>
                  <a:pt x="176973" y="68035"/>
                </a:lnTo>
                <a:lnTo>
                  <a:pt x="185728" y="105887"/>
                </a:lnTo>
                <a:lnTo>
                  <a:pt x="186080" y="296164"/>
                </a:lnTo>
                <a:lnTo>
                  <a:pt x="235242" y="296164"/>
                </a:lnTo>
                <a:lnTo>
                  <a:pt x="235179" y="112353"/>
                </a:lnTo>
                <a:lnTo>
                  <a:pt x="232549" y="70319"/>
                </a:lnTo>
                <a:lnTo>
                  <a:pt x="226548" y="50774"/>
                </a:lnTo>
                <a:lnTo>
                  <a:pt x="222510" y="42468"/>
                </a:lnTo>
                <a:close/>
              </a:path>
              <a:path w="235584" h="296545">
                <a:moveTo>
                  <a:pt x="136245" y="0"/>
                </a:moveTo>
                <a:lnTo>
                  <a:pt x="107904" y="2953"/>
                </a:lnTo>
                <a:lnTo>
                  <a:pt x="83102" y="11820"/>
                </a:lnTo>
                <a:lnTo>
                  <a:pt x="61843" y="26606"/>
                </a:lnTo>
                <a:lnTo>
                  <a:pt x="44132" y="47320"/>
                </a:lnTo>
                <a:lnTo>
                  <a:pt x="97227" y="47320"/>
                </a:lnTo>
                <a:lnTo>
                  <a:pt x="110799" y="43710"/>
                </a:lnTo>
                <a:lnTo>
                  <a:pt x="125907" y="42468"/>
                </a:lnTo>
                <a:lnTo>
                  <a:pt x="222510" y="42468"/>
                </a:lnTo>
                <a:lnTo>
                  <a:pt x="222316" y="42069"/>
                </a:lnTo>
                <a:lnTo>
                  <a:pt x="194679" y="14475"/>
                </a:lnTo>
                <a:lnTo>
                  <a:pt x="149101" y="593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567074" y="4911039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50"/>
                </a:lnTo>
                <a:lnTo>
                  <a:pt x="5444" y="231120"/>
                </a:lnTo>
                <a:lnTo>
                  <a:pt x="13555" y="249870"/>
                </a:lnTo>
                <a:lnTo>
                  <a:pt x="54309" y="289152"/>
                </a:lnTo>
                <a:lnTo>
                  <a:pt x="97399" y="300845"/>
                </a:lnTo>
                <a:lnTo>
                  <a:pt x="123951" y="302310"/>
                </a:lnTo>
                <a:lnTo>
                  <a:pt x="140563" y="301575"/>
                </a:lnTo>
                <a:lnTo>
                  <a:pt x="185140" y="290487"/>
                </a:lnTo>
                <a:lnTo>
                  <a:pt x="218514" y="267177"/>
                </a:lnTo>
                <a:lnTo>
                  <a:pt x="222495" y="262077"/>
                </a:lnTo>
                <a:lnTo>
                  <a:pt x="123774" y="262077"/>
                </a:lnTo>
                <a:lnTo>
                  <a:pt x="107920" y="261102"/>
                </a:lnTo>
                <a:lnTo>
                  <a:pt x="71424" y="246532"/>
                </a:lnTo>
                <a:lnTo>
                  <a:pt x="51561" y="215473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42" y="5867"/>
                </a:lnTo>
                <a:lnTo>
                  <a:pt x="34134" y="25914"/>
                </a:lnTo>
                <a:lnTo>
                  <a:pt x="10601" y="64696"/>
                </a:lnTo>
                <a:lnTo>
                  <a:pt x="8418" y="83921"/>
                </a:lnTo>
                <a:lnTo>
                  <a:pt x="9061" y="93753"/>
                </a:lnTo>
                <a:lnTo>
                  <a:pt x="25187" y="130413"/>
                </a:lnTo>
                <a:lnTo>
                  <a:pt x="63272" y="154858"/>
                </a:lnTo>
                <a:lnTo>
                  <a:pt x="100650" y="166593"/>
                </a:lnTo>
                <a:lnTo>
                  <a:pt x="143663" y="177994"/>
                </a:lnTo>
                <a:lnTo>
                  <a:pt x="158086" y="182381"/>
                </a:lnTo>
                <a:lnTo>
                  <a:pt x="189626" y="208105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40"/>
                </a:lnTo>
                <a:lnTo>
                  <a:pt x="123774" y="262077"/>
                </a:lnTo>
                <a:lnTo>
                  <a:pt x="222495" y="262077"/>
                </a:lnTo>
                <a:lnTo>
                  <a:pt x="239950" y="222904"/>
                </a:lnTo>
                <a:lnTo>
                  <a:pt x="240842" y="210858"/>
                </a:lnTo>
                <a:lnTo>
                  <a:pt x="240107" y="198807"/>
                </a:lnTo>
                <a:lnTo>
                  <a:pt x="222581" y="160953"/>
                </a:lnTo>
                <a:lnTo>
                  <a:pt x="184304" y="138423"/>
                </a:lnTo>
                <a:lnTo>
                  <a:pt x="95140" y="112391"/>
                </a:lnTo>
                <a:lnTo>
                  <a:pt x="86116" y="109684"/>
                </a:lnTo>
                <a:lnTo>
                  <a:pt x="80645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18"/>
                </a:lnTo>
                <a:lnTo>
                  <a:pt x="57835" y="89687"/>
                </a:lnTo>
                <a:lnTo>
                  <a:pt x="55879" y="83921"/>
                </a:lnTo>
                <a:lnTo>
                  <a:pt x="55879" y="77584"/>
                </a:lnTo>
                <a:lnTo>
                  <a:pt x="78724" y="46523"/>
                </a:lnTo>
                <a:lnTo>
                  <a:pt x="118465" y="40233"/>
                </a:lnTo>
                <a:lnTo>
                  <a:pt x="215087" y="40233"/>
                </a:lnTo>
                <a:lnTo>
                  <a:pt x="212801" y="36512"/>
                </a:lnTo>
                <a:lnTo>
                  <a:pt x="174713" y="9880"/>
                </a:lnTo>
                <a:lnTo>
                  <a:pt x="131440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87" y="40233"/>
                </a:moveTo>
                <a:lnTo>
                  <a:pt x="118465" y="40233"/>
                </a:lnTo>
                <a:lnTo>
                  <a:pt x="131963" y="41021"/>
                </a:lnTo>
                <a:lnTo>
                  <a:pt x="143830" y="43389"/>
                </a:lnTo>
                <a:lnTo>
                  <a:pt x="175259" y="68118"/>
                </a:lnTo>
                <a:lnTo>
                  <a:pt x="181610" y="88290"/>
                </a:lnTo>
                <a:lnTo>
                  <a:pt x="229666" y="81584"/>
                </a:lnTo>
                <a:lnTo>
                  <a:pt x="226851" y="68118"/>
                </a:lnTo>
                <a:lnTo>
                  <a:pt x="223119" y="56219"/>
                </a:lnTo>
                <a:lnTo>
                  <a:pt x="218422" y="45662"/>
                </a:lnTo>
                <a:lnTo>
                  <a:pt x="215087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849828" y="4911039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71"/>
                </a:lnTo>
                <a:lnTo>
                  <a:pt x="37528" y="40335"/>
                </a:lnTo>
                <a:lnTo>
                  <a:pt x="9367" y="88785"/>
                </a:lnTo>
                <a:lnTo>
                  <a:pt x="0" y="153581"/>
                </a:lnTo>
                <a:lnTo>
                  <a:pt x="2321" y="186894"/>
                </a:lnTo>
                <a:lnTo>
                  <a:pt x="20900" y="241718"/>
                </a:lnTo>
                <a:lnTo>
                  <a:pt x="57377" y="280311"/>
                </a:lnTo>
                <a:lnTo>
                  <a:pt x="107669" y="299867"/>
                </a:lnTo>
                <a:lnTo>
                  <a:pt x="137744" y="302310"/>
                </a:lnTo>
                <a:lnTo>
                  <a:pt x="161824" y="300776"/>
                </a:lnTo>
                <a:lnTo>
                  <a:pt x="203213" y="288525"/>
                </a:lnTo>
                <a:lnTo>
                  <a:pt x="235461" y="264342"/>
                </a:lnTo>
                <a:lnTo>
                  <a:pt x="237215" y="262077"/>
                </a:lnTo>
                <a:lnTo>
                  <a:pt x="137744" y="262077"/>
                </a:lnTo>
                <a:lnTo>
                  <a:pt x="120385" y="260490"/>
                </a:lnTo>
                <a:lnTo>
                  <a:pt x="77292" y="236753"/>
                </a:lnTo>
                <a:lnTo>
                  <a:pt x="53019" y="186166"/>
                </a:lnTo>
                <a:lnTo>
                  <a:pt x="50292" y="163728"/>
                </a:lnTo>
                <a:lnTo>
                  <a:pt x="266255" y="163728"/>
                </a:lnTo>
                <a:lnTo>
                  <a:pt x="266446" y="157962"/>
                </a:lnTo>
                <a:lnTo>
                  <a:pt x="266547" y="150698"/>
                </a:lnTo>
                <a:lnTo>
                  <a:pt x="264694" y="123494"/>
                </a:lnTo>
                <a:lnTo>
                  <a:pt x="53085" y="123494"/>
                </a:lnTo>
                <a:lnTo>
                  <a:pt x="55617" y="105459"/>
                </a:lnTo>
                <a:lnTo>
                  <a:pt x="78511" y="62865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299" y="40233"/>
                </a:lnTo>
                <a:lnTo>
                  <a:pt x="229755" y="39497"/>
                </a:lnTo>
                <a:lnTo>
                  <a:pt x="210055" y="22202"/>
                </a:lnTo>
                <a:lnTo>
                  <a:pt x="187702" y="9861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43"/>
                </a:lnTo>
                <a:lnTo>
                  <a:pt x="150732" y="261186"/>
                </a:lnTo>
                <a:lnTo>
                  <a:pt x="137744" y="262077"/>
                </a:lnTo>
                <a:lnTo>
                  <a:pt x="237215" y="262077"/>
                </a:lnTo>
                <a:lnTo>
                  <a:pt x="247830" y="248365"/>
                </a:lnTo>
                <a:lnTo>
                  <a:pt x="257632" y="229910"/>
                </a:lnTo>
                <a:lnTo>
                  <a:pt x="264858" y="208991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29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7"/>
                </a:lnTo>
                <a:lnTo>
                  <a:pt x="202918" y="78932"/>
                </a:lnTo>
                <a:lnTo>
                  <a:pt x="214566" y="123494"/>
                </a:lnTo>
                <a:lnTo>
                  <a:pt x="264694" y="123494"/>
                </a:lnTo>
                <a:lnTo>
                  <a:pt x="264243" y="116872"/>
                </a:lnTo>
                <a:lnTo>
                  <a:pt x="257338" y="87063"/>
                </a:lnTo>
                <a:lnTo>
                  <a:pt x="245839" y="61270"/>
                </a:lnTo>
                <a:lnTo>
                  <a:pt x="2302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2838" y="5431383"/>
            <a:ext cx="374650" cy="400685"/>
          </a:xfrm>
          <a:custGeom>
            <a:avLst/>
            <a:gdLst/>
            <a:ahLst/>
            <a:cxnLst/>
            <a:rect l="l" t="t" r="r" b="b"/>
            <a:pathLst>
              <a:path w="374650" h="400685">
                <a:moveTo>
                  <a:pt x="211691" y="0"/>
                </a:moveTo>
                <a:lnTo>
                  <a:pt x="153483" y="0"/>
                </a:lnTo>
                <a:lnTo>
                  <a:pt x="0" y="400100"/>
                </a:lnTo>
                <a:lnTo>
                  <a:pt x="56160" y="400100"/>
                </a:lnTo>
                <a:lnTo>
                  <a:pt x="99561" y="278841"/>
                </a:lnTo>
                <a:lnTo>
                  <a:pt x="325215" y="278841"/>
                </a:lnTo>
                <a:lnTo>
                  <a:pt x="307697" y="235813"/>
                </a:lnTo>
                <a:lnTo>
                  <a:pt x="115114" y="235813"/>
                </a:lnTo>
                <a:lnTo>
                  <a:pt x="158979" y="118363"/>
                </a:lnTo>
                <a:lnTo>
                  <a:pt x="165545" y="99313"/>
                </a:lnTo>
                <a:lnTo>
                  <a:pt x="171413" y="80137"/>
                </a:lnTo>
                <a:lnTo>
                  <a:pt x="176581" y="60817"/>
                </a:lnTo>
                <a:lnTo>
                  <a:pt x="181051" y="41338"/>
                </a:lnTo>
                <a:lnTo>
                  <a:pt x="228521" y="41338"/>
                </a:lnTo>
                <a:lnTo>
                  <a:pt x="211691" y="0"/>
                </a:lnTo>
                <a:close/>
              </a:path>
              <a:path w="374650" h="400685">
                <a:moveTo>
                  <a:pt x="325215" y="278841"/>
                </a:moveTo>
                <a:lnTo>
                  <a:pt x="268038" y="278841"/>
                </a:lnTo>
                <a:lnTo>
                  <a:pt x="314327" y="400100"/>
                </a:lnTo>
                <a:lnTo>
                  <a:pt x="374583" y="400100"/>
                </a:lnTo>
                <a:lnTo>
                  <a:pt x="325215" y="278841"/>
                </a:lnTo>
                <a:close/>
              </a:path>
              <a:path w="374650" h="400685">
                <a:moveTo>
                  <a:pt x="228521" y="41338"/>
                </a:moveTo>
                <a:lnTo>
                  <a:pt x="181051" y="41338"/>
                </a:lnTo>
                <a:lnTo>
                  <a:pt x="186555" y="58926"/>
                </a:lnTo>
                <a:lnTo>
                  <a:pt x="193159" y="78714"/>
                </a:lnTo>
                <a:lnTo>
                  <a:pt x="200880" y="100703"/>
                </a:lnTo>
                <a:lnTo>
                  <a:pt x="209736" y="124891"/>
                </a:lnTo>
                <a:lnTo>
                  <a:pt x="251459" y="235813"/>
                </a:lnTo>
                <a:lnTo>
                  <a:pt x="307697" y="235813"/>
                </a:lnTo>
                <a:lnTo>
                  <a:pt x="228521" y="4133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64183" y="5535320"/>
            <a:ext cx="255904" cy="414020"/>
          </a:xfrm>
          <a:custGeom>
            <a:avLst/>
            <a:gdLst/>
            <a:ahLst/>
            <a:cxnLst/>
            <a:rect l="l" t="t" r="r" b="b"/>
            <a:pathLst>
              <a:path w="255905" h="414020">
                <a:moveTo>
                  <a:pt x="10058" y="320192"/>
                </a:moveTo>
                <a:lnTo>
                  <a:pt x="17195" y="361107"/>
                </a:lnTo>
                <a:lnTo>
                  <a:pt x="58053" y="400422"/>
                </a:lnTo>
                <a:lnTo>
                  <a:pt x="99862" y="412060"/>
                </a:lnTo>
                <a:lnTo>
                  <a:pt x="124520" y="413511"/>
                </a:lnTo>
                <a:lnTo>
                  <a:pt x="145457" y="412482"/>
                </a:lnTo>
                <a:lnTo>
                  <a:pt x="198004" y="397116"/>
                </a:lnTo>
                <a:lnTo>
                  <a:pt x="228021" y="372719"/>
                </a:lnTo>
                <a:lnTo>
                  <a:pt x="124240" y="372719"/>
                </a:lnTo>
                <a:lnTo>
                  <a:pt x="109223" y="371864"/>
                </a:lnTo>
                <a:lnTo>
                  <a:pt x="68048" y="353285"/>
                </a:lnTo>
                <a:lnTo>
                  <a:pt x="57557" y="326897"/>
                </a:lnTo>
                <a:lnTo>
                  <a:pt x="10058" y="320192"/>
                </a:lnTo>
                <a:close/>
              </a:path>
              <a:path w="255905" h="414020">
                <a:moveTo>
                  <a:pt x="255330" y="258165"/>
                </a:moveTo>
                <a:lnTo>
                  <a:pt x="205639" y="258165"/>
                </a:lnTo>
                <a:lnTo>
                  <a:pt x="205518" y="280061"/>
                </a:lnTo>
                <a:lnTo>
                  <a:pt x="204882" y="297837"/>
                </a:lnTo>
                <a:lnTo>
                  <a:pt x="192531" y="342798"/>
                </a:lnTo>
                <a:lnTo>
                  <a:pt x="154474" y="369304"/>
                </a:lnTo>
                <a:lnTo>
                  <a:pt x="124240" y="372719"/>
                </a:lnTo>
                <a:lnTo>
                  <a:pt x="228021" y="372719"/>
                </a:lnTo>
                <a:lnTo>
                  <a:pt x="247632" y="335930"/>
                </a:lnTo>
                <a:lnTo>
                  <a:pt x="254516" y="287978"/>
                </a:lnTo>
                <a:lnTo>
                  <a:pt x="255330" y="258165"/>
                </a:lnTo>
                <a:close/>
              </a:path>
              <a:path w="255905" h="414020">
                <a:moveTo>
                  <a:pt x="125543" y="0"/>
                </a:moveTo>
                <a:lnTo>
                  <a:pt x="73366" y="10720"/>
                </a:lnTo>
                <a:lnTo>
                  <a:pt x="33353" y="42163"/>
                </a:lnTo>
                <a:lnTo>
                  <a:pt x="8447" y="91133"/>
                </a:lnTo>
                <a:lnTo>
                  <a:pt x="941" y="129413"/>
                </a:lnTo>
                <a:lnTo>
                  <a:pt x="0" y="149758"/>
                </a:lnTo>
                <a:lnTo>
                  <a:pt x="2044" y="178793"/>
                </a:lnTo>
                <a:lnTo>
                  <a:pt x="18428" y="230443"/>
                </a:lnTo>
                <a:lnTo>
                  <a:pt x="50837" y="271914"/>
                </a:lnTo>
                <a:lnTo>
                  <a:pt x="97141" y="293471"/>
                </a:lnTo>
                <a:lnTo>
                  <a:pt x="125359" y="296163"/>
                </a:lnTo>
                <a:lnTo>
                  <a:pt x="148393" y="293787"/>
                </a:lnTo>
                <a:lnTo>
                  <a:pt x="169445" y="286661"/>
                </a:lnTo>
                <a:lnTo>
                  <a:pt x="188524" y="274786"/>
                </a:lnTo>
                <a:lnTo>
                  <a:pt x="205639" y="258165"/>
                </a:lnTo>
                <a:lnTo>
                  <a:pt x="255330" y="258165"/>
                </a:lnTo>
                <a:lnTo>
                  <a:pt x="255374" y="255371"/>
                </a:lnTo>
                <a:lnTo>
                  <a:pt x="129736" y="255371"/>
                </a:lnTo>
                <a:lnTo>
                  <a:pt x="113407" y="253730"/>
                </a:lnTo>
                <a:lnTo>
                  <a:pt x="72925" y="229196"/>
                </a:lnTo>
                <a:lnTo>
                  <a:pt x="51706" y="172725"/>
                </a:lnTo>
                <a:lnTo>
                  <a:pt x="50291" y="146215"/>
                </a:lnTo>
                <a:lnTo>
                  <a:pt x="51724" y="121643"/>
                </a:lnTo>
                <a:lnTo>
                  <a:pt x="63180" y="82212"/>
                </a:lnTo>
                <a:lnTo>
                  <a:pt x="98652" y="47424"/>
                </a:lnTo>
                <a:lnTo>
                  <a:pt x="128992" y="40792"/>
                </a:lnTo>
                <a:lnTo>
                  <a:pt x="209028" y="40792"/>
                </a:lnTo>
                <a:lnTo>
                  <a:pt x="192353" y="23574"/>
                </a:lnTo>
                <a:lnTo>
                  <a:pt x="172333" y="10477"/>
                </a:lnTo>
                <a:lnTo>
                  <a:pt x="150060" y="2619"/>
                </a:lnTo>
                <a:lnTo>
                  <a:pt x="125543" y="0"/>
                </a:lnTo>
                <a:close/>
              </a:path>
              <a:path w="255905" h="414020">
                <a:moveTo>
                  <a:pt x="209028" y="40792"/>
                </a:moveTo>
                <a:lnTo>
                  <a:pt x="128992" y="40792"/>
                </a:lnTo>
                <a:lnTo>
                  <a:pt x="145020" y="42470"/>
                </a:lnTo>
                <a:lnTo>
                  <a:pt x="159852" y="47509"/>
                </a:lnTo>
                <a:lnTo>
                  <a:pt x="196231" y="82823"/>
                </a:lnTo>
                <a:lnTo>
                  <a:pt x="208066" y="122882"/>
                </a:lnTo>
                <a:lnTo>
                  <a:pt x="209454" y="146215"/>
                </a:lnTo>
                <a:lnTo>
                  <a:pt x="209440" y="149758"/>
                </a:lnTo>
                <a:lnTo>
                  <a:pt x="203821" y="195995"/>
                </a:lnTo>
                <a:lnTo>
                  <a:pt x="174448" y="240755"/>
                </a:lnTo>
                <a:lnTo>
                  <a:pt x="129736" y="255371"/>
                </a:lnTo>
                <a:lnTo>
                  <a:pt x="255374" y="255371"/>
                </a:lnTo>
                <a:lnTo>
                  <a:pt x="255374" y="41909"/>
                </a:lnTo>
                <a:lnTo>
                  <a:pt x="210111" y="41909"/>
                </a:lnTo>
                <a:lnTo>
                  <a:pt x="209028" y="40792"/>
                </a:lnTo>
                <a:close/>
              </a:path>
              <a:path w="255905" h="414020">
                <a:moveTo>
                  <a:pt x="255374" y="6146"/>
                </a:moveTo>
                <a:lnTo>
                  <a:pt x="210111" y="6146"/>
                </a:lnTo>
                <a:lnTo>
                  <a:pt x="210111" y="41909"/>
                </a:lnTo>
                <a:lnTo>
                  <a:pt x="255374" y="41909"/>
                </a:lnTo>
                <a:lnTo>
                  <a:pt x="255374" y="614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93507" y="5535320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5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4627"/>
                </a:lnTo>
                <a:lnTo>
                  <a:pt x="49681" y="129368"/>
                </a:lnTo>
                <a:lnTo>
                  <a:pt x="57365" y="87350"/>
                </a:lnTo>
                <a:lnTo>
                  <a:pt x="82091" y="56305"/>
                </a:lnTo>
                <a:lnTo>
                  <a:pt x="104305" y="50850"/>
                </a:lnTo>
                <a:lnTo>
                  <a:pt x="143951" y="50850"/>
                </a:lnTo>
                <a:lnTo>
                  <a:pt x="144059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5" h="296545">
                <a:moveTo>
                  <a:pt x="143951" y="50850"/>
                </a:moveTo>
                <a:lnTo>
                  <a:pt x="104305" y="50850"/>
                </a:lnTo>
                <a:lnTo>
                  <a:pt x="113247" y="51479"/>
                </a:lnTo>
                <a:lnTo>
                  <a:pt x="122186" y="53365"/>
                </a:lnTo>
                <a:lnTo>
                  <a:pt x="131126" y="56508"/>
                </a:lnTo>
                <a:lnTo>
                  <a:pt x="140068" y="60909"/>
                </a:lnTo>
                <a:lnTo>
                  <a:pt x="143951" y="50850"/>
                </a:lnTo>
                <a:close/>
              </a:path>
              <a:path w="158115" h="296545">
                <a:moveTo>
                  <a:pt x="107010" y="0"/>
                </a:moveTo>
                <a:lnTo>
                  <a:pt x="68082" y="16086"/>
                </a:lnTo>
                <a:lnTo>
                  <a:pt x="44145" y="50571"/>
                </a:lnTo>
                <a:lnTo>
                  <a:pt x="144059" y="50571"/>
                </a:lnTo>
                <a:lnTo>
                  <a:pt x="157581" y="15544"/>
                </a:lnTo>
                <a:lnTo>
                  <a:pt x="144777" y="8754"/>
                </a:lnTo>
                <a:lnTo>
                  <a:pt x="132081" y="3895"/>
                </a:lnTo>
                <a:lnTo>
                  <a:pt x="119492" y="975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463941" y="553532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67" y="88772"/>
                </a:lnTo>
                <a:lnTo>
                  <a:pt x="0" y="153568"/>
                </a:lnTo>
                <a:lnTo>
                  <a:pt x="2321" y="186888"/>
                </a:lnTo>
                <a:lnTo>
                  <a:pt x="20895" y="241718"/>
                </a:lnTo>
                <a:lnTo>
                  <a:pt x="57371" y="280306"/>
                </a:lnTo>
                <a:lnTo>
                  <a:pt x="107668" y="299865"/>
                </a:lnTo>
                <a:lnTo>
                  <a:pt x="137744" y="302310"/>
                </a:lnTo>
                <a:lnTo>
                  <a:pt x="161824" y="300774"/>
                </a:lnTo>
                <a:lnTo>
                  <a:pt x="203213" y="288514"/>
                </a:lnTo>
                <a:lnTo>
                  <a:pt x="235461" y="264335"/>
                </a:lnTo>
                <a:lnTo>
                  <a:pt x="237220" y="262064"/>
                </a:lnTo>
                <a:lnTo>
                  <a:pt x="137744" y="262064"/>
                </a:lnTo>
                <a:lnTo>
                  <a:pt x="120385" y="260477"/>
                </a:lnTo>
                <a:lnTo>
                  <a:pt x="77292" y="236740"/>
                </a:lnTo>
                <a:lnTo>
                  <a:pt x="53014" y="186161"/>
                </a:lnTo>
                <a:lnTo>
                  <a:pt x="50291" y="163728"/>
                </a:lnTo>
                <a:lnTo>
                  <a:pt x="266255" y="163728"/>
                </a:lnTo>
                <a:lnTo>
                  <a:pt x="266446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6"/>
                </a:lnTo>
                <a:lnTo>
                  <a:pt x="150732" y="261175"/>
                </a:lnTo>
                <a:lnTo>
                  <a:pt x="137744" y="262064"/>
                </a:lnTo>
                <a:lnTo>
                  <a:pt x="237220" y="262064"/>
                </a:lnTo>
                <a:lnTo>
                  <a:pt x="247830" y="248358"/>
                </a:lnTo>
                <a:lnTo>
                  <a:pt x="257632" y="229899"/>
                </a:lnTo>
                <a:lnTo>
                  <a:pt x="264858" y="208978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5"/>
                </a:lnTo>
                <a:lnTo>
                  <a:pt x="202918" y="78919"/>
                </a:lnTo>
                <a:lnTo>
                  <a:pt x="214566" y="123494"/>
                </a:lnTo>
                <a:lnTo>
                  <a:pt x="264695" y="123494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4723" y="553532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2"/>
                </a:lnTo>
                <a:lnTo>
                  <a:pt x="0" y="153568"/>
                </a:lnTo>
                <a:lnTo>
                  <a:pt x="2321" y="186888"/>
                </a:lnTo>
                <a:lnTo>
                  <a:pt x="20900" y="241718"/>
                </a:lnTo>
                <a:lnTo>
                  <a:pt x="57377" y="280306"/>
                </a:lnTo>
                <a:lnTo>
                  <a:pt x="107669" y="299865"/>
                </a:lnTo>
                <a:lnTo>
                  <a:pt x="137744" y="302310"/>
                </a:lnTo>
                <a:lnTo>
                  <a:pt x="161824" y="300774"/>
                </a:lnTo>
                <a:lnTo>
                  <a:pt x="203213" y="288514"/>
                </a:lnTo>
                <a:lnTo>
                  <a:pt x="235467" y="264335"/>
                </a:lnTo>
                <a:lnTo>
                  <a:pt x="237225" y="262064"/>
                </a:lnTo>
                <a:lnTo>
                  <a:pt x="137744" y="262064"/>
                </a:lnTo>
                <a:lnTo>
                  <a:pt x="120390" y="260477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2" y="163728"/>
                </a:lnTo>
                <a:lnTo>
                  <a:pt x="266268" y="163728"/>
                </a:lnTo>
                <a:lnTo>
                  <a:pt x="266446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8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6"/>
                </a:lnTo>
                <a:lnTo>
                  <a:pt x="150732" y="261175"/>
                </a:lnTo>
                <a:lnTo>
                  <a:pt x="137744" y="262064"/>
                </a:lnTo>
                <a:lnTo>
                  <a:pt x="237225" y="262064"/>
                </a:lnTo>
                <a:lnTo>
                  <a:pt x="247837" y="248358"/>
                </a:lnTo>
                <a:lnTo>
                  <a:pt x="257640" y="229899"/>
                </a:lnTo>
                <a:lnTo>
                  <a:pt x="264871" y="208978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5"/>
                </a:lnTo>
                <a:lnTo>
                  <a:pt x="202918" y="78919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101710" y="5535320"/>
            <a:ext cx="393700" cy="296545"/>
          </a:xfrm>
          <a:custGeom>
            <a:avLst/>
            <a:gdLst/>
            <a:ahLst/>
            <a:cxnLst/>
            <a:rect l="l" t="t" r="r" b="b"/>
            <a:pathLst>
              <a:path w="393700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45846"/>
                </a:lnTo>
                <a:lnTo>
                  <a:pt x="49662" y="127228"/>
                </a:lnTo>
                <a:lnTo>
                  <a:pt x="56997" y="85305"/>
                </a:lnTo>
                <a:lnTo>
                  <a:pt x="82524" y="53365"/>
                </a:lnTo>
                <a:lnTo>
                  <a:pt x="95588" y="47116"/>
                </a:lnTo>
                <a:lnTo>
                  <a:pt x="44145" y="47116"/>
                </a:lnTo>
                <a:lnTo>
                  <a:pt x="44145" y="6146"/>
                </a:lnTo>
                <a:close/>
              </a:path>
              <a:path w="393700" h="296545">
                <a:moveTo>
                  <a:pt x="209968" y="42468"/>
                </a:moveTo>
                <a:lnTo>
                  <a:pt x="120789" y="42468"/>
                </a:lnTo>
                <a:lnTo>
                  <a:pt x="133466" y="43496"/>
                </a:lnTo>
                <a:lnTo>
                  <a:pt x="144248" y="46574"/>
                </a:lnTo>
                <a:lnTo>
                  <a:pt x="169108" y="79308"/>
                </a:lnTo>
                <a:lnTo>
                  <a:pt x="172110" y="296163"/>
                </a:lnTo>
                <a:lnTo>
                  <a:pt x="221284" y="296163"/>
                </a:lnTo>
                <a:lnTo>
                  <a:pt x="221323" y="127228"/>
                </a:lnTo>
                <a:lnTo>
                  <a:pt x="226325" y="89241"/>
                </a:lnTo>
                <a:lnTo>
                  <a:pt x="252270" y="53897"/>
                </a:lnTo>
                <a:lnTo>
                  <a:pt x="258432" y="50660"/>
                </a:lnTo>
                <a:lnTo>
                  <a:pt x="213550" y="50660"/>
                </a:lnTo>
                <a:lnTo>
                  <a:pt x="209968" y="42468"/>
                </a:lnTo>
                <a:close/>
              </a:path>
              <a:path w="393700" h="296545">
                <a:moveTo>
                  <a:pt x="382445" y="42468"/>
                </a:moveTo>
                <a:lnTo>
                  <a:pt x="292442" y="42468"/>
                </a:lnTo>
                <a:lnTo>
                  <a:pt x="300628" y="42958"/>
                </a:lnTo>
                <a:lnTo>
                  <a:pt x="308281" y="44434"/>
                </a:lnTo>
                <a:lnTo>
                  <a:pt x="339382" y="71246"/>
                </a:lnTo>
                <a:lnTo>
                  <a:pt x="344159" y="110928"/>
                </a:lnTo>
                <a:lnTo>
                  <a:pt x="344220" y="296163"/>
                </a:lnTo>
                <a:lnTo>
                  <a:pt x="393395" y="296163"/>
                </a:lnTo>
                <a:lnTo>
                  <a:pt x="393371" y="96951"/>
                </a:lnTo>
                <a:lnTo>
                  <a:pt x="391929" y="74131"/>
                </a:lnTo>
                <a:lnTo>
                  <a:pt x="387538" y="54154"/>
                </a:lnTo>
                <a:lnTo>
                  <a:pt x="382445" y="42468"/>
                </a:lnTo>
                <a:close/>
              </a:path>
              <a:path w="393700" h="296545">
                <a:moveTo>
                  <a:pt x="303428" y="0"/>
                </a:moveTo>
                <a:lnTo>
                  <a:pt x="277074" y="3161"/>
                </a:lnTo>
                <a:lnTo>
                  <a:pt x="253322" y="12652"/>
                </a:lnTo>
                <a:lnTo>
                  <a:pt x="232153" y="28482"/>
                </a:lnTo>
                <a:lnTo>
                  <a:pt x="213550" y="50660"/>
                </a:lnTo>
                <a:lnTo>
                  <a:pt x="258432" y="50660"/>
                </a:lnTo>
                <a:lnTo>
                  <a:pt x="264347" y="47553"/>
                </a:lnTo>
                <a:lnTo>
                  <a:pt x="277734" y="43741"/>
                </a:lnTo>
                <a:lnTo>
                  <a:pt x="292442" y="42468"/>
                </a:lnTo>
                <a:lnTo>
                  <a:pt x="382445" y="42468"/>
                </a:lnTo>
                <a:lnTo>
                  <a:pt x="380231" y="37389"/>
                </a:lnTo>
                <a:lnTo>
                  <a:pt x="370014" y="23837"/>
                </a:lnTo>
                <a:lnTo>
                  <a:pt x="357149" y="13394"/>
                </a:lnTo>
                <a:lnTo>
                  <a:pt x="341750" y="5946"/>
                </a:lnTo>
                <a:lnTo>
                  <a:pt x="323837" y="1485"/>
                </a:lnTo>
                <a:lnTo>
                  <a:pt x="303428" y="0"/>
                </a:lnTo>
                <a:close/>
              </a:path>
              <a:path w="393700" h="296545">
                <a:moveTo>
                  <a:pt x="131876" y="0"/>
                </a:moveTo>
                <a:lnTo>
                  <a:pt x="92078" y="7265"/>
                </a:lnTo>
                <a:lnTo>
                  <a:pt x="59990" y="27933"/>
                </a:lnTo>
                <a:lnTo>
                  <a:pt x="44145" y="47116"/>
                </a:lnTo>
                <a:lnTo>
                  <a:pt x="95588" y="47116"/>
                </a:lnTo>
                <a:lnTo>
                  <a:pt x="100885" y="45192"/>
                </a:lnTo>
                <a:lnTo>
                  <a:pt x="110645" y="43149"/>
                </a:lnTo>
                <a:lnTo>
                  <a:pt x="120789" y="42468"/>
                </a:lnTo>
                <a:lnTo>
                  <a:pt x="209968" y="42468"/>
                </a:lnTo>
                <a:lnTo>
                  <a:pt x="208593" y="39325"/>
                </a:lnTo>
                <a:lnTo>
                  <a:pt x="173594" y="7500"/>
                </a:lnTo>
                <a:lnTo>
                  <a:pt x="147227" y="836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550985" y="553532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2"/>
                </a:lnTo>
                <a:lnTo>
                  <a:pt x="0" y="153568"/>
                </a:lnTo>
                <a:lnTo>
                  <a:pt x="2321" y="186888"/>
                </a:lnTo>
                <a:lnTo>
                  <a:pt x="20900" y="241718"/>
                </a:lnTo>
                <a:lnTo>
                  <a:pt x="57384" y="280306"/>
                </a:lnTo>
                <a:lnTo>
                  <a:pt x="107676" y="299865"/>
                </a:lnTo>
                <a:lnTo>
                  <a:pt x="137744" y="302310"/>
                </a:lnTo>
                <a:lnTo>
                  <a:pt x="161829" y="300774"/>
                </a:lnTo>
                <a:lnTo>
                  <a:pt x="203214" y="288514"/>
                </a:lnTo>
                <a:lnTo>
                  <a:pt x="235467" y="264335"/>
                </a:lnTo>
                <a:lnTo>
                  <a:pt x="237225" y="262064"/>
                </a:lnTo>
                <a:lnTo>
                  <a:pt x="137744" y="262064"/>
                </a:lnTo>
                <a:lnTo>
                  <a:pt x="120390" y="260477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8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62" y="22197"/>
                </a:lnTo>
                <a:lnTo>
                  <a:pt x="187712" y="9859"/>
                </a:lnTo>
                <a:lnTo>
                  <a:pt x="162704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5" y="239636"/>
                </a:lnTo>
                <a:lnTo>
                  <a:pt x="150732" y="261175"/>
                </a:lnTo>
                <a:lnTo>
                  <a:pt x="137744" y="262064"/>
                </a:lnTo>
                <a:lnTo>
                  <a:pt x="237225" y="262064"/>
                </a:lnTo>
                <a:lnTo>
                  <a:pt x="247837" y="248358"/>
                </a:lnTo>
                <a:lnTo>
                  <a:pt x="257640" y="229899"/>
                </a:lnTo>
                <a:lnTo>
                  <a:pt x="264871" y="208978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5" y="47345"/>
                </a:lnTo>
                <a:lnTo>
                  <a:pt x="202924" y="78919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877972" y="5535320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74" y="296163"/>
                </a:lnTo>
                <a:lnTo>
                  <a:pt x="49174" y="137921"/>
                </a:lnTo>
                <a:lnTo>
                  <a:pt x="50590" y="112345"/>
                </a:lnTo>
                <a:lnTo>
                  <a:pt x="61947" y="74562"/>
                </a:lnTo>
                <a:lnTo>
                  <a:pt x="96780" y="47436"/>
                </a:lnTo>
                <a:lnTo>
                  <a:pt x="97264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5" h="296545">
                <a:moveTo>
                  <a:pt x="222526" y="42468"/>
                </a:moveTo>
                <a:lnTo>
                  <a:pt x="125920" y="42468"/>
                </a:lnTo>
                <a:lnTo>
                  <a:pt x="135396" y="43024"/>
                </a:lnTo>
                <a:lnTo>
                  <a:pt x="144265" y="44688"/>
                </a:lnTo>
                <a:lnTo>
                  <a:pt x="176980" y="68022"/>
                </a:lnTo>
                <a:lnTo>
                  <a:pt x="185729" y="105876"/>
                </a:lnTo>
                <a:lnTo>
                  <a:pt x="186080" y="296163"/>
                </a:lnTo>
                <a:lnTo>
                  <a:pt x="235254" y="296163"/>
                </a:lnTo>
                <a:lnTo>
                  <a:pt x="235192" y="112345"/>
                </a:lnTo>
                <a:lnTo>
                  <a:pt x="232562" y="70307"/>
                </a:lnTo>
                <a:lnTo>
                  <a:pt x="226561" y="50763"/>
                </a:lnTo>
                <a:lnTo>
                  <a:pt x="222526" y="42468"/>
                </a:lnTo>
                <a:close/>
              </a:path>
              <a:path w="235585" h="296545">
                <a:moveTo>
                  <a:pt x="136258" y="0"/>
                </a:moveTo>
                <a:lnTo>
                  <a:pt x="107915" y="2951"/>
                </a:lnTo>
                <a:lnTo>
                  <a:pt x="83110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64" y="47307"/>
                </a:lnTo>
                <a:lnTo>
                  <a:pt x="110812" y="43708"/>
                </a:lnTo>
                <a:lnTo>
                  <a:pt x="125920" y="42468"/>
                </a:lnTo>
                <a:lnTo>
                  <a:pt x="222526" y="42468"/>
                </a:lnTo>
                <a:lnTo>
                  <a:pt x="222328" y="42062"/>
                </a:lnTo>
                <a:lnTo>
                  <a:pt x="194692" y="14462"/>
                </a:lnTo>
                <a:lnTo>
                  <a:pt x="149113" y="591"/>
                </a:lnTo>
                <a:lnTo>
                  <a:pt x="1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160826" y="5440222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42"/>
                </a:moveTo>
                <a:lnTo>
                  <a:pt x="36309" y="139242"/>
                </a:lnTo>
                <a:lnTo>
                  <a:pt x="36360" y="309118"/>
                </a:lnTo>
                <a:lnTo>
                  <a:pt x="39652" y="355619"/>
                </a:lnTo>
                <a:lnTo>
                  <a:pt x="62953" y="386689"/>
                </a:lnTo>
                <a:lnTo>
                  <a:pt x="104393" y="395173"/>
                </a:lnTo>
                <a:lnTo>
                  <a:pt x="112792" y="394893"/>
                </a:lnTo>
                <a:lnTo>
                  <a:pt x="121764" y="394063"/>
                </a:lnTo>
                <a:lnTo>
                  <a:pt x="131293" y="392692"/>
                </a:lnTo>
                <a:lnTo>
                  <a:pt x="141363" y="390791"/>
                </a:lnTo>
                <a:lnTo>
                  <a:pt x="134960" y="349351"/>
                </a:lnTo>
                <a:lnTo>
                  <a:pt x="105981" y="349351"/>
                </a:lnTo>
                <a:lnTo>
                  <a:pt x="100393" y="348132"/>
                </a:lnTo>
                <a:lnTo>
                  <a:pt x="85496" y="309118"/>
                </a:lnTo>
                <a:lnTo>
                  <a:pt x="85496" y="139242"/>
                </a:lnTo>
                <a:close/>
              </a:path>
              <a:path w="141604" h="395604">
                <a:moveTo>
                  <a:pt x="134658" y="347395"/>
                </a:moveTo>
                <a:lnTo>
                  <a:pt x="125818" y="348691"/>
                </a:lnTo>
                <a:lnTo>
                  <a:pt x="118643" y="349351"/>
                </a:lnTo>
                <a:lnTo>
                  <a:pt x="134960" y="349351"/>
                </a:lnTo>
                <a:lnTo>
                  <a:pt x="134658" y="347395"/>
                </a:lnTo>
                <a:close/>
              </a:path>
              <a:path w="141604" h="395604">
                <a:moveTo>
                  <a:pt x="134658" y="101244"/>
                </a:moveTo>
                <a:lnTo>
                  <a:pt x="0" y="101244"/>
                </a:lnTo>
                <a:lnTo>
                  <a:pt x="0" y="139242"/>
                </a:lnTo>
                <a:lnTo>
                  <a:pt x="134658" y="139242"/>
                </a:lnTo>
                <a:lnTo>
                  <a:pt x="134658" y="101244"/>
                </a:lnTo>
                <a:close/>
              </a:path>
              <a:path w="141604" h="395604">
                <a:moveTo>
                  <a:pt x="85496" y="0"/>
                </a:moveTo>
                <a:lnTo>
                  <a:pt x="36309" y="29527"/>
                </a:lnTo>
                <a:lnTo>
                  <a:pt x="36309" y="101244"/>
                </a:lnTo>
                <a:lnTo>
                  <a:pt x="85496" y="101244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27094" y="5424678"/>
            <a:ext cx="132080" cy="524510"/>
          </a:xfrm>
          <a:custGeom>
            <a:avLst/>
            <a:gdLst/>
            <a:ahLst/>
            <a:cxnLst/>
            <a:rect l="l" t="t" r="r" b="b"/>
            <a:pathLst>
              <a:path w="132079" h="524510">
                <a:moveTo>
                  <a:pt x="131876" y="0"/>
                </a:moveTo>
                <a:lnTo>
                  <a:pt x="96672" y="0"/>
                </a:lnTo>
                <a:lnTo>
                  <a:pt x="72766" y="34259"/>
                </a:lnTo>
                <a:lnTo>
                  <a:pt x="52179" y="68589"/>
                </a:lnTo>
                <a:lnTo>
                  <a:pt x="34909" y="102991"/>
                </a:lnTo>
                <a:lnTo>
                  <a:pt x="11787" y="167496"/>
                </a:lnTo>
                <a:lnTo>
                  <a:pt x="1309" y="229665"/>
                </a:lnTo>
                <a:lnTo>
                  <a:pt x="0" y="261797"/>
                </a:lnTo>
                <a:lnTo>
                  <a:pt x="1747" y="298305"/>
                </a:lnTo>
                <a:lnTo>
                  <a:pt x="15751" y="369511"/>
                </a:lnTo>
                <a:lnTo>
                  <a:pt x="42853" y="437457"/>
                </a:lnTo>
                <a:lnTo>
                  <a:pt x="77183" y="497430"/>
                </a:lnTo>
                <a:lnTo>
                  <a:pt x="96672" y="524154"/>
                </a:lnTo>
                <a:lnTo>
                  <a:pt x="131876" y="524154"/>
                </a:lnTo>
                <a:lnTo>
                  <a:pt x="106946" y="480510"/>
                </a:lnTo>
                <a:lnTo>
                  <a:pt x="86550" y="436853"/>
                </a:lnTo>
                <a:lnTo>
                  <a:pt x="70686" y="393182"/>
                </a:lnTo>
                <a:lnTo>
                  <a:pt x="59356" y="349496"/>
                </a:lnTo>
                <a:lnTo>
                  <a:pt x="52557" y="305794"/>
                </a:lnTo>
                <a:lnTo>
                  <a:pt x="50292" y="262077"/>
                </a:lnTo>
                <a:lnTo>
                  <a:pt x="51025" y="236336"/>
                </a:lnTo>
                <a:lnTo>
                  <a:pt x="56892" y="185064"/>
                </a:lnTo>
                <a:lnTo>
                  <a:pt x="67225" y="139277"/>
                </a:lnTo>
                <a:lnTo>
                  <a:pt x="80318" y="100021"/>
                </a:lnTo>
                <a:lnTo>
                  <a:pt x="104446" y="48614"/>
                </a:lnTo>
                <a:lnTo>
                  <a:pt x="116772" y="26331"/>
                </a:lnTo>
                <a:lnTo>
                  <a:pt x="13187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707028" y="5424678"/>
            <a:ext cx="353695" cy="414020"/>
          </a:xfrm>
          <a:custGeom>
            <a:avLst/>
            <a:gdLst/>
            <a:ahLst/>
            <a:cxnLst/>
            <a:rect l="l" t="t" r="r" b="b"/>
            <a:pathLst>
              <a:path w="353695" h="414020">
                <a:moveTo>
                  <a:pt x="188595" y="0"/>
                </a:moveTo>
                <a:lnTo>
                  <a:pt x="137963" y="6015"/>
                </a:lnTo>
                <a:lnTo>
                  <a:pt x="91732" y="24117"/>
                </a:lnTo>
                <a:lnTo>
                  <a:pt x="52755" y="53874"/>
                </a:lnTo>
                <a:lnTo>
                  <a:pt x="23837" y="94805"/>
                </a:lnTo>
                <a:lnTo>
                  <a:pt x="5946" y="145307"/>
                </a:lnTo>
                <a:lnTo>
                  <a:pt x="0" y="203771"/>
                </a:lnTo>
                <a:lnTo>
                  <a:pt x="1324" y="231942"/>
                </a:lnTo>
                <a:lnTo>
                  <a:pt x="11899" y="285522"/>
                </a:lnTo>
                <a:lnTo>
                  <a:pt x="32890" y="334440"/>
                </a:lnTo>
                <a:lnTo>
                  <a:pt x="63664" y="372537"/>
                </a:lnTo>
                <a:lnTo>
                  <a:pt x="104457" y="398692"/>
                </a:lnTo>
                <a:lnTo>
                  <a:pt x="156986" y="411867"/>
                </a:lnTo>
                <a:lnTo>
                  <a:pt x="187756" y="413511"/>
                </a:lnTo>
                <a:lnTo>
                  <a:pt x="217774" y="411365"/>
                </a:lnTo>
                <a:lnTo>
                  <a:pt x="245383" y="404931"/>
                </a:lnTo>
                <a:lnTo>
                  <a:pt x="270581" y="394218"/>
                </a:lnTo>
                <a:lnTo>
                  <a:pt x="293370" y="379234"/>
                </a:lnTo>
                <a:lnTo>
                  <a:pt x="304866" y="368249"/>
                </a:lnTo>
                <a:lnTo>
                  <a:pt x="183375" y="368249"/>
                </a:lnTo>
                <a:lnTo>
                  <a:pt x="165474" y="367076"/>
                </a:lnTo>
                <a:lnTo>
                  <a:pt x="115671" y="349427"/>
                </a:lnTo>
                <a:lnTo>
                  <a:pt x="78002" y="310380"/>
                </a:lnTo>
                <a:lnTo>
                  <a:pt x="63088" y="272711"/>
                </a:lnTo>
                <a:lnTo>
                  <a:pt x="55686" y="228184"/>
                </a:lnTo>
                <a:lnTo>
                  <a:pt x="54762" y="203492"/>
                </a:lnTo>
                <a:lnTo>
                  <a:pt x="55548" y="183866"/>
                </a:lnTo>
                <a:lnTo>
                  <a:pt x="61875" y="145307"/>
                </a:lnTo>
                <a:lnTo>
                  <a:pt x="74714" y="109008"/>
                </a:lnTo>
                <a:lnTo>
                  <a:pt x="110731" y="67335"/>
                </a:lnTo>
                <a:lnTo>
                  <a:pt x="145426" y="50779"/>
                </a:lnTo>
                <a:lnTo>
                  <a:pt x="187655" y="45262"/>
                </a:lnTo>
                <a:lnTo>
                  <a:pt x="305989" y="45262"/>
                </a:lnTo>
                <a:lnTo>
                  <a:pt x="289458" y="30543"/>
                </a:lnTo>
                <a:lnTo>
                  <a:pt x="267853" y="17166"/>
                </a:lnTo>
                <a:lnTo>
                  <a:pt x="243841" y="7623"/>
                </a:lnTo>
                <a:lnTo>
                  <a:pt x="217422" y="1904"/>
                </a:lnTo>
                <a:lnTo>
                  <a:pt x="188595" y="0"/>
                </a:lnTo>
                <a:close/>
              </a:path>
              <a:path w="353695" h="414020">
                <a:moveTo>
                  <a:pt x="300075" y="266445"/>
                </a:moveTo>
                <a:lnTo>
                  <a:pt x="284218" y="310759"/>
                </a:lnTo>
                <a:lnTo>
                  <a:pt x="258445" y="342633"/>
                </a:lnTo>
                <a:lnTo>
                  <a:pt x="224329" y="361832"/>
                </a:lnTo>
                <a:lnTo>
                  <a:pt x="183375" y="368249"/>
                </a:lnTo>
                <a:lnTo>
                  <a:pt x="304866" y="368249"/>
                </a:lnTo>
                <a:lnTo>
                  <a:pt x="313294" y="360195"/>
                </a:lnTo>
                <a:lnTo>
                  <a:pt x="329899" y="337299"/>
                </a:lnTo>
                <a:lnTo>
                  <a:pt x="343188" y="310526"/>
                </a:lnTo>
                <a:lnTo>
                  <a:pt x="353161" y="279857"/>
                </a:lnTo>
                <a:lnTo>
                  <a:pt x="300075" y="266445"/>
                </a:lnTo>
                <a:close/>
              </a:path>
              <a:path w="353695" h="414020">
                <a:moveTo>
                  <a:pt x="305989" y="45262"/>
                </a:moveTo>
                <a:lnTo>
                  <a:pt x="187655" y="45262"/>
                </a:lnTo>
                <a:lnTo>
                  <a:pt x="206848" y="46502"/>
                </a:lnTo>
                <a:lnTo>
                  <a:pt x="224328" y="50230"/>
                </a:lnTo>
                <a:lnTo>
                  <a:pt x="266584" y="76604"/>
                </a:lnTo>
                <a:lnTo>
                  <a:pt x="294487" y="128701"/>
                </a:lnTo>
                <a:lnTo>
                  <a:pt x="346456" y="116408"/>
                </a:lnTo>
                <a:lnTo>
                  <a:pt x="336864" y="90300"/>
                </a:lnTo>
                <a:lnTo>
                  <a:pt x="324167" y="67294"/>
                </a:lnTo>
                <a:lnTo>
                  <a:pt x="308365" y="47378"/>
                </a:lnTo>
                <a:lnTo>
                  <a:pt x="305989" y="4526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23423" y="580804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783" y="0"/>
                </a:lnTo>
              </a:path>
            </a:pathLst>
          </a:custGeom>
          <a:ln w="4699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149966" y="5431485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92574" y="5431383"/>
            <a:ext cx="374650" cy="400685"/>
          </a:xfrm>
          <a:custGeom>
            <a:avLst/>
            <a:gdLst/>
            <a:ahLst/>
            <a:cxnLst/>
            <a:rect l="l" t="t" r="r" b="b"/>
            <a:pathLst>
              <a:path w="374650" h="400685">
                <a:moveTo>
                  <a:pt x="211696" y="0"/>
                </a:moveTo>
                <a:lnTo>
                  <a:pt x="153479" y="0"/>
                </a:lnTo>
                <a:lnTo>
                  <a:pt x="0" y="400100"/>
                </a:lnTo>
                <a:lnTo>
                  <a:pt x="56159" y="400100"/>
                </a:lnTo>
                <a:lnTo>
                  <a:pt x="99567" y="278841"/>
                </a:lnTo>
                <a:lnTo>
                  <a:pt x="325218" y="278841"/>
                </a:lnTo>
                <a:lnTo>
                  <a:pt x="307701" y="235813"/>
                </a:lnTo>
                <a:lnTo>
                  <a:pt x="115112" y="235813"/>
                </a:lnTo>
                <a:lnTo>
                  <a:pt x="158978" y="118363"/>
                </a:lnTo>
                <a:lnTo>
                  <a:pt x="165545" y="99313"/>
                </a:lnTo>
                <a:lnTo>
                  <a:pt x="171415" y="80137"/>
                </a:lnTo>
                <a:lnTo>
                  <a:pt x="176584" y="60817"/>
                </a:lnTo>
                <a:lnTo>
                  <a:pt x="181051" y="41338"/>
                </a:lnTo>
                <a:lnTo>
                  <a:pt x="228526" y="41338"/>
                </a:lnTo>
                <a:lnTo>
                  <a:pt x="211696" y="0"/>
                </a:lnTo>
                <a:close/>
              </a:path>
              <a:path w="374650" h="400685">
                <a:moveTo>
                  <a:pt x="325218" y="278841"/>
                </a:moveTo>
                <a:lnTo>
                  <a:pt x="268033" y="278841"/>
                </a:lnTo>
                <a:lnTo>
                  <a:pt x="314325" y="400100"/>
                </a:lnTo>
                <a:lnTo>
                  <a:pt x="374586" y="400100"/>
                </a:lnTo>
                <a:lnTo>
                  <a:pt x="325218" y="278841"/>
                </a:lnTo>
                <a:close/>
              </a:path>
              <a:path w="374650" h="400685">
                <a:moveTo>
                  <a:pt x="228526" y="41338"/>
                </a:moveTo>
                <a:lnTo>
                  <a:pt x="181051" y="41338"/>
                </a:lnTo>
                <a:lnTo>
                  <a:pt x="186557" y="58926"/>
                </a:lnTo>
                <a:lnTo>
                  <a:pt x="193162" y="78714"/>
                </a:lnTo>
                <a:lnTo>
                  <a:pt x="200884" y="100703"/>
                </a:lnTo>
                <a:lnTo>
                  <a:pt x="209740" y="124891"/>
                </a:lnTo>
                <a:lnTo>
                  <a:pt x="251460" y="235813"/>
                </a:lnTo>
                <a:lnTo>
                  <a:pt x="307701" y="235813"/>
                </a:lnTo>
                <a:lnTo>
                  <a:pt x="228526" y="4133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00219" y="5424678"/>
            <a:ext cx="132080" cy="524510"/>
          </a:xfrm>
          <a:custGeom>
            <a:avLst/>
            <a:gdLst/>
            <a:ahLst/>
            <a:cxnLst/>
            <a:rect l="l" t="t" r="r" b="b"/>
            <a:pathLst>
              <a:path w="132079" h="524510">
                <a:moveTo>
                  <a:pt x="35204" y="0"/>
                </a:moveTo>
                <a:lnTo>
                  <a:pt x="0" y="0"/>
                </a:lnTo>
                <a:lnTo>
                  <a:pt x="15222" y="26589"/>
                </a:lnTo>
                <a:lnTo>
                  <a:pt x="27635" y="49088"/>
                </a:lnTo>
                <a:lnTo>
                  <a:pt x="51813" y="100827"/>
                </a:lnTo>
                <a:lnTo>
                  <a:pt x="64769" y="140116"/>
                </a:lnTo>
                <a:lnTo>
                  <a:pt x="74983" y="185640"/>
                </a:lnTo>
                <a:lnTo>
                  <a:pt x="80851" y="236490"/>
                </a:lnTo>
                <a:lnTo>
                  <a:pt x="81584" y="262077"/>
                </a:lnTo>
                <a:lnTo>
                  <a:pt x="79318" y="305794"/>
                </a:lnTo>
                <a:lnTo>
                  <a:pt x="72520" y="349496"/>
                </a:lnTo>
                <a:lnTo>
                  <a:pt x="61190" y="393182"/>
                </a:lnTo>
                <a:lnTo>
                  <a:pt x="45326" y="436853"/>
                </a:lnTo>
                <a:lnTo>
                  <a:pt x="24930" y="480510"/>
                </a:lnTo>
                <a:lnTo>
                  <a:pt x="0" y="524154"/>
                </a:lnTo>
                <a:lnTo>
                  <a:pt x="35204" y="524154"/>
                </a:lnTo>
                <a:lnTo>
                  <a:pt x="72502" y="468534"/>
                </a:lnTo>
                <a:lnTo>
                  <a:pt x="103657" y="404190"/>
                </a:lnTo>
                <a:lnTo>
                  <a:pt x="124820" y="334213"/>
                </a:lnTo>
                <a:lnTo>
                  <a:pt x="131876" y="261797"/>
                </a:lnTo>
                <a:lnTo>
                  <a:pt x="130567" y="229665"/>
                </a:lnTo>
                <a:lnTo>
                  <a:pt x="120089" y="167496"/>
                </a:lnTo>
                <a:lnTo>
                  <a:pt x="96967" y="102991"/>
                </a:lnTo>
                <a:lnTo>
                  <a:pt x="79697" y="68589"/>
                </a:lnTo>
                <a:lnTo>
                  <a:pt x="59109" y="34259"/>
                </a:lnTo>
                <a:lnTo>
                  <a:pt x="3520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74399" y="543138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03268" y="363588"/>
                </a:moveTo>
                <a:lnTo>
                  <a:pt x="45834" y="363588"/>
                </a:lnTo>
                <a:lnTo>
                  <a:pt x="61813" y="382239"/>
                </a:lnTo>
                <a:lnTo>
                  <a:pt x="80548" y="395571"/>
                </a:lnTo>
                <a:lnTo>
                  <a:pt x="102043" y="403577"/>
                </a:lnTo>
                <a:lnTo>
                  <a:pt x="126301" y="406247"/>
                </a:lnTo>
                <a:lnTo>
                  <a:pt x="151151" y="403712"/>
                </a:lnTo>
                <a:lnTo>
                  <a:pt x="174158" y="396103"/>
                </a:lnTo>
                <a:lnTo>
                  <a:pt x="195331" y="383412"/>
                </a:lnTo>
                <a:lnTo>
                  <a:pt x="214279" y="366001"/>
                </a:lnTo>
                <a:lnTo>
                  <a:pt x="122097" y="366001"/>
                </a:lnTo>
                <a:lnTo>
                  <a:pt x="103362" y="363628"/>
                </a:lnTo>
                <a:close/>
              </a:path>
              <a:path w="251460" h="406400">
                <a:moveTo>
                  <a:pt x="49187" y="0"/>
                </a:moveTo>
                <a:lnTo>
                  <a:pt x="0" y="0"/>
                </a:lnTo>
                <a:lnTo>
                  <a:pt x="0" y="400100"/>
                </a:lnTo>
                <a:lnTo>
                  <a:pt x="45834" y="400100"/>
                </a:lnTo>
                <a:lnTo>
                  <a:pt x="45834" y="363588"/>
                </a:lnTo>
                <a:lnTo>
                  <a:pt x="103268" y="363588"/>
                </a:lnTo>
                <a:lnTo>
                  <a:pt x="59423" y="328104"/>
                </a:lnTo>
                <a:lnTo>
                  <a:pt x="46153" y="277132"/>
                </a:lnTo>
                <a:lnTo>
                  <a:pt x="45262" y="252945"/>
                </a:lnTo>
                <a:lnTo>
                  <a:pt x="46731" y="228044"/>
                </a:lnTo>
                <a:lnTo>
                  <a:pt x="58475" y="187632"/>
                </a:lnTo>
                <a:lnTo>
                  <a:pt x="94307" y="151153"/>
                </a:lnTo>
                <a:lnTo>
                  <a:pt x="124345" y="144170"/>
                </a:lnTo>
                <a:lnTo>
                  <a:pt x="217929" y="144170"/>
                </a:lnTo>
                <a:lnTo>
                  <a:pt x="216671" y="142773"/>
                </a:lnTo>
                <a:lnTo>
                  <a:pt x="49187" y="142773"/>
                </a:lnTo>
                <a:lnTo>
                  <a:pt x="49187" y="0"/>
                </a:lnTo>
                <a:close/>
              </a:path>
              <a:path w="251460" h="406400">
                <a:moveTo>
                  <a:pt x="217929" y="144170"/>
                </a:moveTo>
                <a:lnTo>
                  <a:pt x="124345" y="144170"/>
                </a:lnTo>
                <a:lnTo>
                  <a:pt x="139691" y="145862"/>
                </a:lnTo>
                <a:lnTo>
                  <a:pt x="153874" y="150931"/>
                </a:lnTo>
                <a:lnTo>
                  <a:pt x="188561" y="186507"/>
                </a:lnTo>
                <a:lnTo>
                  <a:pt x="199770" y="228317"/>
                </a:lnTo>
                <a:lnTo>
                  <a:pt x="201168" y="254812"/>
                </a:lnTo>
                <a:lnTo>
                  <a:pt x="199703" y="280761"/>
                </a:lnTo>
                <a:lnTo>
                  <a:pt x="187977" y="322385"/>
                </a:lnTo>
                <a:lnTo>
                  <a:pt x="152138" y="359017"/>
                </a:lnTo>
                <a:lnTo>
                  <a:pt x="122097" y="366001"/>
                </a:lnTo>
                <a:lnTo>
                  <a:pt x="214279" y="366001"/>
                </a:lnTo>
                <a:lnTo>
                  <a:pt x="242252" y="316625"/>
                </a:lnTo>
                <a:lnTo>
                  <a:pt x="251460" y="250710"/>
                </a:lnTo>
                <a:lnTo>
                  <a:pt x="250917" y="235292"/>
                </a:lnTo>
                <a:lnTo>
                  <a:pt x="242709" y="191947"/>
                </a:lnTo>
                <a:lnTo>
                  <a:pt x="225873" y="155178"/>
                </a:lnTo>
                <a:lnTo>
                  <a:pt x="218592" y="144906"/>
                </a:lnTo>
                <a:lnTo>
                  <a:pt x="217929" y="144170"/>
                </a:lnTo>
                <a:close/>
              </a:path>
              <a:path w="251460" h="406400">
                <a:moveTo>
                  <a:pt x="128625" y="103936"/>
                </a:moveTo>
                <a:lnTo>
                  <a:pt x="105540" y="106363"/>
                </a:lnTo>
                <a:lnTo>
                  <a:pt x="84610" y="113644"/>
                </a:lnTo>
                <a:lnTo>
                  <a:pt x="65828" y="125780"/>
                </a:lnTo>
                <a:lnTo>
                  <a:pt x="49187" y="142773"/>
                </a:lnTo>
                <a:lnTo>
                  <a:pt x="216671" y="142773"/>
                </a:lnTo>
                <a:lnTo>
                  <a:pt x="179285" y="114642"/>
                </a:lnTo>
                <a:lnTo>
                  <a:pt x="141808" y="104600"/>
                </a:lnTo>
                <a:lnTo>
                  <a:pt x="128625" y="10393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468988" y="553532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72" y="40792"/>
                </a:moveTo>
                <a:lnTo>
                  <a:pt x="132245" y="40792"/>
                </a:lnTo>
                <a:lnTo>
                  <a:pt x="149691" y="41822"/>
                </a:lnTo>
                <a:lnTo>
                  <a:pt x="164857" y="44921"/>
                </a:lnTo>
                <a:lnTo>
                  <a:pt x="198791" y="74055"/>
                </a:lnTo>
                <a:lnTo>
                  <a:pt x="202285" y="99555"/>
                </a:lnTo>
                <a:lnTo>
                  <a:pt x="202285" y="101320"/>
                </a:lnTo>
                <a:lnTo>
                  <a:pt x="165998" y="121440"/>
                </a:lnTo>
                <a:lnTo>
                  <a:pt x="100583" y="130990"/>
                </a:lnTo>
                <a:lnTo>
                  <a:pt x="88719" y="132815"/>
                </a:lnTo>
                <a:lnTo>
                  <a:pt x="51823" y="143292"/>
                </a:lnTo>
                <a:lnTo>
                  <a:pt x="14943" y="172420"/>
                </a:lnTo>
                <a:lnTo>
                  <a:pt x="608" y="209216"/>
                </a:lnTo>
                <a:lnTo>
                  <a:pt x="0" y="219608"/>
                </a:lnTo>
                <a:lnTo>
                  <a:pt x="1605" y="236892"/>
                </a:lnTo>
                <a:lnTo>
                  <a:pt x="25729" y="279036"/>
                </a:lnTo>
                <a:lnTo>
                  <a:pt x="76677" y="300859"/>
                </a:lnTo>
                <a:lnTo>
                  <a:pt x="99187" y="302310"/>
                </a:lnTo>
                <a:lnTo>
                  <a:pt x="113470" y="301714"/>
                </a:lnTo>
                <a:lnTo>
                  <a:pt x="153479" y="292709"/>
                </a:lnTo>
                <a:lnTo>
                  <a:pt x="192627" y="270631"/>
                </a:lnTo>
                <a:lnTo>
                  <a:pt x="201277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890" y="243798"/>
                </a:lnTo>
                <a:lnTo>
                  <a:pt x="52527" y="218211"/>
                </a:lnTo>
                <a:lnTo>
                  <a:pt x="52654" y="209216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55"/>
                </a:lnTo>
                <a:lnTo>
                  <a:pt x="246959" y="54565"/>
                </a:lnTo>
                <a:lnTo>
                  <a:pt x="243519" y="45745"/>
                </a:lnTo>
                <a:lnTo>
                  <a:pt x="240872" y="40792"/>
                </a:lnTo>
                <a:close/>
              </a:path>
              <a:path w="267335" h="302895">
                <a:moveTo>
                  <a:pt x="254950" y="259841"/>
                </a:moveTo>
                <a:lnTo>
                  <a:pt x="206197" y="259841"/>
                </a:lnTo>
                <a:lnTo>
                  <a:pt x="207576" y="269914"/>
                </a:lnTo>
                <a:lnTo>
                  <a:pt x="209618" y="279326"/>
                </a:lnTo>
                <a:lnTo>
                  <a:pt x="212324" y="288077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86" y="287692"/>
                </a:lnTo>
                <a:lnTo>
                  <a:pt x="259589" y="279018"/>
                </a:lnTo>
                <a:lnTo>
                  <a:pt x="256955" y="270187"/>
                </a:lnTo>
                <a:lnTo>
                  <a:pt x="255092" y="261137"/>
                </a:lnTo>
                <a:lnTo>
                  <a:pt x="254950" y="259841"/>
                </a:lnTo>
                <a:close/>
              </a:path>
              <a:path w="267335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4" y="183914"/>
                </a:lnTo>
                <a:lnTo>
                  <a:pt x="188174" y="227778"/>
                </a:lnTo>
                <a:lnTo>
                  <a:pt x="150092" y="256793"/>
                </a:lnTo>
                <a:lnTo>
                  <a:pt x="111010" y="263753"/>
                </a:lnTo>
                <a:lnTo>
                  <a:pt x="201277" y="263753"/>
                </a:lnTo>
                <a:lnTo>
                  <a:pt x="206197" y="259841"/>
                </a:lnTo>
                <a:lnTo>
                  <a:pt x="254950" y="259841"/>
                </a:lnTo>
                <a:lnTo>
                  <a:pt x="253749" y="248880"/>
                </a:lnTo>
                <a:lnTo>
                  <a:pt x="252788" y="230387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70"/>
                </a:lnTo>
                <a:lnTo>
                  <a:pt x="48425" y="22698"/>
                </a:lnTo>
                <a:lnTo>
                  <a:pt x="17049" y="61474"/>
                </a:lnTo>
                <a:lnTo>
                  <a:pt x="8381" y="89407"/>
                </a:lnTo>
                <a:lnTo>
                  <a:pt x="56438" y="96113"/>
                </a:lnTo>
                <a:lnTo>
                  <a:pt x="60946" y="81791"/>
                </a:lnTo>
                <a:lnTo>
                  <a:pt x="66519" y="69834"/>
                </a:lnTo>
                <a:lnTo>
                  <a:pt x="102012" y="43849"/>
                </a:lnTo>
                <a:lnTo>
                  <a:pt x="132245" y="40792"/>
                </a:lnTo>
                <a:lnTo>
                  <a:pt x="240872" y="40792"/>
                </a:lnTo>
                <a:lnTo>
                  <a:pt x="239273" y="37801"/>
                </a:lnTo>
                <a:lnTo>
                  <a:pt x="200050" y="8750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776976" y="5535320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6"/>
                </a:moveTo>
                <a:lnTo>
                  <a:pt x="0" y="209549"/>
                </a:lnTo>
                <a:lnTo>
                  <a:pt x="5452" y="231113"/>
                </a:lnTo>
                <a:lnTo>
                  <a:pt x="13565" y="249859"/>
                </a:lnTo>
                <a:lnTo>
                  <a:pt x="54309" y="289146"/>
                </a:lnTo>
                <a:lnTo>
                  <a:pt x="97404" y="300845"/>
                </a:lnTo>
                <a:lnTo>
                  <a:pt x="123964" y="302310"/>
                </a:lnTo>
                <a:lnTo>
                  <a:pt x="140569" y="301575"/>
                </a:lnTo>
                <a:lnTo>
                  <a:pt x="185153" y="290474"/>
                </a:lnTo>
                <a:lnTo>
                  <a:pt x="218519" y="267164"/>
                </a:lnTo>
                <a:lnTo>
                  <a:pt x="222505" y="262064"/>
                </a:lnTo>
                <a:lnTo>
                  <a:pt x="123774" y="262064"/>
                </a:lnTo>
                <a:lnTo>
                  <a:pt x="107920" y="261089"/>
                </a:lnTo>
                <a:lnTo>
                  <a:pt x="71437" y="246519"/>
                </a:lnTo>
                <a:lnTo>
                  <a:pt x="51567" y="215467"/>
                </a:lnTo>
                <a:lnTo>
                  <a:pt x="48615" y="201726"/>
                </a:lnTo>
                <a:close/>
              </a:path>
              <a:path w="241300" h="302895">
                <a:moveTo>
                  <a:pt x="114922" y="0"/>
                </a:moveTo>
                <a:lnTo>
                  <a:pt x="72555" y="5867"/>
                </a:lnTo>
                <a:lnTo>
                  <a:pt x="34139" y="25914"/>
                </a:lnTo>
                <a:lnTo>
                  <a:pt x="10607" y="64690"/>
                </a:lnTo>
                <a:lnTo>
                  <a:pt x="8418" y="83908"/>
                </a:lnTo>
                <a:lnTo>
                  <a:pt x="9061" y="93740"/>
                </a:lnTo>
                <a:lnTo>
                  <a:pt x="25192" y="130411"/>
                </a:lnTo>
                <a:lnTo>
                  <a:pt x="63285" y="154845"/>
                </a:lnTo>
                <a:lnTo>
                  <a:pt x="100657" y="166580"/>
                </a:lnTo>
                <a:lnTo>
                  <a:pt x="143670" y="177987"/>
                </a:lnTo>
                <a:lnTo>
                  <a:pt x="158095" y="182373"/>
                </a:lnTo>
                <a:lnTo>
                  <a:pt x="189626" y="208100"/>
                </a:lnTo>
                <a:lnTo>
                  <a:pt x="190550" y="215976"/>
                </a:lnTo>
                <a:lnTo>
                  <a:pt x="189521" y="224964"/>
                </a:lnTo>
                <a:lnTo>
                  <a:pt x="164831" y="254327"/>
                </a:lnTo>
                <a:lnTo>
                  <a:pt x="123774" y="262064"/>
                </a:lnTo>
                <a:lnTo>
                  <a:pt x="222505" y="262064"/>
                </a:lnTo>
                <a:lnTo>
                  <a:pt x="239950" y="222899"/>
                </a:lnTo>
                <a:lnTo>
                  <a:pt x="240842" y="210845"/>
                </a:lnTo>
                <a:lnTo>
                  <a:pt x="240107" y="198794"/>
                </a:lnTo>
                <a:lnTo>
                  <a:pt x="222592" y="160940"/>
                </a:lnTo>
                <a:lnTo>
                  <a:pt x="184311" y="138412"/>
                </a:lnTo>
                <a:lnTo>
                  <a:pt x="95153" y="112382"/>
                </a:lnTo>
                <a:lnTo>
                  <a:pt x="86129" y="109677"/>
                </a:lnTo>
                <a:lnTo>
                  <a:pt x="80657" y="107848"/>
                </a:lnTo>
                <a:lnTo>
                  <a:pt x="72085" y="104393"/>
                </a:lnTo>
                <a:lnTo>
                  <a:pt x="65849" y="100025"/>
                </a:lnTo>
                <a:lnTo>
                  <a:pt x="61849" y="94805"/>
                </a:lnTo>
                <a:lnTo>
                  <a:pt x="57835" y="89687"/>
                </a:lnTo>
                <a:lnTo>
                  <a:pt x="55879" y="83908"/>
                </a:lnTo>
                <a:lnTo>
                  <a:pt x="55879" y="77571"/>
                </a:lnTo>
                <a:lnTo>
                  <a:pt x="78732" y="46518"/>
                </a:lnTo>
                <a:lnTo>
                  <a:pt x="118465" y="40233"/>
                </a:lnTo>
                <a:lnTo>
                  <a:pt x="215099" y="40233"/>
                </a:lnTo>
                <a:lnTo>
                  <a:pt x="212813" y="36512"/>
                </a:lnTo>
                <a:lnTo>
                  <a:pt x="174713" y="9867"/>
                </a:lnTo>
                <a:lnTo>
                  <a:pt x="131445" y="611"/>
                </a:lnTo>
                <a:lnTo>
                  <a:pt x="114922" y="0"/>
                </a:lnTo>
                <a:close/>
              </a:path>
              <a:path w="241300" h="302895">
                <a:moveTo>
                  <a:pt x="215099" y="40233"/>
                </a:moveTo>
                <a:lnTo>
                  <a:pt x="118465" y="40233"/>
                </a:lnTo>
                <a:lnTo>
                  <a:pt x="131963" y="41019"/>
                </a:lnTo>
                <a:lnTo>
                  <a:pt x="143830" y="43383"/>
                </a:lnTo>
                <a:lnTo>
                  <a:pt x="175264" y="68111"/>
                </a:lnTo>
                <a:lnTo>
                  <a:pt x="181610" y="88290"/>
                </a:lnTo>
                <a:lnTo>
                  <a:pt x="229666" y="81584"/>
                </a:lnTo>
                <a:lnTo>
                  <a:pt x="226853" y="68111"/>
                </a:lnTo>
                <a:lnTo>
                  <a:pt x="223126" y="56214"/>
                </a:lnTo>
                <a:lnTo>
                  <a:pt x="218433" y="45660"/>
                </a:lnTo>
                <a:lnTo>
                  <a:pt x="2150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059728" y="553532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72" y="88772"/>
                </a:lnTo>
                <a:lnTo>
                  <a:pt x="0" y="153568"/>
                </a:lnTo>
                <a:lnTo>
                  <a:pt x="2321" y="186888"/>
                </a:lnTo>
                <a:lnTo>
                  <a:pt x="20900" y="241718"/>
                </a:lnTo>
                <a:lnTo>
                  <a:pt x="57384" y="280306"/>
                </a:lnTo>
                <a:lnTo>
                  <a:pt x="107676" y="299865"/>
                </a:lnTo>
                <a:lnTo>
                  <a:pt x="137744" y="302310"/>
                </a:lnTo>
                <a:lnTo>
                  <a:pt x="161824" y="300774"/>
                </a:lnTo>
                <a:lnTo>
                  <a:pt x="203213" y="288514"/>
                </a:lnTo>
                <a:lnTo>
                  <a:pt x="235469" y="264335"/>
                </a:lnTo>
                <a:lnTo>
                  <a:pt x="237227" y="262064"/>
                </a:lnTo>
                <a:lnTo>
                  <a:pt x="137744" y="262064"/>
                </a:lnTo>
                <a:lnTo>
                  <a:pt x="120390" y="260477"/>
                </a:lnTo>
                <a:lnTo>
                  <a:pt x="77304" y="236740"/>
                </a:lnTo>
                <a:lnTo>
                  <a:pt x="53021" y="186161"/>
                </a:lnTo>
                <a:lnTo>
                  <a:pt x="50291" y="163728"/>
                </a:lnTo>
                <a:lnTo>
                  <a:pt x="266268" y="163728"/>
                </a:lnTo>
                <a:lnTo>
                  <a:pt x="266458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6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8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62" y="22197"/>
                </a:lnTo>
                <a:lnTo>
                  <a:pt x="187712" y="9859"/>
                </a:lnTo>
                <a:lnTo>
                  <a:pt x="162704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5" y="239636"/>
                </a:lnTo>
                <a:lnTo>
                  <a:pt x="150732" y="261175"/>
                </a:lnTo>
                <a:lnTo>
                  <a:pt x="137744" y="262064"/>
                </a:lnTo>
                <a:lnTo>
                  <a:pt x="237227" y="262064"/>
                </a:lnTo>
                <a:lnTo>
                  <a:pt x="247842" y="248358"/>
                </a:lnTo>
                <a:lnTo>
                  <a:pt x="257645" y="229899"/>
                </a:lnTo>
                <a:lnTo>
                  <a:pt x="264871" y="208978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5" y="47345"/>
                </a:lnTo>
                <a:lnTo>
                  <a:pt x="202924" y="78919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69951" y="553532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81" y="40792"/>
                </a:moveTo>
                <a:lnTo>
                  <a:pt x="132257" y="40792"/>
                </a:lnTo>
                <a:lnTo>
                  <a:pt x="149696" y="41822"/>
                </a:lnTo>
                <a:lnTo>
                  <a:pt x="164858" y="44921"/>
                </a:lnTo>
                <a:lnTo>
                  <a:pt x="198796" y="74055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0"/>
                </a:lnTo>
                <a:lnTo>
                  <a:pt x="100589" y="130990"/>
                </a:lnTo>
                <a:lnTo>
                  <a:pt x="88725" y="132815"/>
                </a:lnTo>
                <a:lnTo>
                  <a:pt x="51836" y="143292"/>
                </a:lnTo>
                <a:lnTo>
                  <a:pt x="14945" y="172420"/>
                </a:lnTo>
                <a:lnTo>
                  <a:pt x="610" y="209216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9" y="300859"/>
                </a:lnTo>
                <a:lnTo>
                  <a:pt x="99186" y="302310"/>
                </a:lnTo>
                <a:lnTo>
                  <a:pt x="113476" y="301714"/>
                </a:lnTo>
                <a:lnTo>
                  <a:pt x="153479" y="292709"/>
                </a:lnTo>
                <a:lnTo>
                  <a:pt x="192632" y="270631"/>
                </a:lnTo>
                <a:lnTo>
                  <a:pt x="201279" y="263753"/>
                </a:lnTo>
                <a:lnTo>
                  <a:pt x="111023" y="263753"/>
                </a:lnTo>
                <a:lnTo>
                  <a:pt x="97555" y="262933"/>
                </a:lnTo>
                <a:lnTo>
                  <a:pt x="60901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55"/>
                </a:lnTo>
                <a:lnTo>
                  <a:pt x="246961" y="54565"/>
                </a:lnTo>
                <a:lnTo>
                  <a:pt x="243525" y="45745"/>
                </a:lnTo>
                <a:lnTo>
                  <a:pt x="240881" y="40792"/>
                </a:lnTo>
                <a:close/>
              </a:path>
              <a:path w="267334" h="302895">
                <a:moveTo>
                  <a:pt x="254950" y="259841"/>
                </a:moveTo>
                <a:lnTo>
                  <a:pt x="206197" y="259841"/>
                </a:lnTo>
                <a:lnTo>
                  <a:pt x="207577" y="269914"/>
                </a:lnTo>
                <a:lnTo>
                  <a:pt x="209623" y="279326"/>
                </a:lnTo>
                <a:lnTo>
                  <a:pt x="212330" y="288077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2"/>
                </a:lnTo>
                <a:lnTo>
                  <a:pt x="259593" y="279018"/>
                </a:lnTo>
                <a:lnTo>
                  <a:pt x="256956" y="270187"/>
                </a:lnTo>
                <a:lnTo>
                  <a:pt x="255092" y="261137"/>
                </a:lnTo>
                <a:lnTo>
                  <a:pt x="254950" y="259841"/>
                </a:lnTo>
                <a:close/>
              </a:path>
              <a:path w="267334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4"/>
                </a:lnTo>
                <a:lnTo>
                  <a:pt x="188174" y="227778"/>
                </a:lnTo>
                <a:lnTo>
                  <a:pt x="150103" y="256793"/>
                </a:lnTo>
                <a:lnTo>
                  <a:pt x="111023" y="263753"/>
                </a:lnTo>
                <a:lnTo>
                  <a:pt x="201279" y="263753"/>
                </a:lnTo>
                <a:lnTo>
                  <a:pt x="206197" y="259841"/>
                </a:lnTo>
                <a:lnTo>
                  <a:pt x="254950" y="259841"/>
                </a:lnTo>
                <a:lnTo>
                  <a:pt x="253749" y="248880"/>
                </a:lnTo>
                <a:lnTo>
                  <a:pt x="252788" y="230387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4" h="302895">
                <a:moveTo>
                  <a:pt x="139522" y="0"/>
                </a:moveTo>
                <a:lnTo>
                  <a:pt x="88347" y="5770"/>
                </a:lnTo>
                <a:lnTo>
                  <a:pt x="48436" y="22698"/>
                </a:lnTo>
                <a:lnTo>
                  <a:pt x="17059" y="61474"/>
                </a:lnTo>
                <a:lnTo>
                  <a:pt x="8381" y="89407"/>
                </a:lnTo>
                <a:lnTo>
                  <a:pt x="56438" y="96113"/>
                </a:lnTo>
                <a:lnTo>
                  <a:pt x="60947" y="81791"/>
                </a:lnTo>
                <a:lnTo>
                  <a:pt x="66521" y="69834"/>
                </a:lnTo>
                <a:lnTo>
                  <a:pt x="102020" y="43849"/>
                </a:lnTo>
                <a:lnTo>
                  <a:pt x="132257" y="40792"/>
                </a:lnTo>
                <a:lnTo>
                  <a:pt x="240881" y="40792"/>
                </a:lnTo>
                <a:lnTo>
                  <a:pt x="239284" y="37801"/>
                </a:lnTo>
                <a:lnTo>
                  <a:pt x="200050" y="8750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79061" y="5431383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59" h="406400">
                <a:moveTo>
                  <a:pt x="122373" y="103936"/>
                </a:moveTo>
                <a:lnTo>
                  <a:pt x="72674" y="114502"/>
                </a:lnTo>
                <a:lnTo>
                  <a:pt x="32542" y="145632"/>
                </a:lnTo>
                <a:lnTo>
                  <a:pt x="8134" y="194924"/>
                </a:lnTo>
                <a:lnTo>
                  <a:pt x="903" y="234219"/>
                </a:lnTo>
                <a:lnTo>
                  <a:pt x="0" y="255460"/>
                </a:lnTo>
                <a:lnTo>
                  <a:pt x="991" y="276937"/>
                </a:lnTo>
                <a:lnTo>
                  <a:pt x="8954" y="316227"/>
                </a:lnTo>
                <a:lnTo>
                  <a:pt x="35244" y="364360"/>
                </a:lnTo>
                <a:lnTo>
                  <a:pt x="75830" y="395515"/>
                </a:lnTo>
                <a:lnTo>
                  <a:pt x="124608" y="406247"/>
                </a:lnTo>
                <a:lnTo>
                  <a:pt x="149739" y="403558"/>
                </a:lnTo>
                <a:lnTo>
                  <a:pt x="171622" y="395498"/>
                </a:lnTo>
                <a:lnTo>
                  <a:pt x="190254" y="382078"/>
                </a:lnTo>
                <a:lnTo>
                  <a:pt x="203428" y="366001"/>
                </a:lnTo>
                <a:lnTo>
                  <a:pt x="129358" y="366001"/>
                </a:lnTo>
                <a:lnTo>
                  <a:pt x="113890" y="364289"/>
                </a:lnTo>
                <a:lnTo>
                  <a:pt x="73859" y="338531"/>
                </a:lnTo>
                <a:lnTo>
                  <a:pt x="56167" y="304020"/>
                </a:lnTo>
                <a:lnTo>
                  <a:pt x="50292" y="255371"/>
                </a:lnTo>
                <a:lnTo>
                  <a:pt x="51667" y="228673"/>
                </a:lnTo>
                <a:lnTo>
                  <a:pt x="62669" y="186625"/>
                </a:lnTo>
                <a:lnTo>
                  <a:pt x="97011" y="151372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1"/>
                </a:lnTo>
                <a:lnTo>
                  <a:pt x="202294" y="143891"/>
                </a:lnTo>
                <a:lnTo>
                  <a:pt x="195393" y="135420"/>
                </a:lnTo>
                <a:lnTo>
                  <a:pt x="187551" y="127774"/>
                </a:lnTo>
                <a:lnTo>
                  <a:pt x="147176" y="106716"/>
                </a:lnTo>
                <a:lnTo>
                  <a:pt x="135141" y="104633"/>
                </a:lnTo>
                <a:lnTo>
                  <a:pt x="122373" y="103936"/>
                </a:lnTo>
                <a:close/>
              </a:path>
              <a:path w="251459" h="406400">
                <a:moveTo>
                  <a:pt x="251455" y="363308"/>
                </a:moveTo>
                <a:lnTo>
                  <a:pt x="205634" y="363308"/>
                </a:lnTo>
                <a:lnTo>
                  <a:pt x="205634" y="400100"/>
                </a:lnTo>
                <a:lnTo>
                  <a:pt x="251455" y="400100"/>
                </a:lnTo>
                <a:lnTo>
                  <a:pt x="251455" y="363308"/>
                </a:lnTo>
                <a:close/>
              </a:path>
              <a:path w="251459" h="406400">
                <a:moveTo>
                  <a:pt x="251455" y="144729"/>
                </a:moveTo>
                <a:lnTo>
                  <a:pt x="127122" y="144729"/>
                </a:lnTo>
                <a:lnTo>
                  <a:pt x="143297" y="146459"/>
                </a:lnTo>
                <a:lnTo>
                  <a:pt x="158133" y="151655"/>
                </a:lnTo>
                <a:lnTo>
                  <a:pt x="193828" y="188348"/>
                </a:lnTo>
                <a:lnTo>
                  <a:pt x="205319" y="231898"/>
                </a:lnTo>
                <a:lnTo>
                  <a:pt x="206751" y="259562"/>
                </a:lnTo>
                <a:lnTo>
                  <a:pt x="205339" y="284791"/>
                </a:lnTo>
                <a:lnTo>
                  <a:pt x="194064" y="324886"/>
                </a:lnTo>
                <a:lnTo>
                  <a:pt x="159199" y="359438"/>
                </a:lnTo>
                <a:lnTo>
                  <a:pt x="129358" y="366001"/>
                </a:lnTo>
                <a:lnTo>
                  <a:pt x="203428" y="366001"/>
                </a:lnTo>
                <a:lnTo>
                  <a:pt x="205634" y="363308"/>
                </a:lnTo>
                <a:lnTo>
                  <a:pt x="251455" y="363308"/>
                </a:lnTo>
                <a:lnTo>
                  <a:pt x="251455" y="144729"/>
                </a:lnTo>
                <a:close/>
              </a:path>
              <a:path w="251459" h="406400">
                <a:moveTo>
                  <a:pt x="251455" y="0"/>
                </a:moveTo>
                <a:lnTo>
                  <a:pt x="202294" y="0"/>
                </a:lnTo>
                <a:lnTo>
                  <a:pt x="202294" y="143891"/>
                </a:lnTo>
                <a:lnTo>
                  <a:pt x="251455" y="143891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989857" y="553532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60" y="0"/>
                </a:moveTo>
                <a:lnTo>
                  <a:pt x="86253" y="8031"/>
                </a:lnTo>
                <a:lnTo>
                  <a:pt x="44786" y="32130"/>
                </a:lnTo>
                <a:lnTo>
                  <a:pt x="11179" y="81232"/>
                </a:lnTo>
                <a:lnTo>
                  <a:pt x="0" y="151244"/>
                </a:lnTo>
                <a:lnTo>
                  <a:pt x="2334" y="185620"/>
                </a:lnTo>
                <a:lnTo>
                  <a:pt x="21087" y="241738"/>
                </a:lnTo>
                <a:lnTo>
                  <a:pt x="57764" y="280418"/>
                </a:lnTo>
                <a:lnTo>
                  <a:pt x="106974" y="299880"/>
                </a:lnTo>
                <a:lnTo>
                  <a:pt x="135960" y="302310"/>
                </a:lnTo>
                <a:lnTo>
                  <a:pt x="154541" y="301209"/>
                </a:lnTo>
                <a:lnTo>
                  <a:pt x="205911" y="284606"/>
                </a:lnTo>
                <a:lnTo>
                  <a:pt x="235248" y="262064"/>
                </a:lnTo>
                <a:lnTo>
                  <a:pt x="135960" y="262064"/>
                </a:lnTo>
                <a:lnTo>
                  <a:pt x="118247" y="260336"/>
                </a:lnTo>
                <a:lnTo>
                  <a:pt x="74593" y="234416"/>
                </a:lnTo>
                <a:lnTo>
                  <a:pt x="56362" y="199850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9" y="83771"/>
                </a:lnTo>
                <a:lnTo>
                  <a:pt x="102133" y="47645"/>
                </a:lnTo>
                <a:lnTo>
                  <a:pt x="135960" y="40792"/>
                </a:lnTo>
                <a:lnTo>
                  <a:pt x="234961" y="40792"/>
                </a:lnTo>
                <a:lnTo>
                  <a:pt x="233661" y="39115"/>
                </a:lnTo>
                <a:lnTo>
                  <a:pt x="213300" y="21999"/>
                </a:lnTo>
                <a:lnTo>
                  <a:pt x="190225" y="9775"/>
                </a:lnTo>
                <a:lnTo>
                  <a:pt x="164443" y="2443"/>
                </a:lnTo>
                <a:lnTo>
                  <a:pt x="135960" y="0"/>
                </a:lnTo>
                <a:close/>
              </a:path>
              <a:path w="271779" h="302895">
                <a:moveTo>
                  <a:pt x="234961" y="40792"/>
                </a:moveTo>
                <a:lnTo>
                  <a:pt x="135960" y="40792"/>
                </a:lnTo>
                <a:lnTo>
                  <a:pt x="153389" y="42521"/>
                </a:lnTo>
                <a:lnTo>
                  <a:pt x="169342" y="47707"/>
                </a:lnTo>
                <a:lnTo>
                  <a:pt x="207482" y="83848"/>
                </a:lnTo>
                <a:lnTo>
                  <a:pt x="219742" y="124459"/>
                </a:lnTo>
                <a:lnTo>
                  <a:pt x="221188" y="151244"/>
                </a:lnTo>
                <a:lnTo>
                  <a:pt x="219759" y="176272"/>
                </a:lnTo>
                <a:lnTo>
                  <a:pt x="207605" y="218601"/>
                </a:lnTo>
                <a:lnTo>
                  <a:pt x="169464" y="255155"/>
                </a:lnTo>
                <a:lnTo>
                  <a:pt x="135960" y="262064"/>
                </a:lnTo>
                <a:lnTo>
                  <a:pt x="235248" y="262064"/>
                </a:lnTo>
                <a:lnTo>
                  <a:pt x="262141" y="217394"/>
                </a:lnTo>
                <a:lnTo>
                  <a:pt x="270523" y="173491"/>
                </a:lnTo>
                <a:lnTo>
                  <a:pt x="271570" y="147053"/>
                </a:lnTo>
                <a:lnTo>
                  <a:pt x="269196" y="114473"/>
                </a:lnTo>
                <a:lnTo>
                  <a:pt x="262079" y="85612"/>
                </a:lnTo>
                <a:lnTo>
                  <a:pt x="250230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504950" y="5535320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4" h="296545">
                <a:moveTo>
                  <a:pt x="44132" y="6146"/>
                </a:moveTo>
                <a:lnTo>
                  <a:pt x="0" y="6146"/>
                </a:lnTo>
                <a:lnTo>
                  <a:pt x="0" y="296163"/>
                </a:lnTo>
                <a:lnTo>
                  <a:pt x="49161" y="296163"/>
                </a:lnTo>
                <a:lnTo>
                  <a:pt x="49161" y="137921"/>
                </a:lnTo>
                <a:lnTo>
                  <a:pt x="50579" y="112345"/>
                </a:lnTo>
                <a:lnTo>
                  <a:pt x="61940" y="74562"/>
                </a:lnTo>
                <a:lnTo>
                  <a:pt x="96767" y="47436"/>
                </a:lnTo>
                <a:lnTo>
                  <a:pt x="97251" y="47307"/>
                </a:lnTo>
                <a:lnTo>
                  <a:pt x="44132" y="47307"/>
                </a:lnTo>
                <a:lnTo>
                  <a:pt x="44132" y="6146"/>
                </a:lnTo>
                <a:close/>
              </a:path>
              <a:path w="235584" h="296545">
                <a:moveTo>
                  <a:pt x="222513" y="42468"/>
                </a:moveTo>
                <a:lnTo>
                  <a:pt x="125907" y="42468"/>
                </a:lnTo>
                <a:lnTo>
                  <a:pt x="135389" y="43024"/>
                </a:lnTo>
                <a:lnTo>
                  <a:pt x="144257" y="44688"/>
                </a:lnTo>
                <a:lnTo>
                  <a:pt x="176967" y="68022"/>
                </a:lnTo>
                <a:lnTo>
                  <a:pt x="185728" y="105876"/>
                </a:lnTo>
                <a:lnTo>
                  <a:pt x="186080" y="296163"/>
                </a:lnTo>
                <a:lnTo>
                  <a:pt x="235242" y="296163"/>
                </a:lnTo>
                <a:lnTo>
                  <a:pt x="235179" y="112345"/>
                </a:lnTo>
                <a:lnTo>
                  <a:pt x="232549" y="70307"/>
                </a:lnTo>
                <a:lnTo>
                  <a:pt x="226548" y="50763"/>
                </a:lnTo>
                <a:lnTo>
                  <a:pt x="222513" y="42468"/>
                </a:lnTo>
                <a:close/>
              </a:path>
              <a:path w="235584" h="296545">
                <a:moveTo>
                  <a:pt x="136245" y="0"/>
                </a:moveTo>
                <a:lnTo>
                  <a:pt x="107910" y="2951"/>
                </a:lnTo>
                <a:lnTo>
                  <a:pt x="83107" y="11814"/>
                </a:lnTo>
                <a:lnTo>
                  <a:pt x="61845" y="26596"/>
                </a:lnTo>
                <a:lnTo>
                  <a:pt x="44132" y="47307"/>
                </a:lnTo>
                <a:lnTo>
                  <a:pt x="97251" y="47307"/>
                </a:lnTo>
                <a:lnTo>
                  <a:pt x="110799" y="43708"/>
                </a:lnTo>
                <a:lnTo>
                  <a:pt x="125907" y="42468"/>
                </a:lnTo>
                <a:lnTo>
                  <a:pt x="222513" y="42468"/>
                </a:lnTo>
                <a:lnTo>
                  <a:pt x="222316" y="42062"/>
                </a:lnTo>
                <a:lnTo>
                  <a:pt x="194679" y="14462"/>
                </a:lnTo>
                <a:lnTo>
                  <a:pt x="149101" y="591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797297" y="5535320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60" y="0"/>
                </a:moveTo>
                <a:lnTo>
                  <a:pt x="86253" y="8031"/>
                </a:lnTo>
                <a:lnTo>
                  <a:pt x="44786" y="32130"/>
                </a:lnTo>
                <a:lnTo>
                  <a:pt x="11179" y="81232"/>
                </a:lnTo>
                <a:lnTo>
                  <a:pt x="0" y="151244"/>
                </a:lnTo>
                <a:lnTo>
                  <a:pt x="2334" y="185620"/>
                </a:lnTo>
                <a:lnTo>
                  <a:pt x="21087" y="241738"/>
                </a:lnTo>
                <a:lnTo>
                  <a:pt x="57764" y="280418"/>
                </a:lnTo>
                <a:lnTo>
                  <a:pt x="106974" y="299880"/>
                </a:lnTo>
                <a:lnTo>
                  <a:pt x="135960" y="302310"/>
                </a:lnTo>
                <a:lnTo>
                  <a:pt x="154541" y="301209"/>
                </a:lnTo>
                <a:lnTo>
                  <a:pt x="205911" y="284606"/>
                </a:lnTo>
                <a:lnTo>
                  <a:pt x="235248" y="262064"/>
                </a:lnTo>
                <a:lnTo>
                  <a:pt x="135960" y="262064"/>
                </a:lnTo>
                <a:lnTo>
                  <a:pt x="118247" y="260336"/>
                </a:lnTo>
                <a:lnTo>
                  <a:pt x="74581" y="234416"/>
                </a:lnTo>
                <a:lnTo>
                  <a:pt x="56361" y="199850"/>
                </a:lnTo>
                <a:lnTo>
                  <a:pt x="50285" y="151244"/>
                </a:lnTo>
                <a:lnTo>
                  <a:pt x="51805" y="125262"/>
                </a:lnTo>
                <a:lnTo>
                  <a:pt x="63953" y="83771"/>
                </a:lnTo>
                <a:lnTo>
                  <a:pt x="102132" y="47645"/>
                </a:lnTo>
                <a:lnTo>
                  <a:pt x="135960" y="40792"/>
                </a:lnTo>
                <a:lnTo>
                  <a:pt x="234961" y="40792"/>
                </a:lnTo>
                <a:lnTo>
                  <a:pt x="233661" y="39115"/>
                </a:lnTo>
                <a:lnTo>
                  <a:pt x="213300" y="21999"/>
                </a:lnTo>
                <a:lnTo>
                  <a:pt x="190225" y="9775"/>
                </a:lnTo>
                <a:lnTo>
                  <a:pt x="164443" y="2443"/>
                </a:lnTo>
                <a:lnTo>
                  <a:pt x="135960" y="0"/>
                </a:lnTo>
                <a:close/>
              </a:path>
              <a:path w="271779" h="302895">
                <a:moveTo>
                  <a:pt x="234961" y="40792"/>
                </a:moveTo>
                <a:lnTo>
                  <a:pt x="135960" y="40792"/>
                </a:lnTo>
                <a:lnTo>
                  <a:pt x="153389" y="42521"/>
                </a:lnTo>
                <a:lnTo>
                  <a:pt x="169342" y="47707"/>
                </a:lnTo>
                <a:lnTo>
                  <a:pt x="207482" y="83848"/>
                </a:lnTo>
                <a:lnTo>
                  <a:pt x="219742" y="124459"/>
                </a:lnTo>
                <a:lnTo>
                  <a:pt x="221188" y="151244"/>
                </a:lnTo>
                <a:lnTo>
                  <a:pt x="219759" y="176272"/>
                </a:lnTo>
                <a:lnTo>
                  <a:pt x="207605" y="218601"/>
                </a:lnTo>
                <a:lnTo>
                  <a:pt x="169464" y="255155"/>
                </a:lnTo>
                <a:lnTo>
                  <a:pt x="135960" y="262064"/>
                </a:lnTo>
                <a:lnTo>
                  <a:pt x="235248" y="262064"/>
                </a:lnTo>
                <a:lnTo>
                  <a:pt x="262141" y="217394"/>
                </a:lnTo>
                <a:lnTo>
                  <a:pt x="270523" y="173491"/>
                </a:lnTo>
                <a:lnTo>
                  <a:pt x="271570" y="147053"/>
                </a:lnTo>
                <a:lnTo>
                  <a:pt x="269196" y="114473"/>
                </a:lnTo>
                <a:lnTo>
                  <a:pt x="262079" y="85612"/>
                </a:lnTo>
                <a:lnTo>
                  <a:pt x="250230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243836" y="5431383"/>
            <a:ext cx="374650" cy="400685"/>
          </a:xfrm>
          <a:custGeom>
            <a:avLst/>
            <a:gdLst/>
            <a:ahLst/>
            <a:cxnLst/>
            <a:rect l="l" t="t" r="r" b="b"/>
            <a:pathLst>
              <a:path w="374650" h="400685">
                <a:moveTo>
                  <a:pt x="211696" y="0"/>
                </a:moveTo>
                <a:lnTo>
                  <a:pt x="153479" y="0"/>
                </a:lnTo>
                <a:lnTo>
                  <a:pt x="0" y="400100"/>
                </a:lnTo>
                <a:lnTo>
                  <a:pt x="56159" y="400100"/>
                </a:lnTo>
                <a:lnTo>
                  <a:pt x="99568" y="278841"/>
                </a:lnTo>
                <a:lnTo>
                  <a:pt x="325218" y="278841"/>
                </a:lnTo>
                <a:lnTo>
                  <a:pt x="307701" y="235813"/>
                </a:lnTo>
                <a:lnTo>
                  <a:pt x="115112" y="235813"/>
                </a:lnTo>
                <a:lnTo>
                  <a:pt x="158978" y="118363"/>
                </a:lnTo>
                <a:lnTo>
                  <a:pt x="165543" y="99313"/>
                </a:lnTo>
                <a:lnTo>
                  <a:pt x="171410" y="80137"/>
                </a:lnTo>
                <a:lnTo>
                  <a:pt x="176579" y="60817"/>
                </a:lnTo>
                <a:lnTo>
                  <a:pt x="181051" y="41338"/>
                </a:lnTo>
                <a:lnTo>
                  <a:pt x="228526" y="41338"/>
                </a:lnTo>
                <a:lnTo>
                  <a:pt x="211696" y="0"/>
                </a:lnTo>
                <a:close/>
              </a:path>
              <a:path w="374650" h="400685">
                <a:moveTo>
                  <a:pt x="325218" y="278841"/>
                </a:moveTo>
                <a:lnTo>
                  <a:pt x="268033" y="278841"/>
                </a:lnTo>
                <a:lnTo>
                  <a:pt x="314325" y="400100"/>
                </a:lnTo>
                <a:lnTo>
                  <a:pt x="374586" y="400100"/>
                </a:lnTo>
                <a:lnTo>
                  <a:pt x="325218" y="278841"/>
                </a:lnTo>
                <a:close/>
              </a:path>
              <a:path w="374650" h="400685">
                <a:moveTo>
                  <a:pt x="228526" y="41338"/>
                </a:moveTo>
                <a:lnTo>
                  <a:pt x="181051" y="41338"/>
                </a:lnTo>
                <a:lnTo>
                  <a:pt x="186557" y="58926"/>
                </a:lnTo>
                <a:lnTo>
                  <a:pt x="193162" y="78714"/>
                </a:lnTo>
                <a:lnTo>
                  <a:pt x="200884" y="100703"/>
                </a:lnTo>
                <a:lnTo>
                  <a:pt x="209740" y="124891"/>
                </a:lnTo>
                <a:lnTo>
                  <a:pt x="251460" y="235813"/>
                </a:lnTo>
                <a:lnTo>
                  <a:pt x="307701" y="235813"/>
                </a:lnTo>
                <a:lnTo>
                  <a:pt x="228526" y="4133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54275" y="5535320"/>
            <a:ext cx="251460" cy="407670"/>
          </a:xfrm>
          <a:custGeom>
            <a:avLst/>
            <a:gdLst/>
            <a:ahLst/>
            <a:cxnLst/>
            <a:rect l="l" t="t" r="r" b="b"/>
            <a:pathLst>
              <a:path w="251459" h="407670">
                <a:moveTo>
                  <a:pt x="44703" y="6146"/>
                </a:moveTo>
                <a:lnTo>
                  <a:pt x="0" y="6146"/>
                </a:lnTo>
                <a:lnTo>
                  <a:pt x="0" y="407365"/>
                </a:lnTo>
                <a:lnTo>
                  <a:pt x="49174" y="407365"/>
                </a:lnTo>
                <a:lnTo>
                  <a:pt x="49174" y="265887"/>
                </a:lnTo>
                <a:lnTo>
                  <a:pt x="210412" y="265887"/>
                </a:lnTo>
                <a:lnTo>
                  <a:pt x="214208" y="262064"/>
                </a:lnTo>
                <a:lnTo>
                  <a:pt x="122008" y="262064"/>
                </a:lnTo>
                <a:lnTo>
                  <a:pt x="106535" y="260391"/>
                </a:lnTo>
                <a:lnTo>
                  <a:pt x="67246" y="235343"/>
                </a:lnTo>
                <a:lnTo>
                  <a:pt x="46117" y="178974"/>
                </a:lnTo>
                <a:lnTo>
                  <a:pt x="44703" y="152920"/>
                </a:lnTo>
                <a:lnTo>
                  <a:pt x="46207" y="126655"/>
                </a:lnTo>
                <a:lnTo>
                  <a:pt x="58259" y="84106"/>
                </a:lnTo>
                <a:lnTo>
                  <a:pt x="94673" y="45878"/>
                </a:lnTo>
                <a:lnTo>
                  <a:pt x="98953" y="44234"/>
                </a:lnTo>
                <a:lnTo>
                  <a:pt x="44703" y="44234"/>
                </a:lnTo>
                <a:lnTo>
                  <a:pt x="44703" y="6146"/>
                </a:lnTo>
                <a:close/>
              </a:path>
              <a:path w="251459" h="407670">
                <a:moveTo>
                  <a:pt x="210412" y="265887"/>
                </a:moveTo>
                <a:lnTo>
                  <a:pt x="49174" y="265887"/>
                </a:lnTo>
                <a:lnTo>
                  <a:pt x="55882" y="273434"/>
                </a:lnTo>
                <a:lnTo>
                  <a:pt x="91254" y="296492"/>
                </a:lnTo>
                <a:lnTo>
                  <a:pt x="125260" y="302310"/>
                </a:lnTo>
                <a:lnTo>
                  <a:pt x="141831" y="301124"/>
                </a:lnTo>
                <a:lnTo>
                  <a:pt x="189153" y="283400"/>
                </a:lnTo>
                <a:lnTo>
                  <a:pt x="210412" y="265887"/>
                </a:lnTo>
                <a:close/>
              </a:path>
              <a:path w="251459" h="407670">
                <a:moveTo>
                  <a:pt x="215826" y="38557"/>
                </a:moveTo>
                <a:lnTo>
                  <a:pt x="124155" y="38557"/>
                </a:lnTo>
                <a:lnTo>
                  <a:pt x="139380" y="40268"/>
                </a:lnTo>
                <a:lnTo>
                  <a:pt x="153496" y="45410"/>
                </a:lnTo>
                <a:lnTo>
                  <a:pt x="188400" y="81519"/>
                </a:lnTo>
                <a:lnTo>
                  <a:pt x="199752" y="122904"/>
                </a:lnTo>
                <a:lnTo>
                  <a:pt x="201168" y="148818"/>
                </a:lnTo>
                <a:lnTo>
                  <a:pt x="199716" y="175903"/>
                </a:lnTo>
                <a:lnTo>
                  <a:pt x="188084" y="218696"/>
                </a:lnTo>
                <a:lnTo>
                  <a:pt x="152325" y="255155"/>
                </a:lnTo>
                <a:lnTo>
                  <a:pt x="122008" y="262064"/>
                </a:lnTo>
                <a:lnTo>
                  <a:pt x="214208" y="262064"/>
                </a:lnTo>
                <a:lnTo>
                  <a:pt x="235534" y="228917"/>
                </a:lnTo>
                <a:lnTo>
                  <a:pt x="247478" y="191130"/>
                </a:lnTo>
                <a:lnTo>
                  <a:pt x="251460" y="149009"/>
                </a:lnTo>
                <a:lnTo>
                  <a:pt x="250553" y="128696"/>
                </a:lnTo>
                <a:lnTo>
                  <a:pt x="243326" y="90619"/>
                </a:lnTo>
                <a:lnTo>
                  <a:pt x="219063" y="42044"/>
                </a:lnTo>
                <a:lnTo>
                  <a:pt x="215826" y="38557"/>
                </a:lnTo>
                <a:close/>
              </a:path>
              <a:path w="251459" h="407670">
                <a:moveTo>
                  <a:pt x="128714" y="0"/>
                </a:moveTo>
                <a:lnTo>
                  <a:pt x="90924" y="6241"/>
                </a:lnTo>
                <a:lnTo>
                  <a:pt x="52860" y="33879"/>
                </a:lnTo>
                <a:lnTo>
                  <a:pt x="44703" y="44234"/>
                </a:lnTo>
                <a:lnTo>
                  <a:pt x="98953" y="44234"/>
                </a:lnTo>
                <a:lnTo>
                  <a:pt x="108960" y="40389"/>
                </a:lnTo>
                <a:lnTo>
                  <a:pt x="124155" y="38557"/>
                </a:lnTo>
                <a:lnTo>
                  <a:pt x="215826" y="38557"/>
                </a:lnTo>
                <a:lnTo>
                  <a:pt x="207493" y="29578"/>
                </a:lnTo>
                <a:lnTo>
                  <a:pt x="194183" y="19088"/>
                </a:lnTo>
                <a:lnTo>
                  <a:pt x="179458" y="10720"/>
                </a:lnTo>
                <a:lnTo>
                  <a:pt x="163644" y="4757"/>
                </a:lnTo>
                <a:lnTo>
                  <a:pt x="146732" y="1187"/>
                </a:lnTo>
                <a:lnTo>
                  <a:pt x="12871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48293" y="5535320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4" h="302895">
                <a:moveTo>
                  <a:pt x="240882" y="40792"/>
                </a:moveTo>
                <a:lnTo>
                  <a:pt x="132257" y="40792"/>
                </a:lnTo>
                <a:lnTo>
                  <a:pt x="149696" y="41822"/>
                </a:lnTo>
                <a:lnTo>
                  <a:pt x="164858" y="44921"/>
                </a:lnTo>
                <a:lnTo>
                  <a:pt x="198796" y="74055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0"/>
                </a:lnTo>
                <a:lnTo>
                  <a:pt x="100589" y="130990"/>
                </a:lnTo>
                <a:lnTo>
                  <a:pt x="88725" y="132815"/>
                </a:lnTo>
                <a:lnTo>
                  <a:pt x="51836" y="143292"/>
                </a:lnTo>
                <a:lnTo>
                  <a:pt x="14945" y="172420"/>
                </a:lnTo>
                <a:lnTo>
                  <a:pt x="610" y="209216"/>
                </a:lnTo>
                <a:lnTo>
                  <a:pt x="0" y="219608"/>
                </a:lnTo>
                <a:lnTo>
                  <a:pt x="1607" y="236892"/>
                </a:lnTo>
                <a:lnTo>
                  <a:pt x="25729" y="279036"/>
                </a:lnTo>
                <a:lnTo>
                  <a:pt x="76677" y="300859"/>
                </a:lnTo>
                <a:lnTo>
                  <a:pt x="99186" y="302310"/>
                </a:lnTo>
                <a:lnTo>
                  <a:pt x="113476" y="301714"/>
                </a:lnTo>
                <a:lnTo>
                  <a:pt x="153492" y="292709"/>
                </a:lnTo>
                <a:lnTo>
                  <a:pt x="192632" y="270631"/>
                </a:lnTo>
                <a:lnTo>
                  <a:pt x="201279" y="263753"/>
                </a:lnTo>
                <a:lnTo>
                  <a:pt x="111010" y="263753"/>
                </a:lnTo>
                <a:lnTo>
                  <a:pt x="97549" y="262933"/>
                </a:lnTo>
                <a:lnTo>
                  <a:pt x="60901" y="243798"/>
                </a:lnTo>
                <a:lnTo>
                  <a:pt x="52527" y="218211"/>
                </a:lnTo>
                <a:lnTo>
                  <a:pt x="52527" y="209638"/>
                </a:lnTo>
                <a:lnTo>
                  <a:pt x="78790" y="179095"/>
                </a:lnTo>
                <a:lnTo>
                  <a:pt x="146964" y="165334"/>
                </a:lnTo>
                <a:lnTo>
                  <a:pt x="168757" y="160934"/>
                </a:lnTo>
                <a:lnTo>
                  <a:pt x="187198" y="156114"/>
                </a:lnTo>
                <a:lnTo>
                  <a:pt x="202285" y="150875"/>
                </a:lnTo>
                <a:lnTo>
                  <a:pt x="252018" y="150875"/>
                </a:lnTo>
                <a:lnTo>
                  <a:pt x="251916" y="99555"/>
                </a:lnTo>
                <a:lnTo>
                  <a:pt x="246967" y="54565"/>
                </a:lnTo>
                <a:lnTo>
                  <a:pt x="243527" y="45745"/>
                </a:lnTo>
                <a:lnTo>
                  <a:pt x="240882" y="40792"/>
                </a:lnTo>
                <a:close/>
              </a:path>
              <a:path w="267334" h="302895">
                <a:moveTo>
                  <a:pt x="254950" y="259841"/>
                </a:moveTo>
                <a:lnTo>
                  <a:pt x="206197" y="259841"/>
                </a:lnTo>
                <a:lnTo>
                  <a:pt x="207577" y="269914"/>
                </a:lnTo>
                <a:lnTo>
                  <a:pt x="209623" y="279326"/>
                </a:lnTo>
                <a:lnTo>
                  <a:pt x="212330" y="288077"/>
                </a:lnTo>
                <a:lnTo>
                  <a:pt x="215696" y="296163"/>
                </a:lnTo>
                <a:lnTo>
                  <a:pt x="267106" y="296163"/>
                </a:lnTo>
                <a:lnTo>
                  <a:pt x="262991" y="287692"/>
                </a:lnTo>
                <a:lnTo>
                  <a:pt x="259593" y="279018"/>
                </a:lnTo>
                <a:lnTo>
                  <a:pt x="256956" y="270187"/>
                </a:lnTo>
                <a:lnTo>
                  <a:pt x="255092" y="261137"/>
                </a:lnTo>
                <a:lnTo>
                  <a:pt x="254950" y="259841"/>
                </a:lnTo>
                <a:close/>
              </a:path>
              <a:path w="267334" h="302895">
                <a:moveTo>
                  <a:pt x="252018" y="150875"/>
                </a:moveTo>
                <a:lnTo>
                  <a:pt x="202285" y="150875"/>
                </a:lnTo>
                <a:lnTo>
                  <a:pt x="202006" y="168757"/>
                </a:lnTo>
                <a:lnTo>
                  <a:pt x="201516" y="183914"/>
                </a:lnTo>
                <a:lnTo>
                  <a:pt x="188174" y="227778"/>
                </a:lnTo>
                <a:lnTo>
                  <a:pt x="150103" y="256793"/>
                </a:lnTo>
                <a:lnTo>
                  <a:pt x="111010" y="263753"/>
                </a:lnTo>
                <a:lnTo>
                  <a:pt x="201279" y="263753"/>
                </a:lnTo>
                <a:lnTo>
                  <a:pt x="206197" y="259841"/>
                </a:lnTo>
                <a:lnTo>
                  <a:pt x="254950" y="259841"/>
                </a:lnTo>
                <a:lnTo>
                  <a:pt x="253749" y="248880"/>
                </a:lnTo>
                <a:lnTo>
                  <a:pt x="252788" y="230387"/>
                </a:lnTo>
                <a:lnTo>
                  <a:pt x="252304" y="209638"/>
                </a:lnTo>
                <a:lnTo>
                  <a:pt x="252188" y="201904"/>
                </a:lnTo>
                <a:lnTo>
                  <a:pt x="252069" y="182727"/>
                </a:lnTo>
                <a:lnTo>
                  <a:pt x="252018" y="150875"/>
                </a:lnTo>
                <a:close/>
              </a:path>
              <a:path w="267334" h="302895">
                <a:moveTo>
                  <a:pt x="139522" y="0"/>
                </a:moveTo>
                <a:lnTo>
                  <a:pt x="88347" y="5770"/>
                </a:lnTo>
                <a:lnTo>
                  <a:pt x="48437" y="22698"/>
                </a:lnTo>
                <a:lnTo>
                  <a:pt x="17060" y="61474"/>
                </a:lnTo>
                <a:lnTo>
                  <a:pt x="8381" y="89407"/>
                </a:lnTo>
                <a:lnTo>
                  <a:pt x="56438" y="96113"/>
                </a:lnTo>
                <a:lnTo>
                  <a:pt x="60947" y="81791"/>
                </a:lnTo>
                <a:lnTo>
                  <a:pt x="66521" y="69834"/>
                </a:lnTo>
                <a:lnTo>
                  <a:pt x="102020" y="43849"/>
                </a:lnTo>
                <a:lnTo>
                  <a:pt x="132257" y="40792"/>
                </a:lnTo>
                <a:lnTo>
                  <a:pt x="240882" y="40792"/>
                </a:lnTo>
                <a:lnTo>
                  <a:pt x="239284" y="37801"/>
                </a:lnTo>
                <a:lnTo>
                  <a:pt x="200050" y="8750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261309" y="5535320"/>
            <a:ext cx="252095" cy="302895"/>
          </a:xfrm>
          <a:custGeom>
            <a:avLst/>
            <a:gdLst/>
            <a:ahLst/>
            <a:cxnLst/>
            <a:rect l="l" t="t" r="r" b="b"/>
            <a:pathLst>
              <a:path w="252095" h="302895">
                <a:moveTo>
                  <a:pt x="131978" y="0"/>
                </a:moveTo>
                <a:lnTo>
                  <a:pt x="79075" y="9901"/>
                </a:lnTo>
                <a:lnTo>
                  <a:pt x="35125" y="39504"/>
                </a:lnTo>
                <a:lnTo>
                  <a:pt x="8765" y="88540"/>
                </a:lnTo>
                <a:lnTo>
                  <a:pt x="977" y="129550"/>
                </a:lnTo>
                <a:lnTo>
                  <a:pt x="0" y="152272"/>
                </a:lnTo>
                <a:lnTo>
                  <a:pt x="2256" y="186355"/>
                </a:lnTo>
                <a:lnTo>
                  <a:pt x="20322" y="241957"/>
                </a:lnTo>
                <a:lnTo>
                  <a:pt x="55630" y="280461"/>
                </a:lnTo>
                <a:lnTo>
                  <a:pt x="103372" y="299882"/>
                </a:lnTo>
                <a:lnTo>
                  <a:pt x="131610" y="302310"/>
                </a:lnTo>
                <a:lnTo>
                  <a:pt x="154377" y="300561"/>
                </a:lnTo>
                <a:lnTo>
                  <a:pt x="175309" y="295309"/>
                </a:lnTo>
                <a:lnTo>
                  <a:pt x="194391" y="286548"/>
                </a:lnTo>
                <a:lnTo>
                  <a:pt x="211607" y="274269"/>
                </a:lnTo>
                <a:lnTo>
                  <a:pt x="223295" y="262064"/>
                </a:lnTo>
                <a:lnTo>
                  <a:pt x="131038" y="262064"/>
                </a:lnTo>
                <a:lnTo>
                  <a:pt x="113929" y="260408"/>
                </a:lnTo>
                <a:lnTo>
                  <a:pt x="72656" y="235623"/>
                </a:lnTo>
                <a:lnTo>
                  <a:pt x="55883" y="201245"/>
                </a:lnTo>
                <a:lnTo>
                  <a:pt x="50292" y="150875"/>
                </a:lnTo>
                <a:lnTo>
                  <a:pt x="51742" y="124044"/>
                </a:lnTo>
                <a:lnTo>
                  <a:pt x="63343" y="82020"/>
                </a:lnTo>
                <a:lnTo>
                  <a:pt x="100252" y="46866"/>
                </a:lnTo>
                <a:lnTo>
                  <a:pt x="133934" y="40233"/>
                </a:lnTo>
                <a:lnTo>
                  <a:pt x="224999" y="40233"/>
                </a:lnTo>
                <a:lnTo>
                  <a:pt x="222766" y="37038"/>
                </a:lnTo>
                <a:lnTo>
                  <a:pt x="209092" y="23837"/>
                </a:lnTo>
                <a:lnTo>
                  <a:pt x="193050" y="13394"/>
                </a:lnTo>
                <a:lnTo>
                  <a:pt x="174831" y="5946"/>
                </a:lnTo>
                <a:lnTo>
                  <a:pt x="154464" y="1485"/>
                </a:lnTo>
                <a:lnTo>
                  <a:pt x="131978" y="0"/>
                </a:lnTo>
                <a:close/>
              </a:path>
              <a:path w="252095" h="302895">
                <a:moveTo>
                  <a:pt x="203974" y="189991"/>
                </a:moveTo>
                <a:lnTo>
                  <a:pt x="188197" y="234368"/>
                </a:lnTo>
                <a:lnTo>
                  <a:pt x="157654" y="257657"/>
                </a:lnTo>
                <a:lnTo>
                  <a:pt x="131038" y="262064"/>
                </a:lnTo>
                <a:lnTo>
                  <a:pt x="223295" y="262064"/>
                </a:lnTo>
                <a:lnTo>
                  <a:pt x="226326" y="258899"/>
                </a:lnTo>
                <a:lnTo>
                  <a:pt x="237958" y="240858"/>
                </a:lnTo>
                <a:lnTo>
                  <a:pt x="246520" y="220126"/>
                </a:lnTo>
                <a:lnTo>
                  <a:pt x="252031" y="196684"/>
                </a:lnTo>
                <a:lnTo>
                  <a:pt x="203974" y="189991"/>
                </a:lnTo>
                <a:close/>
              </a:path>
              <a:path w="252095" h="302895">
                <a:moveTo>
                  <a:pt x="224999" y="40233"/>
                </a:moveTo>
                <a:lnTo>
                  <a:pt x="133934" y="40233"/>
                </a:lnTo>
                <a:lnTo>
                  <a:pt x="145774" y="41156"/>
                </a:lnTo>
                <a:lnTo>
                  <a:pt x="156703" y="43919"/>
                </a:lnTo>
                <a:lnTo>
                  <a:pt x="190600" y="73328"/>
                </a:lnTo>
                <a:lnTo>
                  <a:pt x="200050" y="98907"/>
                </a:lnTo>
                <a:lnTo>
                  <a:pt x="247548" y="91643"/>
                </a:lnTo>
                <a:lnTo>
                  <a:pt x="242004" y="70949"/>
                </a:lnTo>
                <a:lnTo>
                  <a:pt x="233740" y="52744"/>
                </a:lnTo>
                <a:lnTo>
                  <a:pt x="22499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555251" y="5431383"/>
            <a:ext cx="235585" cy="400685"/>
          </a:xfrm>
          <a:custGeom>
            <a:avLst/>
            <a:gdLst/>
            <a:ahLst/>
            <a:cxnLst/>
            <a:rect l="l" t="t" r="r" b="b"/>
            <a:pathLst>
              <a:path w="235584" h="400685">
                <a:moveTo>
                  <a:pt x="49161" y="0"/>
                </a:moveTo>
                <a:lnTo>
                  <a:pt x="0" y="0"/>
                </a:lnTo>
                <a:lnTo>
                  <a:pt x="0" y="400100"/>
                </a:lnTo>
                <a:lnTo>
                  <a:pt x="49161" y="400100"/>
                </a:lnTo>
                <a:lnTo>
                  <a:pt x="49161" y="241769"/>
                </a:lnTo>
                <a:lnTo>
                  <a:pt x="49668" y="225653"/>
                </a:lnTo>
                <a:lnTo>
                  <a:pt x="62055" y="179203"/>
                </a:lnTo>
                <a:lnTo>
                  <a:pt x="94284" y="152727"/>
                </a:lnTo>
                <a:lnTo>
                  <a:pt x="125349" y="146405"/>
                </a:lnTo>
                <a:lnTo>
                  <a:pt x="222169" y="146405"/>
                </a:lnTo>
                <a:lnTo>
                  <a:pt x="220806" y="143979"/>
                </a:lnTo>
                <a:lnTo>
                  <a:pt x="49161" y="143979"/>
                </a:lnTo>
                <a:lnTo>
                  <a:pt x="49161" y="0"/>
                </a:lnTo>
                <a:close/>
              </a:path>
              <a:path w="235584" h="400685">
                <a:moveTo>
                  <a:pt x="222169" y="146405"/>
                </a:moveTo>
                <a:lnTo>
                  <a:pt x="125349" y="146405"/>
                </a:lnTo>
                <a:lnTo>
                  <a:pt x="139041" y="147453"/>
                </a:lnTo>
                <a:lnTo>
                  <a:pt x="151077" y="150596"/>
                </a:lnTo>
                <a:lnTo>
                  <a:pt x="182105" y="184950"/>
                </a:lnTo>
                <a:lnTo>
                  <a:pt x="186080" y="400100"/>
                </a:lnTo>
                <a:lnTo>
                  <a:pt x="235242" y="400100"/>
                </a:lnTo>
                <a:lnTo>
                  <a:pt x="235242" y="216535"/>
                </a:lnTo>
                <a:lnTo>
                  <a:pt x="234612" y="196539"/>
                </a:lnTo>
                <a:lnTo>
                  <a:pt x="232716" y="179044"/>
                </a:lnTo>
                <a:lnTo>
                  <a:pt x="229546" y="164064"/>
                </a:lnTo>
                <a:lnTo>
                  <a:pt x="225094" y="151612"/>
                </a:lnTo>
                <a:lnTo>
                  <a:pt x="222169" y="146405"/>
                </a:lnTo>
                <a:close/>
              </a:path>
              <a:path w="235584" h="400685">
                <a:moveTo>
                  <a:pt x="135597" y="103936"/>
                </a:moveTo>
                <a:lnTo>
                  <a:pt x="110605" y="106434"/>
                </a:lnTo>
                <a:lnTo>
                  <a:pt x="87874" y="113933"/>
                </a:lnTo>
                <a:lnTo>
                  <a:pt x="67396" y="126444"/>
                </a:lnTo>
                <a:lnTo>
                  <a:pt x="49161" y="143979"/>
                </a:lnTo>
                <a:lnTo>
                  <a:pt x="220806" y="143979"/>
                </a:lnTo>
                <a:lnTo>
                  <a:pt x="191287" y="116598"/>
                </a:lnTo>
                <a:lnTo>
                  <a:pt x="151068" y="104724"/>
                </a:lnTo>
                <a:lnTo>
                  <a:pt x="135597" y="10393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849828" y="5535320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39" y="0"/>
                </a:moveTo>
                <a:lnTo>
                  <a:pt x="80697" y="10069"/>
                </a:lnTo>
                <a:lnTo>
                  <a:pt x="37528" y="40322"/>
                </a:lnTo>
                <a:lnTo>
                  <a:pt x="9367" y="88772"/>
                </a:lnTo>
                <a:lnTo>
                  <a:pt x="0" y="153568"/>
                </a:lnTo>
                <a:lnTo>
                  <a:pt x="2321" y="186888"/>
                </a:lnTo>
                <a:lnTo>
                  <a:pt x="20900" y="241718"/>
                </a:lnTo>
                <a:lnTo>
                  <a:pt x="57377" y="280306"/>
                </a:lnTo>
                <a:lnTo>
                  <a:pt x="107669" y="299865"/>
                </a:lnTo>
                <a:lnTo>
                  <a:pt x="137744" y="302310"/>
                </a:lnTo>
                <a:lnTo>
                  <a:pt x="161824" y="300774"/>
                </a:lnTo>
                <a:lnTo>
                  <a:pt x="203213" y="288514"/>
                </a:lnTo>
                <a:lnTo>
                  <a:pt x="235461" y="264335"/>
                </a:lnTo>
                <a:lnTo>
                  <a:pt x="237220" y="262064"/>
                </a:lnTo>
                <a:lnTo>
                  <a:pt x="137744" y="262064"/>
                </a:lnTo>
                <a:lnTo>
                  <a:pt x="120385" y="260477"/>
                </a:lnTo>
                <a:lnTo>
                  <a:pt x="77292" y="236740"/>
                </a:lnTo>
                <a:lnTo>
                  <a:pt x="53019" y="186161"/>
                </a:lnTo>
                <a:lnTo>
                  <a:pt x="50292" y="163728"/>
                </a:lnTo>
                <a:lnTo>
                  <a:pt x="266255" y="163728"/>
                </a:lnTo>
                <a:lnTo>
                  <a:pt x="266446" y="157949"/>
                </a:lnTo>
                <a:lnTo>
                  <a:pt x="266547" y="150685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7" y="105454"/>
                </a:lnTo>
                <a:lnTo>
                  <a:pt x="78511" y="62864"/>
                </a:lnTo>
                <a:lnTo>
                  <a:pt x="119093" y="41648"/>
                </a:lnTo>
                <a:lnTo>
                  <a:pt x="135318" y="40233"/>
                </a:lnTo>
                <a:lnTo>
                  <a:pt x="230309" y="40233"/>
                </a:lnTo>
                <a:lnTo>
                  <a:pt x="229755" y="39484"/>
                </a:lnTo>
                <a:lnTo>
                  <a:pt x="210055" y="22197"/>
                </a:lnTo>
                <a:lnTo>
                  <a:pt x="187702" y="9859"/>
                </a:lnTo>
                <a:lnTo>
                  <a:pt x="162697" y="2463"/>
                </a:lnTo>
                <a:lnTo>
                  <a:pt x="135039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10" y="239636"/>
                </a:lnTo>
                <a:lnTo>
                  <a:pt x="150732" y="261175"/>
                </a:lnTo>
                <a:lnTo>
                  <a:pt x="137744" y="262064"/>
                </a:lnTo>
                <a:lnTo>
                  <a:pt x="237220" y="262064"/>
                </a:lnTo>
                <a:lnTo>
                  <a:pt x="247830" y="248358"/>
                </a:lnTo>
                <a:lnTo>
                  <a:pt x="257632" y="229899"/>
                </a:lnTo>
                <a:lnTo>
                  <a:pt x="264858" y="208978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09" y="40233"/>
                </a:moveTo>
                <a:lnTo>
                  <a:pt x="135318" y="40233"/>
                </a:lnTo>
                <a:lnTo>
                  <a:pt x="153110" y="42013"/>
                </a:lnTo>
                <a:lnTo>
                  <a:pt x="169173" y="47345"/>
                </a:lnTo>
                <a:lnTo>
                  <a:pt x="202918" y="78919"/>
                </a:lnTo>
                <a:lnTo>
                  <a:pt x="214566" y="123494"/>
                </a:lnTo>
                <a:lnTo>
                  <a:pt x="264695" y="123494"/>
                </a:lnTo>
                <a:lnTo>
                  <a:pt x="264243" y="116860"/>
                </a:lnTo>
                <a:lnTo>
                  <a:pt x="257338" y="87050"/>
                </a:lnTo>
                <a:lnTo>
                  <a:pt x="245839" y="61258"/>
                </a:lnTo>
                <a:lnTo>
                  <a:pt x="230309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99381" y="6048946"/>
            <a:ext cx="318135" cy="414020"/>
          </a:xfrm>
          <a:custGeom>
            <a:avLst/>
            <a:gdLst/>
            <a:ahLst/>
            <a:cxnLst/>
            <a:rect l="l" t="t" r="r" b="b"/>
            <a:pathLst>
              <a:path w="318134" h="414020">
                <a:moveTo>
                  <a:pt x="49734" y="273810"/>
                </a:moveTo>
                <a:lnTo>
                  <a:pt x="0" y="278282"/>
                </a:lnTo>
                <a:lnTo>
                  <a:pt x="1784" y="297805"/>
                </a:lnTo>
                <a:lnTo>
                  <a:pt x="6031" y="316280"/>
                </a:lnTo>
                <a:lnTo>
                  <a:pt x="33369" y="365000"/>
                </a:lnTo>
                <a:lnTo>
                  <a:pt x="79444" y="397678"/>
                </a:lnTo>
                <a:lnTo>
                  <a:pt x="120445" y="409541"/>
                </a:lnTo>
                <a:lnTo>
                  <a:pt x="170248" y="413511"/>
                </a:lnTo>
                <a:lnTo>
                  <a:pt x="191244" y="412517"/>
                </a:lnTo>
                <a:lnTo>
                  <a:pt x="229630" y="404709"/>
                </a:lnTo>
                <a:lnTo>
                  <a:pt x="277468" y="379074"/>
                </a:lnTo>
                <a:lnTo>
                  <a:pt x="290144" y="366571"/>
                </a:lnTo>
                <a:lnTo>
                  <a:pt x="167829" y="366571"/>
                </a:lnTo>
                <a:lnTo>
                  <a:pt x="151205" y="365822"/>
                </a:lnTo>
                <a:lnTo>
                  <a:pt x="106452" y="354652"/>
                </a:lnTo>
                <a:lnTo>
                  <a:pt x="73605" y="332542"/>
                </a:lnTo>
                <a:lnTo>
                  <a:pt x="52074" y="288218"/>
                </a:lnTo>
                <a:lnTo>
                  <a:pt x="49734" y="273810"/>
                </a:lnTo>
                <a:close/>
              </a:path>
              <a:path w="318134" h="414020">
                <a:moveTo>
                  <a:pt x="155905" y="0"/>
                </a:moveTo>
                <a:lnTo>
                  <a:pt x="117361" y="3421"/>
                </a:lnTo>
                <a:lnTo>
                  <a:pt x="66971" y="21324"/>
                </a:lnTo>
                <a:lnTo>
                  <a:pt x="32317" y="53733"/>
                </a:lnTo>
                <a:lnTo>
                  <a:pt x="16168" y="95490"/>
                </a:lnTo>
                <a:lnTo>
                  <a:pt x="15087" y="110451"/>
                </a:lnTo>
                <a:lnTo>
                  <a:pt x="15962" y="123898"/>
                </a:lnTo>
                <a:lnTo>
                  <a:pt x="29152" y="160286"/>
                </a:lnTo>
                <a:lnTo>
                  <a:pt x="58317" y="189629"/>
                </a:lnTo>
                <a:lnTo>
                  <a:pt x="102040" y="209721"/>
                </a:lnTo>
                <a:lnTo>
                  <a:pt x="174067" y="228781"/>
                </a:lnTo>
                <a:lnTo>
                  <a:pt x="194324" y="234101"/>
                </a:lnTo>
                <a:lnTo>
                  <a:pt x="231851" y="247135"/>
                </a:lnTo>
                <a:lnTo>
                  <a:pt x="260976" y="272950"/>
                </a:lnTo>
                <a:lnTo>
                  <a:pt x="267106" y="298399"/>
                </a:lnTo>
                <a:lnTo>
                  <a:pt x="266392" y="307460"/>
                </a:lnTo>
                <a:lnTo>
                  <a:pt x="241484" y="346781"/>
                </a:lnTo>
                <a:lnTo>
                  <a:pt x="196337" y="364324"/>
                </a:lnTo>
                <a:lnTo>
                  <a:pt x="167829" y="366571"/>
                </a:lnTo>
                <a:lnTo>
                  <a:pt x="290144" y="366571"/>
                </a:lnTo>
                <a:lnTo>
                  <a:pt x="313406" y="324906"/>
                </a:lnTo>
                <a:lnTo>
                  <a:pt x="317959" y="293927"/>
                </a:lnTo>
                <a:lnTo>
                  <a:pt x="316916" y="278282"/>
                </a:lnTo>
                <a:lnTo>
                  <a:pt x="301381" y="237210"/>
                </a:lnTo>
                <a:lnTo>
                  <a:pt x="266149" y="205070"/>
                </a:lnTo>
                <a:lnTo>
                  <a:pt x="215722" y="184692"/>
                </a:lnTo>
                <a:lnTo>
                  <a:pt x="132125" y="163748"/>
                </a:lnTo>
                <a:lnTo>
                  <a:pt x="109106" y="156567"/>
                </a:lnTo>
                <a:lnTo>
                  <a:pt x="74701" y="135038"/>
                </a:lnTo>
                <a:lnTo>
                  <a:pt x="65938" y="107010"/>
                </a:lnTo>
                <a:lnTo>
                  <a:pt x="67316" y="95027"/>
                </a:lnTo>
                <a:lnTo>
                  <a:pt x="100525" y="56840"/>
                </a:lnTo>
                <a:lnTo>
                  <a:pt x="157953" y="46939"/>
                </a:lnTo>
                <a:lnTo>
                  <a:pt x="279164" y="46939"/>
                </a:lnTo>
                <a:lnTo>
                  <a:pt x="276443" y="43416"/>
                </a:lnTo>
                <a:lnTo>
                  <a:pt x="234323" y="14338"/>
                </a:lnTo>
                <a:lnTo>
                  <a:pt x="197733" y="3573"/>
                </a:lnTo>
                <a:lnTo>
                  <a:pt x="177470" y="891"/>
                </a:lnTo>
                <a:lnTo>
                  <a:pt x="155905" y="0"/>
                </a:lnTo>
                <a:close/>
              </a:path>
              <a:path w="318134" h="414020">
                <a:moveTo>
                  <a:pt x="279164" y="46939"/>
                </a:moveTo>
                <a:lnTo>
                  <a:pt x="157953" y="46939"/>
                </a:lnTo>
                <a:lnTo>
                  <a:pt x="179606" y="48145"/>
                </a:lnTo>
                <a:lnTo>
                  <a:pt x="198456" y="51769"/>
                </a:lnTo>
                <a:lnTo>
                  <a:pt x="238293" y="77115"/>
                </a:lnTo>
                <a:lnTo>
                  <a:pt x="255374" y="123494"/>
                </a:lnTo>
                <a:lnTo>
                  <a:pt x="306223" y="119583"/>
                </a:lnTo>
                <a:lnTo>
                  <a:pt x="304475" y="102437"/>
                </a:lnTo>
                <a:lnTo>
                  <a:pt x="300622" y="86207"/>
                </a:lnTo>
                <a:lnTo>
                  <a:pt x="294657" y="70902"/>
                </a:lnTo>
                <a:lnTo>
                  <a:pt x="286571" y="56527"/>
                </a:lnTo>
                <a:lnTo>
                  <a:pt x="279164" y="4693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64841" y="6159588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80" h="302895">
                <a:moveTo>
                  <a:pt x="135970" y="0"/>
                </a:moveTo>
                <a:lnTo>
                  <a:pt x="86260" y="8031"/>
                </a:lnTo>
                <a:lnTo>
                  <a:pt x="44792" y="32131"/>
                </a:lnTo>
                <a:lnTo>
                  <a:pt x="11182" y="81232"/>
                </a:lnTo>
                <a:lnTo>
                  <a:pt x="0" y="151248"/>
                </a:lnTo>
                <a:lnTo>
                  <a:pt x="2335" y="185624"/>
                </a:lnTo>
                <a:lnTo>
                  <a:pt x="21093" y="241746"/>
                </a:lnTo>
                <a:lnTo>
                  <a:pt x="57768" y="280424"/>
                </a:lnTo>
                <a:lnTo>
                  <a:pt x="106981" y="299879"/>
                </a:lnTo>
                <a:lnTo>
                  <a:pt x="135970" y="302308"/>
                </a:lnTo>
                <a:lnTo>
                  <a:pt x="154546" y="301207"/>
                </a:lnTo>
                <a:lnTo>
                  <a:pt x="205914" y="284614"/>
                </a:lnTo>
                <a:lnTo>
                  <a:pt x="235247" y="262074"/>
                </a:lnTo>
                <a:lnTo>
                  <a:pt x="135970" y="262074"/>
                </a:lnTo>
                <a:lnTo>
                  <a:pt x="118254" y="260344"/>
                </a:lnTo>
                <a:lnTo>
                  <a:pt x="74593" y="234415"/>
                </a:lnTo>
                <a:lnTo>
                  <a:pt x="56363" y="199852"/>
                </a:lnTo>
                <a:lnTo>
                  <a:pt x="50285" y="151248"/>
                </a:lnTo>
                <a:lnTo>
                  <a:pt x="51805" y="125264"/>
                </a:lnTo>
                <a:lnTo>
                  <a:pt x="63959" y="83771"/>
                </a:lnTo>
                <a:lnTo>
                  <a:pt x="102138" y="47650"/>
                </a:lnTo>
                <a:lnTo>
                  <a:pt x="135970" y="40792"/>
                </a:lnTo>
                <a:lnTo>
                  <a:pt x="234965" y="40792"/>
                </a:lnTo>
                <a:lnTo>
                  <a:pt x="233666" y="39116"/>
                </a:lnTo>
                <a:lnTo>
                  <a:pt x="213306" y="22004"/>
                </a:lnTo>
                <a:lnTo>
                  <a:pt x="190231" y="9780"/>
                </a:lnTo>
                <a:lnTo>
                  <a:pt x="164450" y="2445"/>
                </a:lnTo>
                <a:lnTo>
                  <a:pt x="135970" y="0"/>
                </a:lnTo>
                <a:close/>
              </a:path>
              <a:path w="271780" h="302895">
                <a:moveTo>
                  <a:pt x="234965" y="40792"/>
                </a:moveTo>
                <a:lnTo>
                  <a:pt x="135970" y="40792"/>
                </a:lnTo>
                <a:lnTo>
                  <a:pt x="153395" y="42521"/>
                </a:lnTo>
                <a:lnTo>
                  <a:pt x="169345" y="47707"/>
                </a:lnTo>
                <a:lnTo>
                  <a:pt x="207488" y="83850"/>
                </a:lnTo>
                <a:lnTo>
                  <a:pt x="219743" y="124468"/>
                </a:lnTo>
                <a:lnTo>
                  <a:pt x="221188" y="151248"/>
                </a:lnTo>
                <a:lnTo>
                  <a:pt x="219759" y="176276"/>
                </a:lnTo>
                <a:lnTo>
                  <a:pt x="207606" y="218606"/>
                </a:lnTo>
                <a:lnTo>
                  <a:pt x="169473" y="255160"/>
                </a:lnTo>
                <a:lnTo>
                  <a:pt x="135970" y="262074"/>
                </a:lnTo>
                <a:lnTo>
                  <a:pt x="235247" y="262074"/>
                </a:lnTo>
                <a:lnTo>
                  <a:pt x="262142" y="217399"/>
                </a:lnTo>
                <a:lnTo>
                  <a:pt x="270522" y="173497"/>
                </a:lnTo>
                <a:lnTo>
                  <a:pt x="271570" y="147058"/>
                </a:lnTo>
                <a:lnTo>
                  <a:pt x="269197" y="114475"/>
                </a:lnTo>
                <a:lnTo>
                  <a:pt x="262083" y="85612"/>
                </a:lnTo>
                <a:lnTo>
                  <a:pt x="250236" y="60487"/>
                </a:lnTo>
                <a:lnTo>
                  <a:pt x="234965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262209" y="6048946"/>
            <a:ext cx="169545" cy="407034"/>
          </a:xfrm>
          <a:custGeom>
            <a:avLst/>
            <a:gdLst/>
            <a:ahLst/>
            <a:cxnLst/>
            <a:rect l="l" t="t" r="r" b="b"/>
            <a:pathLst>
              <a:path w="169544" h="407035">
                <a:moveTo>
                  <a:pt x="92765" y="154787"/>
                </a:moveTo>
                <a:lnTo>
                  <a:pt x="43591" y="154787"/>
                </a:lnTo>
                <a:lnTo>
                  <a:pt x="43591" y="406805"/>
                </a:lnTo>
                <a:lnTo>
                  <a:pt x="92765" y="406805"/>
                </a:lnTo>
                <a:lnTo>
                  <a:pt x="92765" y="154787"/>
                </a:lnTo>
                <a:close/>
              </a:path>
              <a:path w="169544" h="407035">
                <a:moveTo>
                  <a:pt x="148645" y="116789"/>
                </a:moveTo>
                <a:lnTo>
                  <a:pt x="0" y="116789"/>
                </a:lnTo>
                <a:lnTo>
                  <a:pt x="0" y="154787"/>
                </a:lnTo>
                <a:lnTo>
                  <a:pt x="148645" y="154787"/>
                </a:lnTo>
                <a:lnTo>
                  <a:pt x="148645" y="116789"/>
                </a:lnTo>
                <a:close/>
              </a:path>
              <a:path w="169544" h="407035">
                <a:moveTo>
                  <a:pt x="123499" y="0"/>
                </a:moveTo>
                <a:lnTo>
                  <a:pt x="83352" y="6638"/>
                </a:lnTo>
                <a:lnTo>
                  <a:pt x="52921" y="33688"/>
                </a:lnTo>
                <a:lnTo>
                  <a:pt x="43907" y="72398"/>
                </a:lnTo>
                <a:lnTo>
                  <a:pt x="43591" y="86055"/>
                </a:lnTo>
                <a:lnTo>
                  <a:pt x="43591" y="116789"/>
                </a:lnTo>
                <a:lnTo>
                  <a:pt x="92207" y="116789"/>
                </a:lnTo>
                <a:lnTo>
                  <a:pt x="92207" y="90246"/>
                </a:lnTo>
                <a:lnTo>
                  <a:pt x="92781" y="78283"/>
                </a:lnTo>
                <a:lnTo>
                  <a:pt x="122728" y="45855"/>
                </a:lnTo>
                <a:lnTo>
                  <a:pt x="133088" y="45262"/>
                </a:lnTo>
                <a:lnTo>
                  <a:pt x="162507" y="45262"/>
                </a:lnTo>
                <a:lnTo>
                  <a:pt x="169410" y="4940"/>
                </a:lnTo>
                <a:lnTo>
                  <a:pt x="157114" y="2791"/>
                </a:lnTo>
                <a:lnTo>
                  <a:pt x="145369" y="1246"/>
                </a:lnTo>
                <a:lnTo>
                  <a:pt x="134166" y="312"/>
                </a:lnTo>
                <a:lnTo>
                  <a:pt x="123499" y="0"/>
                </a:lnTo>
                <a:close/>
              </a:path>
              <a:path w="169544" h="407035">
                <a:moveTo>
                  <a:pt x="162507" y="45262"/>
                </a:moveTo>
                <a:lnTo>
                  <a:pt x="133088" y="45262"/>
                </a:lnTo>
                <a:lnTo>
                  <a:pt x="140025" y="45435"/>
                </a:lnTo>
                <a:lnTo>
                  <a:pt x="147152" y="45948"/>
                </a:lnTo>
                <a:lnTo>
                  <a:pt x="154485" y="46795"/>
                </a:lnTo>
                <a:lnTo>
                  <a:pt x="162044" y="47967"/>
                </a:lnTo>
                <a:lnTo>
                  <a:pt x="162507" y="4526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421383" y="6064503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5" h="395604">
                <a:moveTo>
                  <a:pt x="85496" y="139230"/>
                </a:moveTo>
                <a:lnTo>
                  <a:pt x="36309" y="139230"/>
                </a:lnTo>
                <a:lnTo>
                  <a:pt x="36360" y="309102"/>
                </a:lnTo>
                <a:lnTo>
                  <a:pt x="39652" y="355606"/>
                </a:lnTo>
                <a:lnTo>
                  <a:pt x="62953" y="386683"/>
                </a:lnTo>
                <a:lnTo>
                  <a:pt x="104393" y="395161"/>
                </a:lnTo>
                <a:lnTo>
                  <a:pt x="112792" y="394883"/>
                </a:lnTo>
                <a:lnTo>
                  <a:pt x="121764" y="394055"/>
                </a:lnTo>
                <a:lnTo>
                  <a:pt x="131293" y="392685"/>
                </a:lnTo>
                <a:lnTo>
                  <a:pt x="141363" y="390784"/>
                </a:lnTo>
                <a:lnTo>
                  <a:pt x="134960" y="349336"/>
                </a:lnTo>
                <a:lnTo>
                  <a:pt x="105981" y="349336"/>
                </a:lnTo>
                <a:lnTo>
                  <a:pt x="100393" y="348127"/>
                </a:lnTo>
                <a:lnTo>
                  <a:pt x="85496" y="309102"/>
                </a:lnTo>
                <a:lnTo>
                  <a:pt x="85496" y="139230"/>
                </a:lnTo>
                <a:close/>
              </a:path>
              <a:path w="141605" h="395604">
                <a:moveTo>
                  <a:pt x="134658" y="347381"/>
                </a:moveTo>
                <a:lnTo>
                  <a:pt x="125818" y="348684"/>
                </a:lnTo>
                <a:lnTo>
                  <a:pt x="118643" y="349336"/>
                </a:lnTo>
                <a:lnTo>
                  <a:pt x="134960" y="349336"/>
                </a:lnTo>
                <a:lnTo>
                  <a:pt x="134658" y="347381"/>
                </a:lnTo>
                <a:close/>
              </a:path>
              <a:path w="141605" h="395604">
                <a:moveTo>
                  <a:pt x="134658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58" y="139230"/>
                </a:lnTo>
                <a:lnTo>
                  <a:pt x="134658" y="101231"/>
                </a:lnTo>
                <a:close/>
              </a:path>
              <a:path w="141605" h="395604">
                <a:moveTo>
                  <a:pt x="85496" y="0"/>
                </a:moveTo>
                <a:lnTo>
                  <a:pt x="36309" y="29514"/>
                </a:lnTo>
                <a:lnTo>
                  <a:pt x="36309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569085" y="6165735"/>
            <a:ext cx="398145" cy="290195"/>
          </a:xfrm>
          <a:custGeom>
            <a:avLst/>
            <a:gdLst/>
            <a:ahLst/>
            <a:cxnLst/>
            <a:rect l="l" t="t" r="r" b="b"/>
            <a:pathLst>
              <a:path w="398144" h="290195">
                <a:moveTo>
                  <a:pt x="51409" y="0"/>
                </a:moveTo>
                <a:lnTo>
                  <a:pt x="0" y="0"/>
                </a:lnTo>
                <a:lnTo>
                  <a:pt x="87642" y="290015"/>
                </a:lnTo>
                <a:lnTo>
                  <a:pt x="139700" y="290015"/>
                </a:lnTo>
                <a:lnTo>
                  <a:pt x="155568" y="229665"/>
                </a:lnTo>
                <a:lnTo>
                  <a:pt x="114084" y="229665"/>
                </a:lnTo>
                <a:lnTo>
                  <a:pt x="97701" y="167360"/>
                </a:lnTo>
                <a:lnTo>
                  <a:pt x="51409" y="0"/>
                </a:lnTo>
                <a:close/>
              </a:path>
              <a:path w="398144" h="290195">
                <a:moveTo>
                  <a:pt x="242730" y="66865"/>
                </a:moveTo>
                <a:lnTo>
                  <a:pt x="198373" y="66865"/>
                </a:lnTo>
                <a:lnTo>
                  <a:pt x="210019" y="116509"/>
                </a:lnTo>
                <a:lnTo>
                  <a:pt x="256019" y="290015"/>
                </a:lnTo>
                <a:lnTo>
                  <a:pt x="306870" y="290015"/>
                </a:lnTo>
                <a:lnTo>
                  <a:pt x="327705" y="223610"/>
                </a:lnTo>
                <a:lnTo>
                  <a:pt x="283311" y="223610"/>
                </a:lnTo>
                <a:lnTo>
                  <a:pt x="268797" y="167360"/>
                </a:lnTo>
                <a:lnTo>
                  <a:pt x="242730" y="66865"/>
                </a:lnTo>
                <a:close/>
              </a:path>
              <a:path w="398144" h="290195">
                <a:moveTo>
                  <a:pt x="225386" y="0"/>
                </a:moveTo>
                <a:lnTo>
                  <a:pt x="174993" y="0"/>
                </a:lnTo>
                <a:lnTo>
                  <a:pt x="129082" y="169873"/>
                </a:lnTo>
                <a:lnTo>
                  <a:pt x="118340" y="212412"/>
                </a:lnTo>
                <a:lnTo>
                  <a:pt x="115397" y="224199"/>
                </a:lnTo>
                <a:lnTo>
                  <a:pt x="114084" y="229665"/>
                </a:lnTo>
                <a:lnTo>
                  <a:pt x="155568" y="229665"/>
                </a:lnTo>
                <a:lnTo>
                  <a:pt x="198373" y="66865"/>
                </a:lnTo>
                <a:lnTo>
                  <a:pt x="242730" y="66865"/>
                </a:lnTo>
                <a:lnTo>
                  <a:pt x="225386" y="0"/>
                </a:lnTo>
                <a:close/>
              </a:path>
              <a:path w="398144" h="290195">
                <a:moveTo>
                  <a:pt x="397865" y="0"/>
                </a:moveTo>
                <a:lnTo>
                  <a:pt x="350088" y="0"/>
                </a:lnTo>
                <a:lnTo>
                  <a:pt x="299986" y="167637"/>
                </a:lnTo>
                <a:lnTo>
                  <a:pt x="283311" y="223610"/>
                </a:lnTo>
                <a:lnTo>
                  <a:pt x="327705" y="223610"/>
                </a:lnTo>
                <a:lnTo>
                  <a:pt x="39786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991347" y="6159588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77" y="40792"/>
                </a:moveTo>
                <a:lnTo>
                  <a:pt x="132257" y="40792"/>
                </a:lnTo>
                <a:lnTo>
                  <a:pt x="149696" y="41824"/>
                </a:lnTo>
                <a:lnTo>
                  <a:pt x="164858" y="44926"/>
                </a:lnTo>
                <a:lnTo>
                  <a:pt x="198796" y="74064"/>
                </a:lnTo>
                <a:lnTo>
                  <a:pt x="202285" y="99555"/>
                </a:lnTo>
                <a:lnTo>
                  <a:pt x="202196" y="105613"/>
                </a:lnTo>
                <a:lnTo>
                  <a:pt x="165998" y="121445"/>
                </a:lnTo>
                <a:lnTo>
                  <a:pt x="100589" y="130991"/>
                </a:lnTo>
                <a:lnTo>
                  <a:pt x="88725" y="132818"/>
                </a:lnTo>
                <a:lnTo>
                  <a:pt x="51836" y="143296"/>
                </a:lnTo>
                <a:lnTo>
                  <a:pt x="14945" y="172421"/>
                </a:lnTo>
                <a:lnTo>
                  <a:pt x="610" y="209217"/>
                </a:lnTo>
                <a:lnTo>
                  <a:pt x="0" y="219609"/>
                </a:lnTo>
                <a:lnTo>
                  <a:pt x="1607" y="236894"/>
                </a:lnTo>
                <a:lnTo>
                  <a:pt x="25722" y="279039"/>
                </a:lnTo>
                <a:lnTo>
                  <a:pt x="76677" y="300857"/>
                </a:lnTo>
                <a:lnTo>
                  <a:pt x="99187" y="302308"/>
                </a:lnTo>
                <a:lnTo>
                  <a:pt x="113476" y="301713"/>
                </a:lnTo>
                <a:lnTo>
                  <a:pt x="153479" y="292718"/>
                </a:lnTo>
                <a:lnTo>
                  <a:pt x="192632" y="270636"/>
                </a:lnTo>
                <a:lnTo>
                  <a:pt x="201284" y="263752"/>
                </a:lnTo>
                <a:lnTo>
                  <a:pt x="111010" y="263752"/>
                </a:lnTo>
                <a:lnTo>
                  <a:pt x="97549" y="262932"/>
                </a:lnTo>
                <a:lnTo>
                  <a:pt x="60901" y="243801"/>
                </a:lnTo>
                <a:lnTo>
                  <a:pt x="52527" y="218212"/>
                </a:lnTo>
                <a:lnTo>
                  <a:pt x="52527" y="209640"/>
                </a:lnTo>
                <a:lnTo>
                  <a:pt x="78790" y="179094"/>
                </a:lnTo>
                <a:lnTo>
                  <a:pt x="146964" y="165335"/>
                </a:lnTo>
                <a:lnTo>
                  <a:pt x="168757" y="160934"/>
                </a:lnTo>
                <a:lnTo>
                  <a:pt x="187197" y="156113"/>
                </a:lnTo>
                <a:lnTo>
                  <a:pt x="202285" y="150874"/>
                </a:lnTo>
                <a:lnTo>
                  <a:pt x="252018" y="150874"/>
                </a:lnTo>
                <a:lnTo>
                  <a:pt x="251916" y="99555"/>
                </a:lnTo>
                <a:lnTo>
                  <a:pt x="246961" y="54572"/>
                </a:lnTo>
                <a:lnTo>
                  <a:pt x="243525" y="45754"/>
                </a:lnTo>
                <a:lnTo>
                  <a:pt x="240877" y="40792"/>
                </a:lnTo>
                <a:close/>
              </a:path>
              <a:path w="267335" h="302895">
                <a:moveTo>
                  <a:pt x="254949" y="259843"/>
                </a:moveTo>
                <a:lnTo>
                  <a:pt x="206197" y="259843"/>
                </a:lnTo>
                <a:lnTo>
                  <a:pt x="207577" y="269917"/>
                </a:lnTo>
                <a:lnTo>
                  <a:pt x="209623" y="279328"/>
                </a:lnTo>
                <a:lnTo>
                  <a:pt x="212330" y="288076"/>
                </a:lnTo>
                <a:lnTo>
                  <a:pt x="215696" y="296162"/>
                </a:lnTo>
                <a:lnTo>
                  <a:pt x="267106" y="296162"/>
                </a:lnTo>
                <a:lnTo>
                  <a:pt x="262991" y="287693"/>
                </a:lnTo>
                <a:lnTo>
                  <a:pt x="259595" y="279026"/>
                </a:lnTo>
                <a:lnTo>
                  <a:pt x="256956" y="270193"/>
                </a:lnTo>
                <a:lnTo>
                  <a:pt x="255092" y="261146"/>
                </a:lnTo>
                <a:lnTo>
                  <a:pt x="254949" y="259843"/>
                </a:lnTo>
                <a:close/>
              </a:path>
              <a:path w="267335" h="302895">
                <a:moveTo>
                  <a:pt x="252018" y="150874"/>
                </a:moveTo>
                <a:lnTo>
                  <a:pt x="202285" y="150874"/>
                </a:lnTo>
                <a:lnTo>
                  <a:pt x="202006" y="168755"/>
                </a:lnTo>
                <a:lnTo>
                  <a:pt x="201516" y="183912"/>
                </a:lnTo>
                <a:lnTo>
                  <a:pt x="188174" y="227777"/>
                </a:lnTo>
                <a:lnTo>
                  <a:pt x="150103" y="256797"/>
                </a:lnTo>
                <a:lnTo>
                  <a:pt x="111010" y="263752"/>
                </a:lnTo>
                <a:lnTo>
                  <a:pt x="201284" y="263752"/>
                </a:lnTo>
                <a:lnTo>
                  <a:pt x="206197" y="259843"/>
                </a:lnTo>
                <a:lnTo>
                  <a:pt x="254949" y="259843"/>
                </a:lnTo>
                <a:lnTo>
                  <a:pt x="253749" y="248884"/>
                </a:lnTo>
                <a:lnTo>
                  <a:pt x="252788" y="230388"/>
                </a:lnTo>
                <a:lnTo>
                  <a:pt x="252304" y="209640"/>
                </a:lnTo>
                <a:lnTo>
                  <a:pt x="252188" y="201910"/>
                </a:lnTo>
                <a:lnTo>
                  <a:pt x="252069" y="182727"/>
                </a:lnTo>
                <a:lnTo>
                  <a:pt x="252018" y="150874"/>
                </a:lnTo>
                <a:close/>
              </a:path>
              <a:path w="267335" h="302895">
                <a:moveTo>
                  <a:pt x="139522" y="0"/>
                </a:moveTo>
                <a:lnTo>
                  <a:pt x="88347" y="5775"/>
                </a:lnTo>
                <a:lnTo>
                  <a:pt x="48437" y="22699"/>
                </a:lnTo>
                <a:lnTo>
                  <a:pt x="17056" y="61479"/>
                </a:lnTo>
                <a:lnTo>
                  <a:pt x="8381" y="89408"/>
                </a:lnTo>
                <a:lnTo>
                  <a:pt x="56438" y="96113"/>
                </a:lnTo>
                <a:lnTo>
                  <a:pt x="60947" y="81791"/>
                </a:lnTo>
                <a:lnTo>
                  <a:pt x="66521" y="69835"/>
                </a:lnTo>
                <a:lnTo>
                  <a:pt x="102020" y="43856"/>
                </a:lnTo>
                <a:lnTo>
                  <a:pt x="132257" y="40792"/>
                </a:lnTo>
                <a:lnTo>
                  <a:pt x="240877" y="40792"/>
                </a:lnTo>
                <a:lnTo>
                  <a:pt x="239284" y="37808"/>
                </a:lnTo>
                <a:lnTo>
                  <a:pt x="200050" y="8750"/>
                </a:lnTo>
                <a:lnTo>
                  <a:pt x="157241" y="542"/>
                </a:lnTo>
                <a:lnTo>
                  <a:pt x="1395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318334" y="6159588"/>
            <a:ext cx="158115" cy="296545"/>
          </a:xfrm>
          <a:custGeom>
            <a:avLst/>
            <a:gdLst/>
            <a:ahLst/>
            <a:cxnLst/>
            <a:rect l="l" t="t" r="r" b="b"/>
            <a:pathLst>
              <a:path w="158114" h="296545">
                <a:moveTo>
                  <a:pt x="44145" y="6146"/>
                </a:moveTo>
                <a:lnTo>
                  <a:pt x="0" y="6146"/>
                </a:lnTo>
                <a:lnTo>
                  <a:pt x="0" y="296162"/>
                </a:lnTo>
                <a:lnTo>
                  <a:pt x="49174" y="296162"/>
                </a:lnTo>
                <a:lnTo>
                  <a:pt x="49174" y="144635"/>
                </a:lnTo>
                <a:lnTo>
                  <a:pt x="49682" y="129371"/>
                </a:lnTo>
                <a:lnTo>
                  <a:pt x="57378" y="87363"/>
                </a:lnTo>
                <a:lnTo>
                  <a:pt x="82102" y="56315"/>
                </a:lnTo>
                <a:lnTo>
                  <a:pt x="104317" y="50850"/>
                </a:lnTo>
                <a:lnTo>
                  <a:pt x="143962" y="50850"/>
                </a:lnTo>
                <a:lnTo>
                  <a:pt x="144070" y="50571"/>
                </a:lnTo>
                <a:lnTo>
                  <a:pt x="44145" y="50571"/>
                </a:lnTo>
                <a:lnTo>
                  <a:pt x="44145" y="6146"/>
                </a:lnTo>
                <a:close/>
              </a:path>
              <a:path w="158114" h="296545">
                <a:moveTo>
                  <a:pt x="143962" y="50850"/>
                </a:moveTo>
                <a:lnTo>
                  <a:pt x="104317" y="50850"/>
                </a:lnTo>
                <a:lnTo>
                  <a:pt x="113259" y="51479"/>
                </a:lnTo>
                <a:lnTo>
                  <a:pt x="122199" y="53365"/>
                </a:lnTo>
                <a:lnTo>
                  <a:pt x="131139" y="56508"/>
                </a:lnTo>
                <a:lnTo>
                  <a:pt x="140081" y="60909"/>
                </a:lnTo>
                <a:lnTo>
                  <a:pt x="143962" y="50850"/>
                </a:lnTo>
                <a:close/>
              </a:path>
              <a:path w="158114" h="296545">
                <a:moveTo>
                  <a:pt x="107010" y="0"/>
                </a:moveTo>
                <a:lnTo>
                  <a:pt x="68089" y="16086"/>
                </a:lnTo>
                <a:lnTo>
                  <a:pt x="44145" y="50571"/>
                </a:lnTo>
                <a:lnTo>
                  <a:pt x="144070" y="50571"/>
                </a:lnTo>
                <a:lnTo>
                  <a:pt x="157581" y="15557"/>
                </a:lnTo>
                <a:lnTo>
                  <a:pt x="144784" y="8765"/>
                </a:lnTo>
                <a:lnTo>
                  <a:pt x="132091" y="3902"/>
                </a:lnTo>
                <a:lnTo>
                  <a:pt x="119500" y="977"/>
                </a:lnTo>
                <a:lnTo>
                  <a:pt x="10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488768" y="6159588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5051" y="0"/>
                </a:moveTo>
                <a:lnTo>
                  <a:pt x="80705" y="10069"/>
                </a:lnTo>
                <a:lnTo>
                  <a:pt x="37541" y="40322"/>
                </a:lnTo>
                <a:lnTo>
                  <a:pt x="9374" y="88778"/>
                </a:lnTo>
                <a:lnTo>
                  <a:pt x="0" y="153577"/>
                </a:lnTo>
                <a:lnTo>
                  <a:pt x="2323" y="186891"/>
                </a:lnTo>
                <a:lnTo>
                  <a:pt x="20906" y="241718"/>
                </a:lnTo>
                <a:lnTo>
                  <a:pt x="57384" y="280308"/>
                </a:lnTo>
                <a:lnTo>
                  <a:pt x="107676" y="299864"/>
                </a:lnTo>
                <a:lnTo>
                  <a:pt x="137744" y="302308"/>
                </a:lnTo>
                <a:lnTo>
                  <a:pt x="161830" y="300773"/>
                </a:lnTo>
                <a:lnTo>
                  <a:pt x="203220" y="288519"/>
                </a:lnTo>
                <a:lnTo>
                  <a:pt x="235474" y="264338"/>
                </a:lnTo>
                <a:lnTo>
                  <a:pt x="237227" y="262074"/>
                </a:lnTo>
                <a:lnTo>
                  <a:pt x="137744" y="262074"/>
                </a:lnTo>
                <a:lnTo>
                  <a:pt x="120392" y="260487"/>
                </a:lnTo>
                <a:lnTo>
                  <a:pt x="77304" y="236744"/>
                </a:lnTo>
                <a:lnTo>
                  <a:pt x="53021" y="186163"/>
                </a:lnTo>
                <a:lnTo>
                  <a:pt x="50291" y="163725"/>
                </a:lnTo>
                <a:lnTo>
                  <a:pt x="266268" y="163725"/>
                </a:lnTo>
                <a:lnTo>
                  <a:pt x="266458" y="157952"/>
                </a:lnTo>
                <a:lnTo>
                  <a:pt x="266547" y="150690"/>
                </a:lnTo>
                <a:lnTo>
                  <a:pt x="264695" y="123494"/>
                </a:lnTo>
                <a:lnTo>
                  <a:pt x="53085" y="123494"/>
                </a:lnTo>
                <a:lnTo>
                  <a:pt x="55619" y="105454"/>
                </a:lnTo>
                <a:lnTo>
                  <a:pt x="78511" y="62865"/>
                </a:lnTo>
                <a:lnTo>
                  <a:pt x="119105" y="41648"/>
                </a:lnTo>
                <a:lnTo>
                  <a:pt x="135331" y="40233"/>
                </a:lnTo>
                <a:lnTo>
                  <a:pt x="230321" y="40233"/>
                </a:lnTo>
                <a:lnTo>
                  <a:pt x="229768" y="39484"/>
                </a:lnTo>
                <a:lnTo>
                  <a:pt x="210068" y="22197"/>
                </a:lnTo>
                <a:lnTo>
                  <a:pt x="187715" y="9859"/>
                </a:lnTo>
                <a:lnTo>
                  <a:pt x="162710" y="2463"/>
                </a:lnTo>
                <a:lnTo>
                  <a:pt x="135051" y="0"/>
                </a:lnTo>
                <a:close/>
              </a:path>
              <a:path w="266700" h="302895">
                <a:moveTo>
                  <a:pt x="214020" y="202285"/>
                </a:moveTo>
                <a:lnTo>
                  <a:pt x="192823" y="239637"/>
                </a:lnTo>
                <a:lnTo>
                  <a:pt x="150739" y="261184"/>
                </a:lnTo>
                <a:lnTo>
                  <a:pt x="137744" y="262074"/>
                </a:lnTo>
                <a:lnTo>
                  <a:pt x="237227" y="262074"/>
                </a:lnTo>
                <a:lnTo>
                  <a:pt x="247843" y="248361"/>
                </a:lnTo>
                <a:lnTo>
                  <a:pt x="257645" y="229906"/>
                </a:lnTo>
                <a:lnTo>
                  <a:pt x="264871" y="208988"/>
                </a:lnTo>
                <a:lnTo>
                  <a:pt x="214020" y="202285"/>
                </a:lnTo>
                <a:close/>
              </a:path>
              <a:path w="266700" h="302895">
                <a:moveTo>
                  <a:pt x="230321" y="40233"/>
                </a:moveTo>
                <a:lnTo>
                  <a:pt x="135331" y="40233"/>
                </a:lnTo>
                <a:lnTo>
                  <a:pt x="153121" y="42013"/>
                </a:lnTo>
                <a:lnTo>
                  <a:pt x="169181" y="47347"/>
                </a:lnTo>
                <a:lnTo>
                  <a:pt x="202925" y="78924"/>
                </a:lnTo>
                <a:lnTo>
                  <a:pt x="214579" y="123494"/>
                </a:lnTo>
                <a:lnTo>
                  <a:pt x="264695" y="123494"/>
                </a:lnTo>
                <a:lnTo>
                  <a:pt x="264244" y="116863"/>
                </a:lnTo>
                <a:lnTo>
                  <a:pt x="257340" y="87055"/>
                </a:lnTo>
                <a:lnTo>
                  <a:pt x="245845" y="61263"/>
                </a:lnTo>
                <a:lnTo>
                  <a:pt x="230321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06496" y="6274765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09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79953" y="625127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842" y="0"/>
                </a:lnTo>
              </a:path>
            </a:pathLst>
          </a:custGeom>
          <a:ln w="4699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006496" y="6102045"/>
            <a:ext cx="0" cy="125730"/>
          </a:xfrm>
          <a:custGeom>
            <a:avLst/>
            <a:gdLst/>
            <a:ahLst/>
            <a:cxnLst/>
            <a:rect l="l" t="t" r="r" b="b"/>
            <a:pathLst>
              <a:path h="125729">
                <a:moveTo>
                  <a:pt x="0" y="0"/>
                </a:moveTo>
                <a:lnTo>
                  <a:pt x="0" y="125730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979953" y="607855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69900" y="0"/>
                </a:lnTo>
              </a:path>
            </a:pathLst>
          </a:custGeom>
          <a:ln w="4698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293916" y="6159588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55" y="8031"/>
                </a:lnTo>
                <a:lnTo>
                  <a:pt x="44786" y="32131"/>
                </a:lnTo>
                <a:lnTo>
                  <a:pt x="11179" y="81232"/>
                </a:lnTo>
                <a:lnTo>
                  <a:pt x="0" y="151248"/>
                </a:lnTo>
                <a:lnTo>
                  <a:pt x="2335" y="185624"/>
                </a:lnTo>
                <a:lnTo>
                  <a:pt x="21092" y="241746"/>
                </a:lnTo>
                <a:lnTo>
                  <a:pt x="57766" y="280424"/>
                </a:lnTo>
                <a:lnTo>
                  <a:pt x="106984" y="299879"/>
                </a:lnTo>
                <a:lnTo>
                  <a:pt x="135972" y="302308"/>
                </a:lnTo>
                <a:lnTo>
                  <a:pt x="154547" y="301207"/>
                </a:lnTo>
                <a:lnTo>
                  <a:pt x="205911" y="284614"/>
                </a:lnTo>
                <a:lnTo>
                  <a:pt x="235247" y="262074"/>
                </a:lnTo>
                <a:lnTo>
                  <a:pt x="135972" y="262074"/>
                </a:lnTo>
                <a:lnTo>
                  <a:pt x="118253" y="260344"/>
                </a:lnTo>
                <a:lnTo>
                  <a:pt x="74593" y="234415"/>
                </a:lnTo>
                <a:lnTo>
                  <a:pt x="56362" y="199852"/>
                </a:lnTo>
                <a:lnTo>
                  <a:pt x="50285" y="151248"/>
                </a:lnTo>
                <a:lnTo>
                  <a:pt x="51804" y="125264"/>
                </a:lnTo>
                <a:lnTo>
                  <a:pt x="63958" y="83771"/>
                </a:lnTo>
                <a:lnTo>
                  <a:pt x="102135" y="47650"/>
                </a:lnTo>
                <a:lnTo>
                  <a:pt x="135972" y="40792"/>
                </a:lnTo>
                <a:lnTo>
                  <a:pt x="234961" y="40792"/>
                </a:lnTo>
                <a:lnTo>
                  <a:pt x="233661" y="39116"/>
                </a:lnTo>
                <a:lnTo>
                  <a:pt x="213305" y="22004"/>
                </a:lnTo>
                <a:lnTo>
                  <a:pt x="190231" y="9780"/>
                </a:lnTo>
                <a:lnTo>
                  <a:pt x="164450" y="2445"/>
                </a:lnTo>
                <a:lnTo>
                  <a:pt x="135972" y="0"/>
                </a:lnTo>
                <a:close/>
              </a:path>
              <a:path w="271779" h="302895">
                <a:moveTo>
                  <a:pt x="234961" y="40792"/>
                </a:moveTo>
                <a:lnTo>
                  <a:pt x="135972" y="40792"/>
                </a:lnTo>
                <a:lnTo>
                  <a:pt x="153394" y="42521"/>
                </a:lnTo>
                <a:lnTo>
                  <a:pt x="169343" y="47707"/>
                </a:lnTo>
                <a:lnTo>
                  <a:pt x="207487" y="83850"/>
                </a:lnTo>
                <a:lnTo>
                  <a:pt x="219743" y="124468"/>
                </a:lnTo>
                <a:lnTo>
                  <a:pt x="221188" y="151248"/>
                </a:lnTo>
                <a:lnTo>
                  <a:pt x="219759" y="176276"/>
                </a:lnTo>
                <a:lnTo>
                  <a:pt x="207605" y="218606"/>
                </a:lnTo>
                <a:lnTo>
                  <a:pt x="169474" y="255160"/>
                </a:lnTo>
                <a:lnTo>
                  <a:pt x="135972" y="262074"/>
                </a:lnTo>
                <a:lnTo>
                  <a:pt x="235247" y="262074"/>
                </a:lnTo>
                <a:lnTo>
                  <a:pt x="262140" y="217399"/>
                </a:lnTo>
                <a:lnTo>
                  <a:pt x="270522" y="173497"/>
                </a:lnTo>
                <a:lnTo>
                  <a:pt x="271570" y="147058"/>
                </a:lnTo>
                <a:lnTo>
                  <a:pt x="269197" y="114475"/>
                </a:lnTo>
                <a:lnTo>
                  <a:pt x="262083" y="85612"/>
                </a:lnTo>
                <a:lnTo>
                  <a:pt x="250235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622014" y="6165735"/>
            <a:ext cx="234950" cy="296545"/>
          </a:xfrm>
          <a:custGeom>
            <a:avLst/>
            <a:gdLst/>
            <a:ahLst/>
            <a:cxnLst/>
            <a:rect l="l" t="t" r="r" b="b"/>
            <a:pathLst>
              <a:path w="234950" h="296545">
                <a:moveTo>
                  <a:pt x="49174" y="0"/>
                </a:moveTo>
                <a:lnTo>
                  <a:pt x="0" y="0"/>
                </a:lnTo>
                <a:lnTo>
                  <a:pt x="108" y="187733"/>
                </a:lnTo>
                <a:lnTo>
                  <a:pt x="5549" y="235627"/>
                </a:lnTo>
                <a:lnTo>
                  <a:pt x="31694" y="275266"/>
                </a:lnTo>
                <a:lnTo>
                  <a:pt x="74091" y="293717"/>
                </a:lnTo>
                <a:lnTo>
                  <a:pt x="98818" y="296161"/>
                </a:lnTo>
                <a:lnTo>
                  <a:pt x="126285" y="293086"/>
                </a:lnTo>
                <a:lnTo>
                  <a:pt x="150723" y="283856"/>
                </a:lnTo>
                <a:lnTo>
                  <a:pt x="172142" y="268462"/>
                </a:lnTo>
                <a:lnTo>
                  <a:pt x="184745" y="253696"/>
                </a:lnTo>
                <a:lnTo>
                  <a:pt x="108788" y="253696"/>
                </a:lnTo>
                <a:lnTo>
                  <a:pt x="98188" y="252996"/>
                </a:lnTo>
                <a:lnTo>
                  <a:pt x="59362" y="229525"/>
                </a:lnTo>
                <a:lnTo>
                  <a:pt x="49418" y="179467"/>
                </a:lnTo>
                <a:lnTo>
                  <a:pt x="49174" y="160467"/>
                </a:lnTo>
                <a:lnTo>
                  <a:pt x="49174" y="0"/>
                </a:lnTo>
                <a:close/>
              </a:path>
              <a:path w="234950" h="296545">
                <a:moveTo>
                  <a:pt x="234696" y="246895"/>
                </a:moveTo>
                <a:lnTo>
                  <a:pt x="190550" y="246895"/>
                </a:lnTo>
                <a:lnTo>
                  <a:pt x="190550" y="290015"/>
                </a:lnTo>
                <a:lnTo>
                  <a:pt x="234696" y="290015"/>
                </a:lnTo>
                <a:lnTo>
                  <a:pt x="234696" y="246895"/>
                </a:lnTo>
                <a:close/>
              </a:path>
              <a:path w="234950" h="296545">
                <a:moveTo>
                  <a:pt x="234696" y="0"/>
                </a:moveTo>
                <a:lnTo>
                  <a:pt x="185521" y="0"/>
                </a:lnTo>
                <a:lnTo>
                  <a:pt x="185521" y="155066"/>
                </a:lnTo>
                <a:lnTo>
                  <a:pt x="185017" y="172491"/>
                </a:lnTo>
                <a:lnTo>
                  <a:pt x="177520" y="211597"/>
                </a:lnTo>
                <a:lnTo>
                  <a:pt x="150139" y="242423"/>
                </a:lnTo>
                <a:lnTo>
                  <a:pt x="108788" y="253696"/>
                </a:lnTo>
                <a:lnTo>
                  <a:pt x="184745" y="253696"/>
                </a:lnTo>
                <a:lnTo>
                  <a:pt x="190550" y="246895"/>
                </a:lnTo>
                <a:lnTo>
                  <a:pt x="234696" y="246895"/>
                </a:lnTo>
                <a:lnTo>
                  <a:pt x="2346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933926" y="6159588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32" y="6146"/>
                </a:moveTo>
                <a:lnTo>
                  <a:pt x="0" y="6146"/>
                </a:lnTo>
                <a:lnTo>
                  <a:pt x="0" y="296162"/>
                </a:lnTo>
                <a:lnTo>
                  <a:pt x="49161" y="296162"/>
                </a:lnTo>
                <a:lnTo>
                  <a:pt x="49161" y="137928"/>
                </a:lnTo>
                <a:lnTo>
                  <a:pt x="50579" y="112350"/>
                </a:lnTo>
                <a:lnTo>
                  <a:pt x="61940" y="74567"/>
                </a:lnTo>
                <a:lnTo>
                  <a:pt x="96767" y="47440"/>
                </a:lnTo>
                <a:lnTo>
                  <a:pt x="97269" y="47307"/>
                </a:lnTo>
                <a:lnTo>
                  <a:pt x="44132" y="47307"/>
                </a:lnTo>
                <a:lnTo>
                  <a:pt x="44132" y="6146"/>
                </a:lnTo>
                <a:close/>
              </a:path>
              <a:path w="235585" h="296545">
                <a:moveTo>
                  <a:pt x="222512" y="42468"/>
                </a:moveTo>
                <a:lnTo>
                  <a:pt x="125907" y="42468"/>
                </a:lnTo>
                <a:lnTo>
                  <a:pt x="135389" y="43026"/>
                </a:lnTo>
                <a:lnTo>
                  <a:pt x="144259" y="44694"/>
                </a:lnTo>
                <a:lnTo>
                  <a:pt x="176967" y="68028"/>
                </a:lnTo>
                <a:lnTo>
                  <a:pt x="185728" y="105882"/>
                </a:lnTo>
                <a:lnTo>
                  <a:pt x="186080" y="296162"/>
                </a:lnTo>
                <a:lnTo>
                  <a:pt x="235242" y="296162"/>
                </a:lnTo>
                <a:lnTo>
                  <a:pt x="235179" y="112350"/>
                </a:lnTo>
                <a:lnTo>
                  <a:pt x="232549" y="70307"/>
                </a:lnTo>
                <a:lnTo>
                  <a:pt x="226548" y="50768"/>
                </a:lnTo>
                <a:lnTo>
                  <a:pt x="222512" y="42468"/>
                </a:lnTo>
                <a:close/>
              </a:path>
              <a:path w="235585" h="296545">
                <a:moveTo>
                  <a:pt x="136245" y="0"/>
                </a:moveTo>
                <a:lnTo>
                  <a:pt x="107904" y="2951"/>
                </a:lnTo>
                <a:lnTo>
                  <a:pt x="83102" y="11814"/>
                </a:lnTo>
                <a:lnTo>
                  <a:pt x="61843" y="26596"/>
                </a:lnTo>
                <a:lnTo>
                  <a:pt x="44132" y="47307"/>
                </a:lnTo>
                <a:lnTo>
                  <a:pt x="97269" y="47307"/>
                </a:lnTo>
                <a:lnTo>
                  <a:pt x="110799" y="43710"/>
                </a:lnTo>
                <a:lnTo>
                  <a:pt x="125907" y="42468"/>
                </a:lnTo>
                <a:lnTo>
                  <a:pt x="222512" y="42468"/>
                </a:lnTo>
                <a:lnTo>
                  <a:pt x="222316" y="42064"/>
                </a:lnTo>
                <a:lnTo>
                  <a:pt x="194679" y="14470"/>
                </a:lnTo>
                <a:lnTo>
                  <a:pt x="149101" y="591"/>
                </a:lnTo>
                <a:lnTo>
                  <a:pt x="13624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226271" y="6055652"/>
            <a:ext cx="251460" cy="406400"/>
          </a:xfrm>
          <a:custGeom>
            <a:avLst/>
            <a:gdLst/>
            <a:ahLst/>
            <a:cxnLst/>
            <a:rect l="l" t="t" r="r" b="b"/>
            <a:pathLst>
              <a:path w="251460" h="406400">
                <a:moveTo>
                  <a:pt x="122373" y="103936"/>
                </a:moveTo>
                <a:lnTo>
                  <a:pt x="72666" y="114502"/>
                </a:lnTo>
                <a:lnTo>
                  <a:pt x="32531" y="145638"/>
                </a:lnTo>
                <a:lnTo>
                  <a:pt x="8123" y="194931"/>
                </a:lnTo>
                <a:lnTo>
                  <a:pt x="901" y="234225"/>
                </a:lnTo>
                <a:lnTo>
                  <a:pt x="0" y="255463"/>
                </a:lnTo>
                <a:lnTo>
                  <a:pt x="991" y="276939"/>
                </a:lnTo>
                <a:lnTo>
                  <a:pt x="8954" y="316232"/>
                </a:lnTo>
                <a:lnTo>
                  <a:pt x="35242" y="364370"/>
                </a:lnTo>
                <a:lnTo>
                  <a:pt x="75818" y="395519"/>
                </a:lnTo>
                <a:lnTo>
                  <a:pt x="124608" y="406245"/>
                </a:lnTo>
                <a:lnTo>
                  <a:pt x="149732" y="403557"/>
                </a:lnTo>
                <a:lnTo>
                  <a:pt x="171612" y="395500"/>
                </a:lnTo>
                <a:lnTo>
                  <a:pt x="190246" y="382081"/>
                </a:lnTo>
                <a:lnTo>
                  <a:pt x="203420" y="366011"/>
                </a:lnTo>
                <a:lnTo>
                  <a:pt x="129358" y="366011"/>
                </a:lnTo>
                <a:lnTo>
                  <a:pt x="113883" y="364298"/>
                </a:lnTo>
                <a:lnTo>
                  <a:pt x="73846" y="338540"/>
                </a:lnTo>
                <a:lnTo>
                  <a:pt x="56166" y="304021"/>
                </a:lnTo>
                <a:lnTo>
                  <a:pt x="50292" y="255372"/>
                </a:lnTo>
                <a:lnTo>
                  <a:pt x="51665" y="228674"/>
                </a:lnTo>
                <a:lnTo>
                  <a:pt x="62659" y="186625"/>
                </a:lnTo>
                <a:lnTo>
                  <a:pt x="97000" y="151377"/>
                </a:lnTo>
                <a:lnTo>
                  <a:pt x="127122" y="144729"/>
                </a:lnTo>
                <a:lnTo>
                  <a:pt x="251455" y="144729"/>
                </a:lnTo>
                <a:lnTo>
                  <a:pt x="251455" y="143890"/>
                </a:lnTo>
                <a:lnTo>
                  <a:pt x="202281" y="143890"/>
                </a:lnTo>
                <a:lnTo>
                  <a:pt x="195380" y="135426"/>
                </a:lnTo>
                <a:lnTo>
                  <a:pt x="187538" y="127781"/>
                </a:lnTo>
                <a:lnTo>
                  <a:pt x="147165" y="106718"/>
                </a:lnTo>
                <a:lnTo>
                  <a:pt x="135133" y="104633"/>
                </a:lnTo>
                <a:lnTo>
                  <a:pt x="122373" y="103936"/>
                </a:lnTo>
                <a:close/>
              </a:path>
              <a:path w="251460" h="406400">
                <a:moveTo>
                  <a:pt x="251455" y="363311"/>
                </a:moveTo>
                <a:lnTo>
                  <a:pt x="205634" y="363311"/>
                </a:lnTo>
                <a:lnTo>
                  <a:pt x="205634" y="400099"/>
                </a:lnTo>
                <a:lnTo>
                  <a:pt x="251455" y="400099"/>
                </a:lnTo>
                <a:lnTo>
                  <a:pt x="251455" y="363311"/>
                </a:lnTo>
                <a:close/>
              </a:path>
              <a:path w="251460" h="406400">
                <a:moveTo>
                  <a:pt x="251455" y="144729"/>
                </a:moveTo>
                <a:lnTo>
                  <a:pt x="127122" y="144729"/>
                </a:lnTo>
                <a:lnTo>
                  <a:pt x="143289" y="146459"/>
                </a:lnTo>
                <a:lnTo>
                  <a:pt x="158121" y="151655"/>
                </a:lnTo>
                <a:lnTo>
                  <a:pt x="193818" y="188355"/>
                </a:lnTo>
                <a:lnTo>
                  <a:pt x="205317" y="231905"/>
                </a:lnTo>
                <a:lnTo>
                  <a:pt x="206751" y="259562"/>
                </a:lnTo>
                <a:lnTo>
                  <a:pt x="205338" y="284795"/>
                </a:lnTo>
                <a:lnTo>
                  <a:pt x="194059" y="324888"/>
                </a:lnTo>
                <a:lnTo>
                  <a:pt x="159193" y="359446"/>
                </a:lnTo>
                <a:lnTo>
                  <a:pt x="129358" y="366011"/>
                </a:lnTo>
                <a:lnTo>
                  <a:pt x="203420" y="366011"/>
                </a:lnTo>
                <a:lnTo>
                  <a:pt x="205634" y="363311"/>
                </a:lnTo>
                <a:lnTo>
                  <a:pt x="251455" y="363311"/>
                </a:lnTo>
                <a:lnTo>
                  <a:pt x="251455" y="144729"/>
                </a:lnTo>
                <a:close/>
              </a:path>
              <a:path w="251460" h="406400">
                <a:moveTo>
                  <a:pt x="251455" y="0"/>
                </a:moveTo>
                <a:lnTo>
                  <a:pt x="202281" y="0"/>
                </a:lnTo>
                <a:lnTo>
                  <a:pt x="202281" y="143890"/>
                </a:lnTo>
                <a:lnTo>
                  <a:pt x="251455" y="143890"/>
                </a:lnTo>
                <a:lnTo>
                  <a:pt x="2514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538726" y="6159588"/>
            <a:ext cx="267335" cy="302895"/>
          </a:xfrm>
          <a:custGeom>
            <a:avLst/>
            <a:gdLst/>
            <a:ahLst/>
            <a:cxnLst/>
            <a:rect l="l" t="t" r="r" b="b"/>
            <a:pathLst>
              <a:path w="267335" h="302895">
                <a:moveTo>
                  <a:pt x="240868" y="40792"/>
                </a:moveTo>
                <a:lnTo>
                  <a:pt x="132245" y="40792"/>
                </a:lnTo>
                <a:lnTo>
                  <a:pt x="149691" y="41824"/>
                </a:lnTo>
                <a:lnTo>
                  <a:pt x="164857" y="44926"/>
                </a:lnTo>
                <a:lnTo>
                  <a:pt x="198791" y="74064"/>
                </a:lnTo>
                <a:lnTo>
                  <a:pt x="202285" y="99555"/>
                </a:lnTo>
                <a:lnTo>
                  <a:pt x="202285" y="101320"/>
                </a:lnTo>
                <a:lnTo>
                  <a:pt x="165998" y="121445"/>
                </a:lnTo>
                <a:lnTo>
                  <a:pt x="100583" y="130991"/>
                </a:lnTo>
                <a:lnTo>
                  <a:pt x="88719" y="132818"/>
                </a:lnTo>
                <a:lnTo>
                  <a:pt x="51825" y="143296"/>
                </a:lnTo>
                <a:lnTo>
                  <a:pt x="14943" y="172421"/>
                </a:lnTo>
                <a:lnTo>
                  <a:pt x="608" y="209217"/>
                </a:lnTo>
                <a:lnTo>
                  <a:pt x="0" y="219609"/>
                </a:lnTo>
                <a:lnTo>
                  <a:pt x="1607" y="236894"/>
                </a:lnTo>
                <a:lnTo>
                  <a:pt x="25722" y="279039"/>
                </a:lnTo>
                <a:lnTo>
                  <a:pt x="76677" y="300857"/>
                </a:lnTo>
                <a:lnTo>
                  <a:pt x="99187" y="302308"/>
                </a:lnTo>
                <a:lnTo>
                  <a:pt x="113470" y="301713"/>
                </a:lnTo>
                <a:lnTo>
                  <a:pt x="153479" y="292718"/>
                </a:lnTo>
                <a:lnTo>
                  <a:pt x="192627" y="270636"/>
                </a:lnTo>
                <a:lnTo>
                  <a:pt x="201282" y="263752"/>
                </a:lnTo>
                <a:lnTo>
                  <a:pt x="111010" y="263752"/>
                </a:lnTo>
                <a:lnTo>
                  <a:pt x="97549" y="262932"/>
                </a:lnTo>
                <a:lnTo>
                  <a:pt x="60896" y="243801"/>
                </a:lnTo>
                <a:lnTo>
                  <a:pt x="52527" y="218212"/>
                </a:lnTo>
                <a:lnTo>
                  <a:pt x="52654" y="209217"/>
                </a:lnTo>
                <a:lnTo>
                  <a:pt x="78790" y="179094"/>
                </a:lnTo>
                <a:lnTo>
                  <a:pt x="146964" y="165335"/>
                </a:lnTo>
                <a:lnTo>
                  <a:pt x="168757" y="160934"/>
                </a:lnTo>
                <a:lnTo>
                  <a:pt x="187198" y="156113"/>
                </a:lnTo>
                <a:lnTo>
                  <a:pt x="202285" y="150874"/>
                </a:lnTo>
                <a:lnTo>
                  <a:pt x="252018" y="150874"/>
                </a:lnTo>
                <a:lnTo>
                  <a:pt x="251916" y="99555"/>
                </a:lnTo>
                <a:lnTo>
                  <a:pt x="246959" y="54572"/>
                </a:lnTo>
                <a:lnTo>
                  <a:pt x="243519" y="45754"/>
                </a:lnTo>
                <a:lnTo>
                  <a:pt x="240868" y="40792"/>
                </a:lnTo>
                <a:close/>
              </a:path>
              <a:path w="267335" h="302895">
                <a:moveTo>
                  <a:pt x="254949" y="259843"/>
                </a:moveTo>
                <a:lnTo>
                  <a:pt x="206197" y="259843"/>
                </a:lnTo>
                <a:lnTo>
                  <a:pt x="207576" y="269917"/>
                </a:lnTo>
                <a:lnTo>
                  <a:pt x="209618" y="279328"/>
                </a:lnTo>
                <a:lnTo>
                  <a:pt x="212324" y="288076"/>
                </a:lnTo>
                <a:lnTo>
                  <a:pt x="215696" y="296162"/>
                </a:lnTo>
                <a:lnTo>
                  <a:pt x="267106" y="296162"/>
                </a:lnTo>
                <a:lnTo>
                  <a:pt x="262986" y="287693"/>
                </a:lnTo>
                <a:lnTo>
                  <a:pt x="259590" y="279026"/>
                </a:lnTo>
                <a:lnTo>
                  <a:pt x="256955" y="270193"/>
                </a:lnTo>
                <a:lnTo>
                  <a:pt x="255092" y="261146"/>
                </a:lnTo>
                <a:lnTo>
                  <a:pt x="254949" y="259843"/>
                </a:lnTo>
                <a:close/>
              </a:path>
              <a:path w="267335" h="302895">
                <a:moveTo>
                  <a:pt x="252018" y="150874"/>
                </a:moveTo>
                <a:lnTo>
                  <a:pt x="202285" y="150874"/>
                </a:lnTo>
                <a:lnTo>
                  <a:pt x="202006" y="168755"/>
                </a:lnTo>
                <a:lnTo>
                  <a:pt x="201514" y="183912"/>
                </a:lnTo>
                <a:lnTo>
                  <a:pt x="188174" y="227777"/>
                </a:lnTo>
                <a:lnTo>
                  <a:pt x="150092" y="256797"/>
                </a:lnTo>
                <a:lnTo>
                  <a:pt x="111010" y="263752"/>
                </a:lnTo>
                <a:lnTo>
                  <a:pt x="201282" y="263752"/>
                </a:lnTo>
                <a:lnTo>
                  <a:pt x="206197" y="259843"/>
                </a:lnTo>
                <a:lnTo>
                  <a:pt x="254949" y="259843"/>
                </a:lnTo>
                <a:lnTo>
                  <a:pt x="253749" y="248884"/>
                </a:lnTo>
                <a:lnTo>
                  <a:pt x="252788" y="230388"/>
                </a:lnTo>
                <a:lnTo>
                  <a:pt x="252304" y="209640"/>
                </a:lnTo>
                <a:lnTo>
                  <a:pt x="252188" y="201910"/>
                </a:lnTo>
                <a:lnTo>
                  <a:pt x="252069" y="182727"/>
                </a:lnTo>
                <a:lnTo>
                  <a:pt x="252018" y="150874"/>
                </a:lnTo>
                <a:close/>
              </a:path>
              <a:path w="267335" h="302895">
                <a:moveTo>
                  <a:pt x="139509" y="0"/>
                </a:moveTo>
                <a:lnTo>
                  <a:pt x="88342" y="5775"/>
                </a:lnTo>
                <a:lnTo>
                  <a:pt x="48425" y="22699"/>
                </a:lnTo>
                <a:lnTo>
                  <a:pt x="17049" y="61479"/>
                </a:lnTo>
                <a:lnTo>
                  <a:pt x="8382" y="89408"/>
                </a:lnTo>
                <a:lnTo>
                  <a:pt x="56438" y="96113"/>
                </a:lnTo>
                <a:lnTo>
                  <a:pt x="60946" y="81791"/>
                </a:lnTo>
                <a:lnTo>
                  <a:pt x="66519" y="69835"/>
                </a:lnTo>
                <a:lnTo>
                  <a:pt x="102012" y="43856"/>
                </a:lnTo>
                <a:lnTo>
                  <a:pt x="132245" y="40792"/>
                </a:lnTo>
                <a:lnTo>
                  <a:pt x="240868" y="40792"/>
                </a:lnTo>
                <a:lnTo>
                  <a:pt x="239273" y="37808"/>
                </a:lnTo>
                <a:lnTo>
                  <a:pt x="200050" y="8750"/>
                </a:lnTo>
                <a:lnTo>
                  <a:pt x="157234" y="542"/>
                </a:lnTo>
                <a:lnTo>
                  <a:pt x="13950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38331" y="6064503"/>
            <a:ext cx="141605" cy="395605"/>
          </a:xfrm>
          <a:custGeom>
            <a:avLst/>
            <a:gdLst/>
            <a:ahLst/>
            <a:cxnLst/>
            <a:rect l="l" t="t" r="r" b="b"/>
            <a:pathLst>
              <a:path w="141604" h="395604">
                <a:moveTo>
                  <a:pt x="85496" y="139230"/>
                </a:moveTo>
                <a:lnTo>
                  <a:pt x="36322" y="139230"/>
                </a:lnTo>
                <a:lnTo>
                  <a:pt x="36372" y="309102"/>
                </a:lnTo>
                <a:lnTo>
                  <a:pt x="39665" y="355606"/>
                </a:lnTo>
                <a:lnTo>
                  <a:pt x="62953" y="386683"/>
                </a:lnTo>
                <a:lnTo>
                  <a:pt x="104406" y="395161"/>
                </a:lnTo>
                <a:lnTo>
                  <a:pt x="112799" y="394883"/>
                </a:lnTo>
                <a:lnTo>
                  <a:pt x="121772" y="394055"/>
                </a:lnTo>
                <a:lnTo>
                  <a:pt x="131304" y="392685"/>
                </a:lnTo>
                <a:lnTo>
                  <a:pt x="141376" y="390784"/>
                </a:lnTo>
                <a:lnTo>
                  <a:pt x="134972" y="349336"/>
                </a:lnTo>
                <a:lnTo>
                  <a:pt x="105981" y="349336"/>
                </a:lnTo>
                <a:lnTo>
                  <a:pt x="100393" y="348127"/>
                </a:lnTo>
                <a:lnTo>
                  <a:pt x="85496" y="309102"/>
                </a:lnTo>
                <a:lnTo>
                  <a:pt x="85496" y="139230"/>
                </a:lnTo>
                <a:close/>
              </a:path>
              <a:path w="141604" h="395604">
                <a:moveTo>
                  <a:pt x="134670" y="347381"/>
                </a:moveTo>
                <a:lnTo>
                  <a:pt x="125818" y="348684"/>
                </a:lnTo>
                <a:lnTo>
                  <a:pt x="118656" y="349336"/>
                </a:lnTo>
                <a:lnTo>
                  <a:pt x="134972" y="349336"/>
                </a:lnTo>
                <a:lnTo>
                  <a:pt x="134670" y="347381"/>
                </a:lnTo>
                <a:close/>
              </a:path>
              <a:path w="141604" h="395604">
                <a:moveTo>
                  <a:pt x="134670" y="101231"/>
                </a:moveTo>
                <a:lnTo>
                  <a:pt x="0" y="101231"/>
                </a:lnTo>
                <a:lnTo>
                  <a:pt x="0" y="139230"/>
                </a:lnTo>
                <a:lnTo>
                  <a:pt x="134670" y="139230"/>
                </a:lnTo>
                <a:lnTo>
                  <a:pt x="134670" y="101231"/>
                </a:lnTo>
                <a:close/>
              </a:path>
              <a:path w="141604" h="395604">
                <a:moveTo>
                  <a:pt x="85496" y="0"/>
                </a:moveTo>
                <a:lnTo>
                  <a:pt x="36322" y="29514"/>
                </a:lnTo>
                <a:lnTo>
                  <a:pt x="36322" y="101231"/>
                </a:lnTo>
                <a:lnTo>
                  <a:pt x="85496" y="101231"/>
                </a:lnTo>
                <a:lnTo>
                  <a:pt x="8549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021529" y="6055652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174" y="0"/>
                </a:moveTo>
                <a:lnTo>
                  <a:pt x="0" y="0"/>
                </a:lnTo>
                <a:lnTo>
                  <a:pt x="0" y="55879"/>
                </a:lnTo>
                <a:lnTo>
                  <a:pt x="49174" y="55879"/>
                </a:lnTo>
                <a:lnTo>
                  <a:pt x="49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046116" y="6165735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15"/>
                </a:lnTo>
              </a:path>
            </a:pathLst>
          </a:custGeom>
          <a:ln w="4917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27237" y="6159588"/>
            <a:ext cx="271780" cy="302895"/>
          </a:xfrm>
          <a:custGeom>
            <a:avLst/>
            <a:gdLst/>
            <a:ahLst/>
            <a:cxnLst/>
            <a:rect l="l" t="t" r="r" b="b"/>
            <a:pathLst>
              <a:path w="271779" h="302895">
                <a:moveTo>
                  <a:pt x="135972" y="0"/>
                </a:moveTo>
                <a:lnTo>
                  <a:pt x="86260" y="8031"/>
                </a:lnTo>
                <a:lnTo>
                  <a:pt x="44786" y="32131"/>
                </a:lnTo>
                <a:lnTo>
                  <a:pt x="11183" y="81232"/>
                </a:lnTo>
                <a:lnTo>
                  <a:pt x="0" y="151248"/>
                </a:lnTo>
                <a:lnTo>
                  <a:pt x="2335" y="185624"/>
                </a:lnTo>
                <a:lnTo>
                  <a:pt x="21092" y="241746"/>
                </a:lnTo>
                <a:lnTo>
                  <a:pt x="57766" y="280424"/>
                </a:lnTo>
                <a:lnTo>
                  <a:pt x="106984" y="299879"/>
                </a:lnTo>
                <a:lnTo>
                  <a:pt x="135972" y="302308"/>
                </a:lnTo>
                <a:lnTo>
                  <a:pt x="154547" y="301207"/>
                </a:lnTo>
                <a:lnTo>
                  <a:pt x="205911" y="284614"/>
                </a:lnTo>
                <a:lnTo>
                  <a:pt x="235247" y="262074"/>
                </a:lnTo>
                <a:lnTo>
                  <a:pt x="135972" y="262074"/>
                </a:lnTo>
                <a:lnTo>
                  <a:pt x="118253" y="260344"/>
                </a:lnTo>
                <a:lnTo>
                  <a:pt x="74593" y="234415"/>
                </a:lnTo>
                <a:lnTo>
                  <a:pt x="56362" y="199852"/>
                </a:lnTo>
                <a:lnTo>
                  <a:pt x="50285" y="151248"/>
                </a:lnTo>
                <a:lnTo>
                  <a:pt x="51804" y="125264"/>
                </a:lnTo>
                <a:lnTo>
                  <a:pt x="63958" y="83771"/>
                </a:lnTo>
                <a:lnTo>
                  <a:pt x="102135" y="47650"/>
                </a:lnTo>
                <a:lnTo>
                  <a:pt x="135972" y="40792"/>
                </a:lnTo>
                <a:lnTo>
                  <a:pt x="234961" y="40792"/>
                </a:lnTo>
                <a:lnTo>
                  <a:pt x="233661" y="39116"/>
                </a:lnTo>
                <a:lnTo>
                  <a:pt x="213305" y="22004"/>
                </a:lnTo>
                <a:lnTo>
                  <a:pt x="190231" y="9780"/>
                </a:lnTo>
                <a:lnTo>
                  <a:pt x="164450" y="2445"/>
                </a:lnTo>
                <a:lnTo>
                  <a:pt x="135972" y="0"/>
                </a:lnTo>
                <a:close/>
              </a:path>
              <a:path w="271779" h="302895">
                <a:moveTo>
                  <a:pt x="234961" y="40792"/>
                </a:moveTo>
                <a:lnTo>
                  <a:pt x="135972" y="40792"/>
                </a:lnTo>
                <a:lnTo>
                  <a:pt x="153394" y="42521"/>
                </a:lnTo>
                <a:lnTo>
                  <a:pt x="169343" y="47707"/>
                </a:lnTo>
                <a:lnTo>
                  <a:pt x="207487" y="83850"/>
                </a:lnTo>
                <a:lnTo>
                  <a:pt x="219743" y="124468"/>
                </a:lnTo>
                <a:lnTo>
                  <a:pt x="221188" y="151248"/>
                </a:lnTo>
                <a:lnTo>
                  <a:pt x="219759" y="176276"/>
                </a:lnTo>
                <a:lnTo>
                  <a:pt x="207605" y="218606"/>
                </a:lnTo>
                <a:lnTo>
                  <a:pt x="169474" y="255160"/>
                </a:lnTo>
                <a:lnTo>
                  <a:pt x="135972" y="262074"/>
                </a:lnTo>
                <a:lnTo>
                  <a:pt x="235247" y="262074"/>
                </a:lnTo>
                <a:lnTo>
                  <a:pt x="262140" y="217399"/>
                </a:lnTo>
                <a:lnTo>
                  <a:pt x="270522" y="173497"/>
                </a:lnTo>
                <a:lnTo>
                  <a:pt x="271570" y="147058"/>
                </a:lnTo>
                <a:lnTo>
                  <a:pt x="269197" y="114475"/>
                </a:lnTo>
                <a:lnTo>
                  <a:pt x="262083" y="85612"/>
                </a:lnTo>
                <a:lnTo>
                  <a:pt x="250235" y="60487"/>
                </a:lnTo>
                <a:lnTo>
                  <a:pt x="234961" y="4079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456453" y="6159588"/>
            <a:ext cx="235585" cy="296545"/>
          </a:xfrm>
          <a:custGeom>
            <a:avLst/>
            <a:gdLst/>
            <a:ahLst/>
            <a:cxnLst/>
            <a:rect l="l" t="t" r="r" b="b"/>
            <a:pathLst>
              <a:path w="235585" h="296545">
                <a:moveTo>
                  <a:pt x="44145" y="6146"/>
                </a:moveTo>
                <a:lnTo>
                  <a:pt x="0" y="6146"/>
                </a:lnTo>
                <a:lnTo>
                  <a:pt x="0" y="296162"/>
                </a:lnTo>
                <a:lnTo>
                  <a:pt x="49174" y="296162"/>
                </a:lnTo>
                <a:lnTo>
                  <a:pt x="49174" y="137928"/>
                </a:lnTo>
                <a:lnTo>
                  <a:pt x="50590" y="112350"/>
                </a:lnTo>
                <a:lnTo>
                  <a:pt x="61947" y="74567"/>
                </a:lnTo>
                <a:lnTo>
                  <a:pt x="96780" y="47440"/>
                </a:lnTo>
                <a:lnTo>
                  <a:pt x="97281" y="47307"/>
                </a:lnTo>
                <a:lnTo>
                  <a:pt x="44145" y="47307"/>
                </a:lnTo>
                <a:lnTo>
                  <a:pt x="44145" y="6146"/>
                </a:lnTo>
                <a:close/>
              </a:path>
              <a:path w="235585" h="296545">
                <a:moveTo>
                  <a:pt x="222525" y="42468"/>
                </a:moveTo>
                <a:lnTo>
                  <a:pt x="125920" y="42468"/>
                </a:lnTo>
                <a:lnTo>
                  <a:pt x="135402" y="43026"/>
                </a:lnTo>
                <a:lnTo>
                  <a:pt x="144270" y="44694"/>
                </a:lnTo>
                <a:lnTo>
                  <a:pt x="176980" y="68028"/>
                </a:lnTo>
                <a:lnTo>
                  <a:pt x="185730" y="105882"/>
                </a:lnTo>
                <a:lnTo>
                  <a:pt x="186080" y="296162"/>
                </a:lnTo>
                <a:lnTo>
                  <a:pt x="235254" y="296162"/>
                </a:lnTo>
                <a:lnTo>
                  <a:pt x="235191" y="112350"/>
                </a:lnTo>
                <a:lnTo>
                  <a:pt x="232562" y="70307"/>
                </a:lnTo>
                <a:lnTo>
                  <a:pt x="226561" y="50768"/>
                </a:lnTo>
                <a:lnTo>
                  <a:pt x="222525" y="42468"/>
                </a:lnTo>
                <a:close/>
              </a:path>
              <a:path w="235585" h="296545">
                <a:moveTo>
                  <a:pt x="136258" y="0"/>
                </a:moveTo>
                <a:lnTo>
                  <a:pt x="107915" y="2951"/>
                </a:lnTo>
                <a:lnTo>
                  <a:pt x="83110" y="11814"/>
                </a:lnTo>
                <a:lnTo>
                  <a:pt x="61850" y="26596"/>
                </a:lnTo>
                <a:lnTo>
                  <a:pt x="44145" y="47307"/>
                </a:lnTo>
                <a:lnTo>
                  <a:pt x="97281" y="47307"/>
                </a:lnTo>
                <a:lnTo>
                  <a:pt x="110812" y="43710"/>
                </a:lnTo>
                <a:lnTo>
                  <a:pt x="125920" y="42468"/>
                </a:lnTo>
                <a:lnTo>
                  <a:pt x="222525" y="42468"/>
                </a:lnTo>
                <a:lnTo>
                  <a:pt x="222328" y="42064"/>
                </a:lnTo>
                <a:lnTo>
                  <a:pt x="194692" y="14470"/>
                </a:lnTo>
                <a:lnTo>
                  <a:pt x="149113" y="591"/>
                </a:lnTo>
                <a:lnTo>
                  <a:pt x="1362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760529" y="6051740"/>
            <a:ext cx="57150" cy="130810"/>
          </a:xfrm>
          <a:custGeom>
            <a:avLst/>
            <a:gdLst/>
            <a:ahLst/>
            <a:cxnLst/>
            <a:rect l="l" t="t" r="r" b="b"/>
            <a:pathLst>
              <a:path w="57150" h="130810">
                <a:moveTo>
                  <a:pt x="57010" y="0"/>
                </a:moveTo>
                <a:lnTo>
                  <a:pt x="4483" y="0"/>
                </a:lnTo>
                <a:lnTo>
                  <a:pt x="4483" y="56997"/>
                </a:lnTo>
                <a:lnTo>
                  <a:pt x="30086" y="56997"/>
                </a:lnTo>
                <a:lnTo>
                  <a:pt x="29266" y="67701"/>
                </a:lnTo>
                <a:lnTo>
                  <a:pt x="12882" y="103678"/>
                </a:lnTo>
                <a:lnTo>
                  <a:pt x="0" y="111378"/>
                </a:lnTo>
                <a:lnTo>
                  <a:pt x="11747" y="130759"/>
                </a:lnTo>
                <a:lnTo>
                  <a:pt x="48526" y="97599"/>
                </a:lnTo>
                <a:lnTo>
                  <a:pt x="57010" y="45262"/>
                </a:lnTo>
                <a:lnTo>
                  <a:pt x="5701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861773" y="6159588"/>
            <a:ext cx="241300" cy="302895"/>
          </a:xfrm>
          <a:custGeom>
            <a:avLst/>
            <a:gdLst/>
            <a:ahLst/>
            <a:cxnLst/>
            <a:rect l="l" t="t" r="r" b="b"/>
            <a:pathLst>
              <a:path w="241300" h="302895">
                <a:moveTo>
                  <a:pt x="48615" y="201724"/>
                </a:moveTo>
                <a:lnTo>
                  <a:pt x="0" y="209551"/>
                </a:lnTo>
                <a:lnTo>
                  <a:pt x="5446" y="231117"/>
                </a:lnTo>
                <a:lnTo>
                  <a:pt x="13560" y="249864"/>
                </a:lnTo>
                <a:lnTo>
                  <a:pt x="54309" y="289146"/>
                </a:lnTo>
                <a:lnTo>
                  <a:pt x="97399" y="300842"/>
                </a:lnTo>
                <a:lnTo>
                  <a:pt x="123951" y="302308"/>
                </a:lnTo>
                <a:lnTo>
                  <a:pt x="140563" y="301573"/>
                </a:lnTo>
                <a:lnTo>
                  <a:pt x="185140" y="290482"/>
                </a:lnTo>
                <a:lnTo>
                  <a:pt x="218519" y="267169"/>
                </a:lnTo>
                <a:lnTo>
                  <a:pt x="222502" y="262074"/>
                </a:lnTo>
                <a:lnTo>
                  <a:pt x="123774" y="262074"/>
                </a:lnTo>
                <a:lnTo>
                  <a:pt x="107920" y="261098"/>
                </a:lnTo>
                <a:lnTo>
                  <a:pt x="71424" y="246522"/>
                </a:lnTo>
                <a:lnTo>
                  <a:pt x="51561" y="215469"/>
                </a:lnTo>
                <a:lnTo>
                  <a:pt x="48615" y="201724"/>
                </a:lnTo>
                <a:close/>
              </a:path>
              <a:path w="241300" h="302895">
                <a:moveTo>
                  <a:pt x="114922" y="0"/>
                </a:moveTo>
                <a:lnTo>
                  <a:pt x="72542" y="5867"/>
                </a:lnTo>
                <a:lnTo>
                  <a:pt x="34134" y="25914"/>
                </a:lnTo>
                <a:lnTo>
                  <a:pt x="10601" y="64690"/>
                </a:lnTo>
                <a:lnTo>
                  <a:pt x="8418" y="83908"/>
                </a:lnTo>
                <a:lnTo>
                  <a:pt x="9061" y="93740"/>
                </a:lnTo>
                <a:lnTo>
                  <a:pt x="25187" y="130412"/>
                </a:lnTo>
                <a:lnTo>
                  <a:pt x="63272" y="154851"/>
                </a:lnTo>
                <a:lnTo>
                  <a:pt x="100650" y="166585"/>
                </a:lnTo>
                <a:lnTo>
                  <a:pt x="143664" y="177991"/>
                </a:lnTo>
                <a:lnTo>
                  <a:pt x="158091" y="182377"/>
                </a:lnTo>
                <a:lnTo>
                  <a:pt x="189626" y="208101"/>
                </a:lnTo>
                <a:lnTo>
                  <a:pt x="190550" y="215976"/>
                </a:lnTo>
                <a:lnTo>
                  <a:pt x="189521" y="224966"/>
                </a:lnTo>
                <a:lnTo>
                  <a:pt x="164831" y="254336"/>
                </a:lnTo>
                <a:lnTo>
                  <a:pt x="123774" y="262074"/>
                </a:lnTo>
                <a:lnTo>
                  <a:pt x="222502" y="262074"/>
                </a:lnTo>
                <a:lnTo>
                  <a:pt x="239950" y="222902"/>
                </a:lnTo>
                <a:lnTo>
                  <a:pt x="240842" y="210854"/>
                </a:lnTo>
                <a:lnTo>
                  <a:pt x="240107" y="198803"/>
                </a:lnTo>
                <a:lnTo>
                  <a:pt x="222581" y="160943"/>
                </a:lnTo>
                <a:lnTo>
                  <a:pt x="184304" y="138415"/>
                </a:lnTo>
                <a:lnTo>
                  <a:pt x="95142" y="112391"/>
                </a:lnTo>
                <a:lnTo>
                  <a:pt x="86122" y="109684"/>
                </a:lnTo>
                <a:lnTo>
                  <a:pt x="80657" y="107848"/>
                </a:lnTo>
                <a:lnTo>
                  <a:pt x="72085" y="104406"/>
                </a:lnTo>
                <a:lnTo>
                  <a:pt x="65836" y="100025"/>
                </a:lnTo>
                <a:lnTo>
                  <a:pt x="61836" y="94805"/>
                </a:lnTo>
                <a:lnTo>
                  <a:pt x="57835" y="89687"/>
                </a:lnTo>
                <a:lnTo>
                  <a:pt x="55879" y="83908"/>
                </a:lnTo>
                <a:lnTo>
                  <a:pt x="55879" y="77584"/>
                </a:lnTo>
                <a:lnTo>
                  <a:pt x="78724" y="46518"/>
                </a:lnTo>
                <a:lnTo>
                  <a:pt x="118465" y="40233"/>
                </a:lnTo>
                <a:lnTo>
                  <a:pt x="215096" y="40233"/>
                </a:lnTo>
                <a:lnTo>
                  <a:pt x="212813" y="36512"/>
                </a:lnTo>
                <a:lnTo>
                  <a:pt x="174713" y="9867"/>
                </a:lnTo>
                <a:lnTo>
                  <a:pt x="131440" y="613"/>
                </a:lnTo>
                <a:lnTo>
                  <a:pt x="114922" y="0"/>
                </a:lnTo>
                <a:close/>
              </a:path>
              <a:path w="241300" h="302895">
                <a:moveTo>
                  <a:pt x="215096" y="40233"/>
                </a:moveTo>
                <a:lnTo>
                  <a:pt x="118465" y="40233"/>
                </a:lnTo>
                <a:lnTo>
                  <a:pt x="131963" y="41020"/>
                </a:lnTo>
                <a:lnTo>
                  <a:pt x="143830" y="43387"/>
                </a:lnTo>
                <a:lnTo>
                  <a:pt x="175264" y="68116"/>
                </a:lnTo>
                <a:lnTo>
                  <a:pt x="181610" y="88290"/>
                </a:lnTo>
                <a:lnTo>
                  <a:pt x="229666" y="81584"/>
                </a:lnTo>
                <a:lnTo>
                  <a:pt x="226851" y="68116"/>
                </a:lnTo>
                <a:lnTo>
                  <a:pt x="223121" y="56219"/>
                </a:lnTo>
                <a:lnTo>
                  <a:pt x="218427" y="45662"/>
                </a:lnTo>
                <a:lnTo>
                  <a:pt x="215096" y="4023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307035" y="6048946"/>
            <a:ext cx="353695" cy="414020"/>
          </a:xfrm>
          <a:custGeom>
            <a:avLst/>
            <a:gdLst/>
            <a:ahLst/>
            <a:cxnLst/>
            <a:rect l="l" t="t" r="r" b="b"/>
            <a:pathLst>
              <a:path w="353695" h="414020">
                <a:moveTo>
                  <a:pt x="188607" y="0"/>
                </a:moveTo>
                <a:lnTo>
                  <a:pt x="137975" y="6019"/>
                </a:lnTo>
                <a:lnTo>
                  <a:pt x="91744" y="24117"/>
                </a:lnTo>
                <a:lnTo>
                  <a:pt x="52768" y="53874"/>
                </a:lnTo>
                <a:lnTo>
                  <a:pt x="23850" y="94805"/>
                </a:lnTo>
                <a:lnTo>
                  <a:pt x="5953" y="145307"/>
                </a:lnTo>
                <a:lnTo>
                  <a:pt x="0" y="203771"/>
                </a:lnTo>
                <a:lnTo>
                  <a:pt x="1326" y="231944"/>
                </a:lnTo>
                <a:lnTo>
                  <a:pt x="11910" y="285525"/>
                </a:lnTo>
                <a:lnTo>
                  <a:pt x="32897" y="334438"/>
                </a:lnTo>
                <a:lnTo>
                  <a:pt x="63670" y="372539"/>
                </a:lnTo>
                <a:lnTo>
                  <a:pt x="104464" y="398698"/>
                </a:lnTo>
                <a:lnTo>
                  <a:pt x="156993" y="411868"/>
                </a:lnTo>
                <a:lnTo>
                  <a:pt x="187756" y="413511"/>
                </a:lnTo>
                <a:lnTo>
                  <a:pt x="217780" y="411365"/>
                </a:lnTo>
                <a:lnTo>
                  <a:pt x="245387" y="404931"/>
                </a:lnTo>
                <a:lnTo>
                  <a:pt x="270583" y="394219"/>
                </a:lnTo>
                <a:lnTo>
                  <a:pt x="293369" y="379237"/>
                </a:lnTo>
                <a:lnTo>
                  <a:pt x="304874" y="368249"/>
                </a:lnTo>
                <a:lnTo>
                  <a:pt x="183387" y="368249"/>
                </a:lnTo>
                <a:lnTo>
                  <a:pt x="165486" y="367077"/>
                </a:lnTo>
                <a:lnTo>
                  <a:pt x="115671" y="349435"/>
                </a:lnTo>
                <a:lnTo>
                  <a:pt x="78009" y="310380"/>
                </a:lnTo>
                <a:lnTo>
                  <a:pt x="63093" y="272712"/>
                </a:lnTo>
                <a:lnTo>
                  <a:pt x="55688" y="228184"/>
                </a:lnTo>
                <a:lnTo>
                  <a:pt x="54762" y="203492"/>
                </a:lnTo>
                <a:lnTo>
                  <a:pt x="55548" y="183866"/>
                </a:lnTo>
                <a:lnTo>
                  <a:pt x="61875" y="145307"/>
                </a:lnTo>
                <a:lnTo>
                  <a:pt x="74721" y="109010"/>
                </a:lnTo>
                <a:lnTo>
                  <a:pt x="110805" y="67298"/>
                </a:lnTo>
                <a:lnTo>
                  <a:pt x="145429" y="50779"/>
                </a:lnTo>
                <a:lnTo>
                  <a:pt x="187667" y="45262"/>
                </a:lnTo>
                <a:lnTo>
                  <a:pt x="305994" y="45262"/>
                </a:lnTo>
                <a:lnTo>
                  <a:pt x="289458" y="30543"/>
                </a:lnTo>
                <a:lnTo>
                  <a:pt x="267860" y="17166"/>
                </a:lnTo>
                <a:lnTo>
                  <a:pt x="243852" y="7623"/>
                </a:lnTo>
                <a:lnTo>
                  <a:pt x="217435" y="1904"/>
                </a:lnTo>
                <a:lnTo>
                  <a:pt x="188607" y="0"/>
                </a:lnTo>
                <a:close/>
              </a:path>
              <a:path w="353695" h="414020">
                <a:moveTo>
                  <a:pt x="300075" y="266452"/>
                </a:moveTo>
                <a:lnTo>
                  <a:pt x="284222" y="310760"/>
                </a:lnTo>
                <a:lnTo>
                  <a:pt x="258444" y="342635"/>
                </a:lnTo>
                <a:lnTo>
                  <a:pt x="224340" y="361834"/>
                </a:lnTo>
                <a:lnTo>
                  <a:pt x="183387" y="368249"/>
                </a:lnTo>
                <a:lnTo>
                  <a:pt x="304874" y="368249"/>
                </a:lnTo>
                <a:lnTo>
                  <a:pt x="313301" y="360200"/>
                </a:lnTo>
                <a:lnTo>
                  <a:pt x="329909" y="337304"/>
                </a:lnTo>
                <a:lnTo>
                  <a:pt x="343195" y="310532"/>
                </a:lnTo>
                <a:lnTo>
                  <a:pt x="353161" y="279866"/>
                </a:lnTo>
                <a:lnTo>
                  <a:pt x="300075" y="266452"/>
                </a:lnTo>
                <a:close/>
              </a:path>
              <a:path w="353695" h="414020">
                <a:moveTo>
                  <a:pt x="305994" y="45262"/>
                </a:moveTo>
                <a:lnTo>
                  <a:pt x="187667" y="45262"/>
                </a:lnTo>
                <a:lnTo>
                  <a:pt x="206860" y="46504"/>
                </a:lnTo>
                <a:lnTo>
                  <a:pt x="224340" y="50234"/>
                </a:lnTo>
                <a:lnTo>
                  <a:pt x="266596" y="76611"/>
                </a:lnTo>
                <a:lnTo>
                  <a:pt x="294487" y="128714"/>
                </a:lnTo>
                <a:lnTo>
                  <a:pt x="346456" y="116408"/>
                </a:lnTo>
                <a:lnTo>
                  <a:pt x="336871" y="90306"/>
                </a:lnTo>
                <a:lnTo>
                  <a:pt x="324177" y="67298"/>
                </a:lnTo>
                <a:lnTo>
                  <a:pt x="308372" y="47379"/>
                </a:lnTo>
                <a:lnTo>
                  <a:pt x="305994" y="45262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723443" y="643288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783" y="0"/>
                </a:lnTo>
              </a:path>
            </a:pathLst>
          </a:custGeom>
          <a:ln w="4699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749986" y="6055055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4329"/>
                </a:lnTo>
              </a:path>
            </a:pathLst>
          </a:custGeom>
          <a:ln w="5308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992594" y="6055652"/>
            <a:ext cx="374650" cy="400685"/>
          </a:xfrm>
          <a:custGeom>
            <a:avLst/>
            <a:gdLst/>
            <a:ahLst/>
            <a:cxnLst/>
            <a:rect l="l" t="t" r="r" b="b"/>
            <a:pathLst>
              <a:path w="374650" h="400685">
                <a:moveTo>
                  <a:pt x="211683" y="0"/>
                </a:moveTo>
                <a:lnTo>
                  <a:pt x="153479" y="0"/>
                </a:lnTo>
                <a:lnTo>
                  <a:pt x="0" y="400099"/>
                </a:lnTo>
                <a:lnTo>
                  <a:pt x="56159" y="400099"/>
                </a:lnTo>
                <a:lnTo>
                  <a:pt x="99555" y="278841"/>
                </a:lnTo>
                <a:lnTo>
                  <a:pt x="325215" y="278841"/>
                </a:lnTo>
                <a:lnTo>
                  <a:pt x="307696" y="235813"/>
                </a:lnTo>
                <a:lnTo>
                  <a:pt x="115112" y="235813"/>
                </a:lnTo>
                <a:lnTo>
                  <a:pt x="158978" y="118376"/>
                </a:lnTo>
                <a:lnTo>
                  <a:pt x="165543" y="99319"/>
                </a:lnTo>
                <a:lnTo>
                  <a:pt x="171410" y="80140"/>
                </a:lnTo>
                <a:lnTo>
                  <a:pt x="176579" y="60823"/>
                </a:lnTo>
                <a:lnTo>
                  <a:pt x="181051" y="41351"/>
                </a:lnTo>
                <a:lnTo>
                  <a:pt x="228519" y="41351"/>
                </a:lnTo>
                <a:lnTo>
                  <a:pt x="211683" y="0"/>
                </a:lnTo>
                <a:close/>
              </a:path>
              <a:path w="374650" h="400685">
                <a:moveTo>
                  <a:pt x="325215" y="278841"/>
                </a:moveTo>
                <a:lnTo>
                  <a:pt x="268033" y="278841"/>
                </a:lnTo>
                <a:lnTo>
                  <a:pt x="314325" y="400099"/>
                </a:lnTo>
                <a:lnTo>
                  <a:pt x="374586" y="400099"/>
                </a:lnTo>
                <a:lnTo>
                  <a:pt x="325215" y="278841"/>
                </a:lnTo>
                <a:close/>
              </a:path>
              <a:path w="374650" h="400685">
                <a:moveTo>
                  <a:pt x="228519" y="41351"/>
                </a:moveTo>
                <a:lnTo>
                  <a:pt x="181051" y="41351"/>
                </a:lnTo>
                <a:lnTo>
                  <a:pt x="186557" y="58937"/>
                </a:lnTo>
                <a:lnTo>
                  <a:pt x="193160" y="78720"/>
                </a:lnTo>
                <a:lnTo>
                  <a:pt x="200878" y="100705"/>
                </a:lnTo>
                <a:lnTo>
                  <a:pt x="209727" y="124891"/>
                </a:lnTo>
                <a:lnTo>
                  <a:pt x="251460" y="235813"/>
                </a:lnTo>
                <a:lnTo>
                  <a:pt x="307696" y="235813"/>
                </a:lnTo>
                <a:lnTo>
                  <a:pt x="228519" y="4135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417003" y="639987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878"/>
                </a:moveTo>
                <a:lnTo>
                  <a:pt x="0" y="0"/>
                </a:lnTo>
                <a:lnTo>
                  <a:pt x="55880" y="0"/>
                </a:lnTo>
                <a:lnTo>
                  <a:pt x="55880" y="55878"/>
                </a:lnTo>
                <a:lnTo>
                  <a:pt x="0" y="5587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898" y="1103350"/>
            <a:ext cx="486409" cy="630555"/>
          </a:xfrm>
          <a:custGeom>
            <a:avLst/>
            <a:gdLst/>
            <a:ahLst/>
            <a:cxnLst/>
            <a:rect l="l" t="t" r="r" b="b"/>
            <a:pathLst>
              <a:path w="486409" h="630555">
                <a:moveTo>
                  <a:pt x="82223" y="0"/>
                </a:moveTo>
                <a:lnTo>
                  <a:pt x="0" y="0"/>
                </a:lnTo>
                <a:lnTo>
                  <a:pt x="0" y="357873"/>
                </a:lnTo>
                <a:lnTo>
                  <a:pt x="1485" y="404500"/>
                </a:lnTo>
                <a:lnTo>
                  <a:pt x="5932" y="445933"/>
                </a:lnTo>
                <a:lnTo>
                  <a:pt x="23658" y="513219"/>
                </a:lnTo>
                <a:lnTo>
                  <a:pt x="55158" y="563351"/>
                </a:lnTo>
                <a:lnTo>
                  <a:pt x="102560" y="600062"/>
                </a:lnTo>
                <a:lnTo>
                  <a:pt x="165705" y="622580"/>
                </a:lnTo>
                <a:lnTo>
                  <a:pt x="244647" y="630059"/>
                </a:lnTo>
                <a:lnTo>
                  <a:pt x="287250" y="627899"/>
                </a:lnTo>
                <a:lnTo>
                  <a:pt x="325511" y="621426"/>
                </a:lnTo>
                <a:lnTo>
                  <a:pt x="389173" y="595591"/>
                </a:lnTo>
                <a:lnTo>
                  <a:pt x="435222" y="556501"/>
                </a:lnTo>
                <a:lnTo>
                  <a:pt x="237575" y="556501"/>
                </a:lnTo>
                <a:lnTo>
                  <a:pt x="212290" y="555203"/>
                </a:lnTo>
                <a:lnTo>
                  <a:pt x="167777" y="544815"/>
                </a:lnTo>
                <a:lnTo>
                  <a:pt x="131666" y="524315"/>
                </a:lnTo>
                <a:lnTo>
                  <a:pt x="106017" y="494792"/>
                </a:lnTo>
                <a:lnTo>
                  <a:pt x="90681" y="454993"/>
                </a:lnTo>
                <a:lnTo>
                  <a:pt x="83167" y="395452"/>
                </a:lnTo>
                <a:lnTo>
                  <a:pt x="82227" y="357873"/>
                </a:lnTo>
                <a:lnTo>
                  <a:pt x="82223" y="0"/>
                </a:lnTo>
                <a:close/>
              </a:path>
              <a:path w="486409" h="630555">
                <a:moveTo>
                  <a:pt x="486404" y="0"/>
                </a:moveTo>
                <a:lnTo>
                  <a:pt x="404185" y="0"/>
                </a:lnTo>
                <a:lnTo>
                  <a:pt x="404178" y="357873"/>
                </a:lnTo>
                <a:lnTo>
                  <a:pt x="401801" y="411394"/>
                </a:lnTo>
                <a:lnTo>
                  <a:pt x="394644" y="455563"/>
                </a:lnTo>
                <a:lnTo>
                  <a:pt x="365958" y="515531"/>
                </a:lnTo>
                <a:lnTo>
                  <a:pt x="314691" y="546241"/>
                </a:lnTo>
                <a:lnTo>
                  <a:pt x="237575" y="556501"/>
                </a:lnTo>
                <a:lnTo>
                  <a:pt x="435222" y="556501"/>
                </a:lnTo>
                <a:lnTo>
                  <a:pt x="465335" y="506298"/>
                </a:lnTo>
                <a:lnTo>
                  <a:pt x="481118" y="441715"/>
                </a:lnTo>
                <a:lnTo>
                  <a:pt x="485080" y="402203"/>
                </a:lnTo>
                <a:lnTo>
                  <a:pt x="486404" y="357873"/>
                </a:lnTo>
                <a:lnTo>
                  <a:pt x="486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1812" y="117604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6448" y="1139697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28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6812" y="1103350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8854" y="1686890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6867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9964" y="110332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7370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8617" y="1103350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4786" y="1103350"/>
            <a:ext cx="490220" cy="619760"/>
          </a:xfrm>
          <a:custGeom>
            <a:avLst/>
            <a:gdLst/>
            <a:ahLst/>
            <a:cxnLst/>
            <a:rect l="l" t="t" r="r" b="b"/>
            <a:pathLst>
              <a:path w="490220" h="619760">
                <a:moveTo>
                  <a:pt x="479475" y="0"/>
                </a:moveTo>
                <a:lnTo>
                  <a:pt x="36347" y="0"/>
                </a:lnTo>
                <a:lnTo>
                  <a:pt x="36347" y="72694"/>
                </a:lnTo>
                <a:lnTo>
                  <a:pt x="381825" y="72694"/>
                </a:lnTo>
                <a:lnTo>
                  <a:pt x="366378" y="89328"/>
                </a:lnTo>
                <a:lnTo>
                  <a:pt x="350510" y="107205"/>
                </a:lnTo>
                <a:lnTo>
                  <a:pt x="334180" y="126328"/>
                </a:lnTo>
                <a:lnTo>
                  <a:pt x="317347" y="146697"/>
                </a:lnTo>
                <a:lnTo>
                  <a:pt x="0" y="543953"/>
                </a:lnTo>
                <a:lnTo>
                  <a:pt x="0" y="619683"/>
                </a:lnTo>
                <a:lnTo>
                  <a:pt x="489864" y="619683"/>
                </a:lnTo>
                <a:lnTo>
                  <a:pt x="489864" y="546976"/>
                </a:lnTo>
                <a:lnTo>
                  <a:pt x="94195" y="546976"/>
                </a:lnTo>
                <a:lnTo>
                  <a:pt x="131419" y="502551"/>
                </a:lnTo>
                <a:lnTo>
                  <a:pt x="479475" y="72694"/>
                </a:lnTo>
                <a:lnTo>
                  <a:pt x="479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4844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327875" y="0"/>
                </a:moveTo>
                <a:lnTo>
                  <a:pt x="237718" y="0"/>
                </a:lnTo>
                <a:lnTo>
                  <a:pt x="0" y="619683"/>
                </a:lnTo>
                <a:lnTo>
                  <a:pt x="86982" y="619683"/>
                </a:lnTo>
                <a:lnTo>
                  <a:pt x="154203" y="431876"/>
                </a:lnTo>
                <a:lnTo>
                  <a:pt x="503701" y="431876"/>
                </a:lnTo>
                <a:lnTo>
                  <a:pt x="476566" y="365226"/>
                </a:lnTo>
                <a:lnTo>
                  <a:pt x="178295" y="365226"/>
                </a:lnTo>
                <a:lnTo>
                  <a:pt x="246227" y="183337"/>
                </a:lnTo>
                <a:lnTo>
                  <a:pt x="256400" y="153821"/>
                </a:lnTo>
                <a:lnTo>
                  <a:pt x="265488" y="124120"/>
                </a:lnTo>
                <a:lnTo>
                  <a:pt x="273493" y="94204"/>
                </a:lnTo>
                <a:lnTo>
                  <a:pt x="280415" y="64046"/>
                </a:lnTo>
                <a:lnTo>
                  <a:pt x="353950" y="64046"/>
                </a:lnTo>
                <a:lnTo>
                  <a:pt x="327875" y="0"/>
                </a:lnTo>
                <a:close/>
              </a:path>
              <a:path w="580389" h="619760">
                <a:moveTo>
                  <a:pt x="503701" y="431876"/>
                </a:moveTo>
                <a:lnTo>
                  <a:pt x="415150" y="431876"/>
                </a:lnTo>
                <a:lnTo>
                  <a:pt x="486841" y="619683"/>
                </a:lnTo>
                <a:lnTo>
                  <a:pt x="580161" y="619683"/>
                </a:lnTo>
                <a:lnTo>
                  <a:pt x="503701" y="431876"/>
                </a:lnTo>
                <a:close/>
              </a:path>
              <a:path w="580389" h="619760">
                <a:moveTo>
                  <a:pt x="353950" y="64046"/>
                </a:moveTo>
                <a:lnTo>
                  <a:pt x="280415" y="64046"/>
                </a:lnTo>
                <a:lnTo>
                  <a:pt x="288937" y="91278"/>
                </a:lnTo>
                <a:lnTo>
                  <a:pt x="299165" y="121920"/>
                </a:lnTo>
                <a:lnTo>
                  <a:pt x="311125" y="155971"/>
                </a:lnTo>
                <a:lnTo>
                  <a:pt x="324840" y="193433"/>
                </a:lnTo>
                <a:lnTo>
                  <a:pt x="389470" y="365226"/>
                </a:lnTo>
                <a:lnTo>
                  <a:pt x="476566" y="365226"/>
                </a:lnTo>
                <a:lnTo>
                  <a:pt x="353950" y="64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26699" y="1092961"/>
            <a:ext cx="547370" cy="817244"/>
          </a:xfrm>
          <a:custGeom>
            <a:avLst/>
            <a:gdLst/>
            <a:ahLst/>
            <a:cxnLst/>
            <a:rect l="l" t="t" r="r" b="b"/>
            <a:pathLst>
              <a:path w="547370" h="817244">
                <a:moveTo>
                  <a:pt x="181749" y="763346"/>
                </a:moveTo>
                <a:lnTo>
                  <a:pt x="177419" y="817016"/>
                </a:lnTo>
                <a:lnTo>
                  <a:pt x="238721" y="817016"/>
                </a:lnTo>
                <a:lnTo>
                  <a:pt x="292671" y="810956"/>
                </a:lnTo>
                <a:lnTo>
                  <a:pt x="331038" y="792772"/>
                </a:lnTo>
                <a:lnTo>
                  <a:pt x="355073" y="764222"/>
                </a:lnTo>
                <a:lnTo>
                  <a:pt x="221983" y="764222"/>
                </a:lnTo>
                <a:lnTo>
                  <a:pt x="214623" y="764167"/>
                </a:lnTo>
                <a:lnTo>
                  <a:pt x="181749" y="763346"/>
                </a:lnTo>
                <a:close/>
              </a:path>
              <a:path w="547370" h="817244">
                <a:moveTo>
                  <a:pt x="244332" y="637968"/>
                </a:moveTo>
                <a:lnTo>
                  <a:pt x="224726" y="704494"/>
                </a:lnTo>
                <a:lnTo>
                  <a:pt x="238792" y="704954"/>
                </a:lnTo>
                <a:lnTo>
                  <a:pt x="250709" y="705886"/>
                </a:lnTo>
                <a:lnTo>
                  <a:pt x="285889" y="719213"/>
                </a:lnTo>
                <a:lnTo>
                  <a:pt x="289204" y="723112"/>
                </a:lnTo>
                <a:lnTo>
                  <a:pt x="290791" y="727583"/>
                </a:lnTo>
                <a:lnTo>
                  <a:pt x="290791" y="740854"/>
                </a:lnTo>
                <a:lnTo>
                  <a:pt x="256141" y="761498"/>
                </a:lnTo>
                <a:lnTo>
                  <a:pt x="221983" y="764222"/>
                </a:lnTo>
                <a:lnTo>
                  <a:pt x="355073" y="764222"/>
                </a:lnTo>
                <a:lnTo>
                  <a:pt x="359840" y="752290"/>
                </a:lnTo>
                <a:lnTo>
                  <a:pt x="361759" y="736955"/>
                </a:lnTo>
                <a:lnTo>
                  <a:pt x="360621" y="726275"/>
                </a:lnTo>
                <a:lnTo>
                  <a:pt x="333137" y="689175"/>
                </a:lnTo>
                <a:lnTo>
                  <a:pt x="288925" y="675068"/>
                </a:lnTo>
                <a:lnTo>
                  <a:pt x="299683" y="640448"/>
                </a:lnTo>
                <a:lnTo>
                  <a:pt x="290791" y="640448"/>
                </a:lnTo>
                <a:lnTo>
                  <a:pt x="244332" y="637968"/>
                </a:lnTo>
                <a:close/>
              </a:path>
              <a:path w="547370" h="817244">
                <a:moveTo>
                  <a:pt x="302907" y="630072"/>
                </a:moveTo>
                <a:lnTo>
                  <a:pt x="246659" y="630072"/>
                </a:lnTo>
                <a:lnTo>
                  <a:pt x="244332" y="637968"/>
                </a:lnTo>
                <a:lnTo>
                  <a:pt x="290791" y="640448"/>
                </a:lnTo>
                <a:lnTo>
                  <a:pt x="299885" y="639798"/>
                </a:lnTo>
                <a:lnTo>
                  <a:pt x="302907" y="630072"/>
                </a:lnTo>
                <a:close/>
              </a:path>
              <a:path w="547370" h="817244">
                <a:moveTo>
                  <a:pt x="299885" y="639798"/>
                </a:moveTo>
                <a:lnTo>
                  <a:pt x="290791" y="640448"/>
                </a:lnTo>
                <a:lnTo>
                  <a:pt x="299683" y="640448"/>
                </a:lnTo>
                <a:lnTo>
                  <a:pt x="299885" y="639798"/>
                </a:lnTo>
                <a:close/>
              </a:path>
              <a:path w="547370" h="817244">
                <a:moveTo>
                  <a:pt x="367568" y="630072"/>
                </a:moveTo>
                <a:lnTo>
                  <a:pt x="302907" y="630072"/>
                </a:lnTo>
                <a:lnTo>
                  <a:pt x="299885" y="639798"/>
                </a:lnTo>
                <a:lnTo>
                  <a:pt x="337285" y="637125"/>
                </a:lnTo>
                <a:lnTo>
                  <a:pt x="367568" y="630072"/>
                </a:lnTo>
                <a:close/>
              </a:path>
              <a:path w="547370" h="817244">
                <a:moveTo>
                  <a:pt x="292087" y="0"/>
                </a:moveTo>
                <a:lnTo>
                  <a:pt x="252036" y="2328"/>
                </a:lnTo>
                <a:lnTo>
                  <a:pt x="213675" y="9323"/>
                </a:lnTo>
                <a:lnTo>
                  <a:pt x="177017" y="20997"/>
                </a:lnTo>
                <a:lnTo>
                  <a:pt x="142074" y="37363"/>
                </a:lnTo>
                <a:lnTo>
                  <a:pt x="109942" y="58242"/>
                </a:lnTo>
                <a:lnTo>
                  <a:pt x="57364" y="112983"/>
                </a:lnTo>
                <a:lnTo>
                  <a:pt x="36918" y="146850"/>
                </a:lnTo>
                <a:lnTo>
                  <a:pt x="20745" y="184414"/>
                </a:lnTo>
                <a:lnTo>
                  <a:pt x="9210" y="225061"/>
                </a:lnTo>
                <a:lnTo>
                  <a:pt x="2300" y="268792"/>
                </a:lnTo>
                <a:lnTo>
                  <a:pt x="0" y="315607"/>
                </a:lnTo>
                <a:lnTo>
                  <a:pt x="2052" y="359239"/>
                </a:lnTo>
                <a:lnTo>
                  <a:pt x="8202" y="401435"/>
                </a:lnTo>
                <a:lnTo>
                  <a:pt x="18436" y="442225"/>
                </a:lnTo>
                <a:lnTo>
                  <a:pt x="32740" y="481634"/>
                </a:lnTo>
                <a:lnTo>
                  <a:pt x="50944" y="517984"/>
                </a:lnTo>
                <a:lnTo>
                  <a:pt x="72894" y="549776"/>
                </a:lnTo>
                <a:lnTo>
                  <a:pt x="128079" y="599630"/>
                </a:lnTo>
                <a:lnTo>
                  <a:pt x="161781" y="617511"/>
                </a:lnTo>
                <a:lnTo>
                  <a:pt x="200134" y="630264"/>
                </a:lnTo>
                <a:lnTo>
                  <a:pt x="243138" y="637904"/>
                </a:lnTo>
                <a:lnTo>
                  <a:pt x="244332" y="637968"/>
                </a:lnTo>
                <a:lnTo>
                  <a:pt x="246659" y="630072"/>
                </a:lnTo>
                <a:lnTo>
                  <a:pt x="367568" y="630072"/>
                </a:lnTo>
                <a:lnTo>
                  <a:pt x="380047" y="627165"/>
                </a:lnTo>
                <a:lnTo>
                  <a:pt x="419075" y="610578"/>
                </a:lnTo>
                <a:lnTo>
                  <a:pt x="454367" y="587375"/>
                </a:lnTo>
                <a:lnTo>
                  <a:pt x="472179" y="570357"/>
                </a:lnTo>
                <a:lnTo>
                  <a:pt x="284010" y="570357"/>
                </a:lnTo>
                <a:lnTo>
                  <a:pt x="256287" y="568540"/>
                </a:lnTo>
                <a:lnTo>
                  <a:pt x="203867" y="553978"/>
                </a:lnTo>
                <a:lnTo>
                  <a:pt x="156510" y="524763"/>
                </a:lnTo>
                <a:lnTo>
                  <a:pt x="120810" y="480720"/>
                </a:lnTo>
                <a:lnTo>
                  <a:pt x="97712" y="422380"/>
                </a:lnTo>
                <a:lnTo>
                  <a:pt x="86244" y="353418"/>
                </a:lnTo>
                <a:lnTo>
                  <a:pt x="84810" y="315175"/>
                </a:lnTo>
                <a:lnTo>
                  <a:pt x="86027" y="284777"/>
                </a:lnTo>
                <a:lnTo>
                  <a:pt x="95761" y="225275"/>
                </a:lnTo>
                <a:lnTo>
                  <a:pt x="115717" y="168837"/>
                </a:lnTo>
                <a:lnTo>
                  <a:pt x="149354" y="122865"/>
                </a:lnTo>
                <a:lnTo>
                  <a:pt x="196892" y="89333"/>
                </a:lnTo>
                <a:lnTo>
                  <a:pt x="256495" y="72240"/>
                </a:lnTo>
                <a:lnTo>
                  <a:pt x="290652" y="70103"/>
                </a:lnTo>
                <a:lnTo>
                  <a:pt x="473914" y="70103"/>
                </a:lnTo>
                <a:lnTo>
                  <a:pt x="448310" y="47307"/>
                </a:lnTo>
                <a:lnTo>
                  <a:pt x="414850" y="26590"/>
                </a:lnTo>
                <a:lnTo>
                  <a:pt x="377661" y="11809"/>
                </a:lnTo>
                <a:lnTo>
                  <a:pt x="336740" y="2950"/>
                </a:lnTo>
                <a:lnTo>
                  <a:pt x="292087" y="0"/>
                </a:lnTo>
                <a:close/>
              </a:path>
              <a:path w="547370" h="817244">
                <a:moveTo>
                  <a:pt x="464756" y="412686"/>
                </a:moveTo>
                <a:lnTo>
                  <a:pt x="454397" y="449422"/>
                </a:lnTo>
                <a:lnTo>
                  <a:pt x="422160" y="508391"/>
                </a:lnTo>
                <a:lnTo>
                  <a:pt x="375173" y="548014"/>
                </a:lnTo>
                <a:lnTo>
                  <a:pt x="317066" y="567868"/>
                </a:lnTo>
                <a:lnTo>
                  <a:pt x="284010" y="570357"/>
                </a:lnTo>
                <a:lnTo>
                  <a:pt x="472179" y="570357"/>
                </a:lnTo>
                <a:lnTo>
                  <a:pt x="485229" y="557888"/>
                </a:lnTo>
                <a:lnTo>
                  <a:pt x="510949" y="522425"/>
                </a:lnTo>
                <a:lnTo>
                  <a:pt x="531531" y="480959"/>
                </a:lnTo>
                <a:lnTo>
                  <a:pt x="546976" y="433463"/>
                </a:lnTo>
                <a:lnTo>
                  <a:pt x="464756" y="412686"/>
                </a:lnTo>
                <a:close/>
              </a:path>
              <a:path w="547370" h="817244">
                <a:moveTo>
                  <a:pt x="473914" y="70103"/>
                </a:moveTo>
                <a:lnTo>
                  <a:pt x="290652" y="70103"/>
                </a:lnTo>
                <a:lnTo>
                  <a:pt x="320377" y="72025"/>
                </a:lnTo>
                <a:lnTo>
                  <a:pt x="347449" y="77801"/>
                </a:lnTo>
                <a:lnTo>
                  <a:pt x="393636" y="100977"/>
                </a:lnTo>
                <a:lnTo>
                  <a:pt x="429737" y="140962"/>
                </a:lnTo>
                <a:lnTo>
                  <a:pt x="456095" y="199339"/>
                </a:lnTo>
                <a:lnTo>
                  <a:pt x="536587" y="180301"/>
                </a:lnTo>
                <a:lnTo>
                  <a:pt x="521740" y="139870"/>
                </a:lnTo>
                <a:lnTo>
                  <a:pt x="502078" y="104236"/>
                </a:lnTo>
                <a:lnTo>
                  <a:pt x="477601" y="73386"/>
                </a:lnTo>
                <a:lnTo>
                  <a:pt x="473914" y="70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7140" y="969200"/>
            <a:ext cx="580390" cy="754380"/>
          </a:xfrm>
          <a:custGeom>
            <a:avLst/>
            <a:gdLst/>
            <a:ahLst/>
            <a:cxnLst/>
            <a:rect l="l" t="t" r="r" b="b"/>
            <a:pathLst>
              <a:path w="580389" h="754380">
                <a:moveTo>
                  <a:pt x="327875" y="134150"/>
                </a:moveTo>
                <a:lnTo>
                  <a:pt x="237718" y="134150"/>
                </a:lnTo>
                <a:lnTo>
                  <a:pt x="0" y="753833"/>
                </a:lnTo>
                <a:lnTo>
                  <a:pt x="86982" y="753833"/>
                </a:lnTo>
                <a:lnTo>
                  <a:pt x="154203" y="566026"/>
                </a:lnTo>
                <a:lnTo>
                  <a:pt x="503701" y="566026"/>
                </a:lnTo>
                <a:lnTo>
                  <a:pt x="476566" y="499376"/>
                </a:lnTo>
                <a:lnTo>
                  <a:pt x="178295" y="499376"/>
                </a:lnTo>
                <a:lnTo>
                  <a:pt x="246227" y="317487"/>
                </a:lnTo>
                <a:lnTo>
                  <a:pt x="256400" y="287971"/>
                </a:lnTo>
                <a:lnTo>
                  <a:pt x="265488" y="258270"/>
                </a:lnTo>
                <a:lnTo>
                  <a:pt x="273493" y="228354"/>
                </a:lnTo>
                <a:lnTo>
                  <a:pt x="280416" y="198196"/>
                </a:lnTo>
                <a:lnTo>
                  <a:pt x="353950" y="198196"/>
                </a:lnTo>
                <a:lnTo>
                  <a:pt x="327875" y="134150"/>
                </a:lnTo>
                <a:close/>
              </a:path>
              <a:path w="580389" h="754380">
                <a:moveTo>
                  <a:pt x="503701" y="566026"/>
                </a:moveTo>
                <a:lnTo>
                  <a:pt x="415150" y="566026"/>
                </a:lnTo>
                <a:lnTo>
                  <a:pt x="486841" y="753833"/>
                </a:lnTo>
                <a:lnTo>
                  <a:pt x="580161" y="753833"/>
                </a:lnTo>
                <a:lnTo>
                  <a:pt x="503701" y="566026"/>
                </a:lnTo>
                <a:close/>
              </a:path>
              <a:path w="580389" h="754380">
                <a:moveTo>
                  <a:pt x="353950" y="198196"/>
                </a:moveTo>
                <a:lnTo>
                  <a:pt x="280416" y="198196"/>
                </a:lnTo>
                <a:lnTo>
                  <a:pt x="288937" y="225428"/>
                </a:lnTo>
                <a:lnTo>
                  <a:pt x="299165" y="256070"/>
                </a:lnTo>
                <a:lnTo>
                  <a:pt x="311125" y="290121"/>
                </a:lnTo>
                <a:lnTo>
                  <a:pt x="324840" y="327583"/>
                </a:lnTo>
                <a:lnTo>
                  <a:pt x="389470" y="499376"/>
                </a:lnTo>
                <a:lnTo>
                  <a:pt x="476566" y="499376"/>
                </a:lnTo>
                <a:lnTo>
                  <a:pt x="353950" y="198196"/>
                </a:lnTo>
                <a:close/>
              </a:path>
              <a:path w="580389" h="754380">
                <a:moveTo>
                  <a:pt x="228206" y="1727"/>
                </a:moveTo>
                <a:lnTo>
                  <a:pt x="179332" y="16268"/>
                </a:lnTo>
                <a:lnTo>
                  <a:pt x="148197" y="57854"/>
                </a:lnTo>
                <a:lnTo>
                  <a:pt x="142367" y="96926"/>
                </a:lnTo>
                <a:lnTo>
                  <a:pt x="198627" y="96926"/>
                </a:lnTo>
                <a:lnTo>
                  <a:pt x="199030" y="87682"/>
                </a:lnTo>
                <a:lnTo>
                  <a:pt x="200664" y="79640"/>
                </a:lnTo>
                <a:lnTo>
                  <a:pt x="203516" y="72814"/>
                </a:lnTo>
                <a:lnTo>
                  <a:pt x="207568" y="67221"/>
                </a:lnTo>
                <a:lnTo>
                  <a:pt x="213347" y="60439"/>
                </a:lnTo>
                <a:lnTo>
                  <a:pt x="221132" y="57124"/>
                </a:lnTo>
                <a:lnTo>
                  <a:pt x="411009" y="57124"/>
                </a:lnTo>
                <a:lnTo>
                  <a:pt x="417815" y="41990"/>
                </a:lnTo>
                <a:lnTo>
                  <a:pt x="419178" y="36347"/>
                </a:lnTo>
                <a:lnTo>
                  <a:pt x="339128" y="36347"/>
                </a:lnTo>
                <a:lnTo>
                  <a:pt x="331119" y="35565"/>
                </a:lnTo>
                <a:lnTo>
                  <a:pt x="321830" y="33229"/>
                </a:lnTo>
                <a:lnTo>
                  <a:pt x="311274" y="29350"/>
                </a:lnTo>
                <a:lnTo>
                  <a:pt x="278125" y="14200"/>
                </a:lnTo>
                <a:lnTo>
                  <a:pt x="259126" y="7261"/>
                </a:lnTo>
                <a:lnTo>
                  <a:pt x="242482" y="3108"/>
                </a:lnTo>
                <a:lnTo>
                  <a:pt x="228206" y="1727"/>
                </a:lnTo>
                <a:close/>
              </a:path>
              <a:path w="580389" h="754380">
                <a:moveTo>
                  <a:pt x="411009" y="57124"/>
                </a:moveTo>
                <a:lnTo>
                  <a:pt x="230657" y="57124"/>
                </a:lnTo>
                <a:lnTo>
                  <a:pt x="238198" y="58072"/>
                </a:lnTo>
                <a:lnTo>
                  <a:pt x="247637" y="60925"/>
                </a:lnTo>
                <a:lnTo>
                  <a:pt x="258971" y="65697"/>
                </a:lnTo>
                <a:lnTo>
                  <a:pt x="292799" y="82737"/>
                </a:lnTo>
                <a:lnTo>
                  <a:pt x="311319" y="90133"/>
                </a:lnTo>
                <a:lnTo>
                  <a:pt x="327732" y="94578"/>
                </a:lnTo>
                <a:lnTo>
                  <a:pt x="342011" y="96062"/>
                </a:lnTo>
                <a:lnTo>
                  <a:pt x="358948" y="94550"/>
                </a:lnTo>
                <a:lnTo>
                  <a:pt x="374288" y="90022"/>
                </a:lnTo>
                <a:lnTo>
                  <a:pt x="388056" y="82491"/>
                </a:lnTo>
                <a:lnTo>
                  <a:pt x="400278" y="71970"/>
                </a:lnTo>
                <a:lnTo>
                  <a:pt x="410401" y="58476"/>
                </a:lnTo>
                <a:lnTo>
                  <a:pt x="411009" y="57124"/>
                </a:lnTo>
                <a:close/>
              </a:path>
              <a:path w="580389" h="754380">
                <a:moveTo>
                  <a:pt x="424522" y="0"/>
                </a:moveTo>
                <a:lnTo>
                  <a:pt x="369989" y="0"/>
                </a:lnTo>
                <a:lnTo>
                  <a:pt x="368229" y="9947"/>
                </a:lnTo>
                <a:lnTo>
                  <a:pt x="365969" y="18121"/>
                </a:lnTo>
                <a:lnTo>
                  <a:pt x="363195" y="24483"/>
                </a:lnTo>
                <a:lnTo>
                  <a:pt x="359892" y="28994"/>
                </a:lnTo>
                <a:lnTo>
                  <a:pt x="355142" y="33896"/>
                </a:lnTo>
                <a:lnTo>
                  <a:pt x="348208" y="36347"/>
                </a:lnTo>
                <a:lnTo>
                  <a:pt x="419178" y="36347"/>
                </a:lnTo>
                <a:lnTo>
                  <a:pt x="422522" y="22502"/>
                </a:lnTo>
                <a:lnTo>
                  <a:pt x="4245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7255" y="1092961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296862" y="0"/>
                </a:moveTo>
                <a:lnTo>
                  <a:pt x="246351" y="3480"/>
                </a:lnTo>
                <a:lnTo>
                  <a:pt x="199710" y="13926"/>
                </a:lnTo>
                <a:lnTo>
                  <a:pt x="156933" y="31343"/>
                </a:lnTo>
                <a:lnTo>
                  <a:pt x="118013" y="55740"/>
                </a:lnTo>
                <a:lnTo>
                  <a:pt x="82943" y="87122"/>
                </a:lnTo>
                <a:lnTo>
                  <a:pt x="53103" y="124686"/>
                </a:lnTo>
                <a:lnTo>
                  <a:pt x="29881" y="167606"/>
                </a:lnTo>
                <a:lnTo>
                  <a:pt x="13285" y="215876"/>
                </a:lnTo>
                <a:lnTo>
                  <a:pt x="3322" y="269492"/>
                </a:lnTo>
                <a:lnTo>
                  <a:pt x="0" y="328447"/>
                </a:lnTo>
                <a:lnTo>
                  <a:pt x="2217" y="368692"/>
                </a:lnTo>
                <a:lnTo>
                  <a:pt x="8869" y="407857"/>
                </a:lnTo>
                <a:lnTo>
                  <a:pt x="19957" y="445940"/>
                </a:lnTo>
                <a:lnTo>
                  <a:pt x="35483" y="482942"/>
                </a:lnTo>
                <a:lnTo>
                  <a:pt x="55332" y="517558"/>
                </a:lnTo>
                <a:lnTo>
                  <a:pt x="79370" y="548298"/>
                </a:lnTo>
                <a:lnTo>
                  <a:pt x="107573" y="575174"/>
                </a:lnTo>
                <a:lnTo>
                  <a:pt x="139915" y="598195"/>
                </a:lnTo>
                <a:lnTo>
                  <a:pt x="175572" y="616659"/>
                </a:lnTo>
                <a:lnTo>
                  <a:pt x="213525" y="629866"/>
                </a:lnTo>
                <a:lnTo>
                  <a:pt x="253801" y="637800"/>
                </a:lnTo>
                <a:lnTo>
                  <a:pt x="296430" y="640448"/>
                </a:lnTo>
                <a:lnTo>
                  <a:pt x="336104" y="638067"/>
                </a:lnTo>
                <a:lnTo>
                  <a:pt x="374429" y="630913"/>
                </a:lnTo>
                <a:lnTo>
                  <a:pt x="411403" y="618974"/>
                </a:lnTo>
                <a:lnTo>
                  <a:pt x="447027" y="602234"/>
                </a:lnTo>
                <a:lnTo>
                  <a:pt x="479886" y="580921"/>
                </a:lnTo>
                <a:lnTo>
                  <a:pt x="491698" y="570357"/>
                </a:lnTo>
                <a:lnTo>
                  <a:pt x="295998" y="570357"/>
                </a:lnTo>
                <a:lnTo>
                  <a:pt x="252483" y="566328"/>
                </a:lnTo>
                <a:lnTo>
                  <a:pt x="212807" y="554251"/>
                </a:lnTo>
                <a:lnTo>
                  <a:pt x="176969" y="534143"/>
                </a:lnTo>
                <a:lnTo>
                  <a:pt x="144970" y="506018"/>
                </a:lnTo>
                <a:lnTo>
                  <a:pt x="118657" y="470914"/>
                </a:lnTo>
                <a:lnTo>
                  <a:pt x="99861" y="429858"/>
                </a:lnTo>
                <a:lnTo>
                  <a:pt x="88583" y="382851"/>
                </a:lnTo>
                <a:lnTo>
                  <a:pt x="84823" y="329895"/>
                </a:lnTo>
                <a:lnTo>
                  <a:pt x="88745" y="265115"/>
                </a:lnTo>
                <a:lnTo>
                  <a:pt x="100509" y="210329"/>
                </a:lnTo>
                <a:lnTo>
                  <a:pt x="120115" y="165522"/>
                </a:lnTo>
                <a:lnTo>
                  <a:pt x="147561" y="130683"/>
                </a:lnTo>
                <a:lnTo>
                  <a:pt x="180451" y="104561"/>
                </a:lnTo>
                <a:lnTo>
                  <a:pt x="216369" y="85899"/>
                </a:lnTo>
                <a:lnTo>
                  <a:pt x="255317" y="74701"/>
                </a:lnTo>
                <a:lnTo>
                  <a:pt x="297294" y="70967"/>
                </a:lnTo>
                <a:lnTo>
                  <a:pt x="492039" y="70967"/>
                </a:lnTo>
                <a:lnTo>
                  <a:pt x="484010" y="63441"/>
                </a:lnTo>
                <a:lnTo>
                  <a:pt x="451637" y="40970"/>
                </a:lnTo>
                <a:lnTo>
                  <a:pt x="416095" y="23065"/>
                </a:lnTo>
                <a:lnTo>
                  <a:pt x="378469" y="10260"/>
                </a:lnTo>
                <a:lnTo>
                  <a:pt x="338734" y="2567"/>
                </a:lnTo>
                <a:lnTo>
                  <a:pt x="296862" y="0"/>
                </a:lnTo>
                <a:close/>
              </a:path>
              <a:path w="593089" h="640714">
                <a:moveTo>
                  <a:pt x="492039" y="70967"/>
                </a:moveTo>
                <a:lnTo>
                  <a:pt x="297294" y="70967"/>
                </a:lnTo>
                <a:lnTo>
                  <a:pt x="327154" y="72913"/>
                </a:lnTo>
                <a:lnTo>
                  <a:pt x="355515" y="78740"/>
                </a:lnTo>
                <a:lnTo>
                  <a:pt x="407784" y="101981"/>
                </a:lnTo>
                <a:lnTo>
                  <a:pt x="451038" y="139288"/>
                </a:lnTo>
                <a:lnTo>
                  <a:pt x="482511" y="189255"/>
                </a:lnTo>
                <a:lnTo>
                  <a:pt x="501656" y="250359"/>
                </a:lnTo>
                <a:lnTo>
                  <a:pt x="508038" y="321094"/>
                </a:lnTo>
                <a:lnTo>
                  <a:pt x="504306" y="377400"/>
                </a:lnTo>
                <a:lnTo>
                  <a:pt x="493110" y="426894"/>
                </a:lnTo>
                <a:lnTo>
                  <a:pt x="474449" y="469573"/>
                </a:lnTo>
                <a:lnTo>
                  <a:pt x="448322" y="505434"/>
                </a:lnTo>
                <a:lnTo>
                  <a:pt x="416347" y="533838"/>
                </a:lnTo>
                <a:lnTo>
                  <a:pt x="380328" y="554126"/>
                </a:lnTo>
                <a:lnTo>
                  <a:pt x="340225" y="566299"/>
                </a:lnTo>
                <a:lnTo>
                  <a:pt x="295998" y="570357"/>
                </a:lnTo>
                <a:lnTo>
                  <a:pt x="491698" y="570357"/>
                </a:lnTo>
                <a:lnTo>
                  <a:pt x="533759" y="524661"/>
                </a:lnTo>
                <a:lnTo>
                  <a:pt x="554774" y="489712"/>
                </a:lnTo>
                <a:lnTo>
                  <a:pt x="571433" y="451342"/>
                </a:lnTo>
                <a:lnTo>
                  <a:pt x="583331" y="410454"/>
                </a:lnTo>
                <a:lnTo>
                  <a:pt x="590469" y="367075"/>
                </a:lnTo>
                <a:lnTo>
                  <a:pt x="592848" y="321233"/>
                </a:lnTo>
                <a:lnTo>
                  <a:pt x="590581" y="276045"/>
                </a:lnTo>
                <a:lnTo>
                  <a:pt x="583785" y="233300"/>
                </a:lnTo>
                <a:lnTo>
                  <a:pt x="572472" y="193015"/>
                </a:lnTo>
                <a:lnTo>
                  <a:pt x="556653" y="155206"/>
                </a:lnTo>
                <a:lnTo>
                  <a:pt x="536531" y="120562"/>
                </a:lnTo>
                <a:lnTo>
                  <a:pt x="512313" y="89973"/>
                </a:lnTo>
                <a:lnTo>
                  <a:pt x="492039" y="70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9898" y="1103350"/>
            <a:ext cx="486409" cy="630555"/>
          </a:xfrm>
          <a:custGeom>
            <a:avLst/>
            <a:gdLst/>
            <a:ahLst/>
            <a:cxnLst/>
            <a:rect l="l" t="t" r="r" b="b"/>
            <a:pathLst>
              <a:path w="486409" h="630555">
                <a:moveTo>
                  <a:pt x="404185" y="0"/>
                </a:moveTo>
                <a:lnTo>
                  <a:pt x="486404" y="0"/>
                </a:lnTo>
                <a:lnTo>
                  <a:pt x="486404" y="357873"/>
                </a:lnTo>
                <a:lnTo>
                  <a:pt x="485080" y="402203"/>
                </a:lnTo>
                <a:lnTo>
                  <a:pt x="481118" y="441715"/>
                </a:lnTo>
                <a:lnTo>
                  <a:pt x="465335" y="506298"/>
                </a:lnTo>
                <a:lnTo>
                  <a:pt x="435693" y="556031"/>
                </a:lnTo>
                <a:lnTo>
                  <a:pt x="389173" y="595591"/>
                </a:lnTo>
                <a:lnTo>
                  <a:pt x="325511" y="621426"/>
                </a:lnTo>
                <a:lnTo>
                  <a:pt x="287250" y="627899"/>
                </a:lnTo>
                <a:lnTo>
                  <a:pt x="244647" y="630059"/>
                </a:lnTo>
                <a:lnTo>
                  <a:pt x="203215" y="628192"/>
                </a:lnTo>
                <a:lnTo>
                  <a:pt x="132145" y="613209"/>
                </a:lnTo>
                <a:lnTo>
                  <a:pt x="76864" y="583369"/>
                </a:lnTo>
                <a:lnTo>
                  <a:pt x="37426" y="539978"/>
                </a:lnTo>
                <a:lnTo>
                  <a:pt x="13328" y="482172"/>
                </a:lnTo>
                <a:lnTo>
                  <a:pt x="1485" y="404500"/>
                </a:lnTo>
                <a:lnTo>
                  <a:pt x="0" y="357873"/>
                </a:lnTo>
                <a:lnTo>
                  <a:pt x="0" y="0"/>
                </a:lnTo>
                <a:lnTo>
                  <a:pt x="82223" y="0"/>
                </a:lnTo>
                <a:lnTo>
                  <a:pt x="82223" y="357733"/>
                </a:lnTo>
                <a:lnTo>
                  <a:pt x="83167" y="395452"/>
                </a:lnTo>
                <a:lnTo>
                  <a:pt x="90681" y="454993"/>
                </a:lnTo>
                <a:lnTo>
                  <a:pt x="106017" y="494792"/>
                </a:lnTo>
                <a:lnTo>
                  <a:pt x="131666" y="524315"/>
                </a:lnTo>
                <a:lnTo>
                  <a:pt x="167777" y="544815"/>
                </a:lnTo>
                <a:lnTo>
                  <a:pt x="212290" y="555203"/>
                </a:lnTo>
                <a:lnTo>
                  <a:pt x="237575" y="556501"/>
                </a:lnTo>
                <a:lnTo>
                  <a:pt x="279358" y="553934"/>
                </a:lnTo>
                <a:lnTo>
                  <a:pt x="343562" y="533435"/>
                </a:lnTo>
                <a:lnTo>
                  <a:pt x="382700" y="490266"/>
                </a:lnTo>
                <a:lnTo>
                  <a:pt x="401801" y="411394"/>
                </a:lnTo>
                <a:lnTo>
                  <a:pt x="404185" y="357733"/>
                </a:lnTo>
                <a:lnTo>
                  <a:pt x="404185" y="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6448" y="1103350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5" h="619760">
                <a:moveTo>
                  <a:pt x="204254" y="619683"/>
                </a:moveTo>
                <a:lnTo>
                  <a:pt x="204254" y="72694"/>
                </a:lnTo>
                <a:lnTo>
                  <a:pt x="0" y="72694"/>
                </a:lnTo>
                <a:lnTo>
                  <a:pt x="0" y="0"/>
                </a:lnTo>
                <a:lnTo>
                  <a:pt x="490728" y="0"/>
                </a:lnTo>
                <a:lnTo>
                  <a:pt x="490728" y="72694"/>
                </a:lnTo>
                <a:lnTo>
                  <a:pt x="286473" y="72694"/>
                </a:lnTo>
                <a:lnTo>
                  <a:pt x="286473" y="619683"/>
                </a:lnTo>
                <a:lnTo>
                  <a:pt x="20425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5702" y="1103350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854" y="1103350"/>
            <a:ext cx="387350" cy="619760"/>
          </a:xfrm>
          <a:custGeom>
            <a:avLst/>
            <a:gdLst/>
            <a:ahLst/>
            <a:cxnLst/>
            <a:rect l="l" t="t" r="r" b="b"/>
            <a:pathLst>
              <a:path w="3873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546976"/>
                </a:lnTo>
                <a:lnTo>
                  <a:pt x="386867" y="546976"/>
                </a:lnTo>
                <a:lnTo>
                  <a:pt x="386867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17507" y="1103350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4786" y="1103350"/>
            <a:ext cx="490220" cy="619760"/>
          </a:xfrm>
          <a:custGeom>
            <a:avLst/>
            <a:gdLst/>
            <a:ahLst/>
            <a:cxnLst/>
            <a:rect l="l" t="t" r="r" b="b"/>
            <a:pathLst>
              <a:path w="490220" h="619760">
                <a:moveTo>
                  <a:pt x="0" y="619683"/>
                </a:moveTo>
                <a:lnTo>
                  <a:pt x="0" y="543953"/>
                </a:lnTo>
                <a:lnTo>
                  <a:pt x="317347" y="146697"/>
                </a:lnTo>
                <a:lnTo>
                  <a:pt x="334180" y="126328"/>
                </a:lnTo>
                <a:lnTo>
                  <a:pt x="350510" y="107205"/>
                </a:lnTo>
                <a:lnTo>
                  <a:pt x="366378" y="89328"/>
                </a:lnTo>
                <a:lnTo>
                  <a:pt x="381825" y="72694"/>
                </a:lnTo>
                <a:lnTo>
                  <a:pt x="36347" y="72694"/>
                </a:lnTo>
                <a:lnTo>
                  <a:pt x="36347" y="0"/>
                </a:lnTo>
                <a:lnTo>
                  <a:pt x="479475" y="0"/>
                </a:lnTo>
                <a:lnTo>
                  <a:pt x="479475" y="72694"/>
                </a:lnTo>
                <a:lnTo>
                  <a:pt x="131419" y="502551"/>
                </a:lnTo>
                <a:lnTo>
                  <a:pt x="94195" y="546976"/>
                </a:lnTo>
                <a:lnTo>
                  <a:pt x="489864" y="546976"/>
                </a:lnTo>
                <a:lnTo>
                  <a:pt x="489864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4844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0" y="619683"/>
                </a:moveTo>
                <a:lnTo>
                  <a:pt x="237718" y="0"/>
                </a:lnTo>
                <a:lnTo>
                  <a:pt x="327875" y="0"/>
                </a:lnTo>
                <a:lnTo>
                  <a:pt x="580161" y="619683"/>
                </a:lnTo>
                <a:lnTo>
                  <a:pt x="486841" y="619683"/>
                </a:lnTo>
                <a:lnTo>
                  <a:pt x="415150" y="431876"/>
                </a:lnTo>
                <a:lnTo>
                  <a:pt x="154203" y="431876"/>
                </a:lnTo>
                <a:lnTo>
                  <a:pt x="8698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83139" y="1167396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4" h="301625">
                <a:moveTo>
                  <a:pt x="0" y="301180"/>
                </a:moveTo>
                <a:lnTo>
                  <a:pt x="211175" y="301180"/>
                </a:lnTo>
                <a:lnTo>
                  <a:pt x="146545" y="129387"/>
                </a:lnTo>
                <a:lnTo>
                  <a:pt x="132829" y="91925"/>
                </a:lnTo>
                <a:lnTo>
                  <a:pt x="120870" y="57873"/>
                </a:lnTo>
                <a:lnTo>
                  <a:pt x="110642" y="27231"/>
                </a:lnTo>
                <a:lnTo>
                  <a:pt x="102120" y="0"/>
                </a:lnTo>
                <a:lnTo>
                  <a:pt x="95198" y="30158"/>
                </a:lnTo>
                <a:lnTo>
                  <a:pt x="87193" y="60074"/>
                </a:lnTo>
                <a:lnTo>
                  <a:pt x="78105" y="89775"/>
                </a:lnTo>
                <a:lnTo>
                  <a:pt x="67932" y="119291"/>
                </a:lnTo>
                <a:lnTo>
                  <a:pt x="0" y="30118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26699" y="1092961"/>
            <a:ext cx="547370" cy="640715"/>
          </a:xfrm>
          <a:custGeom>
            <a:avLst/>
            <a:gdLst/>
            <a:ahLst/>
            <a:cxnLst/>
            <a:rect l="l" t="t" r="r" b="b"/>
            <a:pathLst>
              <a:path w="547370" h="640714">
                <a:moveTo>
                  <a:pt x="464756" y="412686"/>
                </a:moveTo>
                <a:lnTo>
                  <a:pt x="546976" y="433463"/>
                </a:lnTo>
                <a:lnTo>
                  <a:pt x="531531" y="480959"/>
                </a:lnTo>
                <a:lnTo>
                  <a:pt x="510949" y="522425"/>
                </a:lnTo>
                <a:lnTo>
                  <a:pt x="485229" y="557888"/>
                </a:lnTo>
                <a:lnTo>
                  <a:pt x="454367" y="587375"/>
                </a:lnTo>
                <a:lnTo>
                  <a:pt x="419075" y="610578"/>
                </a:lnTo>
                <a:lnTo>
                  <a:pt x="380047" y="627165"/>
                </a:lnTo>
                <a:lnTo>
                  <a:pt x="337285" y="637125"/>
                </a:lnTo>
                <a:lnTo>
                  <a:pt x="290791" y="640448"/>
                </a:lnTo>
                <a:lnTo>
                  <a:pt x="243138" y="637904"/>
                </a:lnTo>
                <a:lnTo>
                  <a:pt x="200134" y="630264"/>
                </a:lnTo>
                <a:lnTo>
                  <a:pt x="161781" y="617511"/>
                </a:lnTo>
                <a:lnTo>
                  <a:pt x="128079" y="599630"/>
                </a:lnTo>
                <a:lnTo>
                  <a:pt x="72894" y="549776"/>
                </a:lnTo>
                <a:lnTo>
                  <a:pt x="50944" y="517984"/>
                </a:lnTo>
                <a:lnTo>
                  <a:pt x="32740" y="481634"/>
                </a:lnTo>
                <a:lnTo>
                  <a:pt x="18436" y="442225"/>
                </a:lnTo>
                <a:lnTo>
                  <a:pt x="8202" y="401435"/>
                </a:lnTo>
                <a:lnTo>
                  <a:pt x="2052" y="359239"/>
                </a:lnTo>
                <a:lnTo>
                  <a:pt x="0" y="315607"/>
                </a:lnTo>
                <a:lnTo>
                  <a:pt x="2300" y="268792"/>
                </a:lnTo>
                <a:lnTo>
                  <a:pt x="9210" y="225061"/>
                </a:lnTo>
                <a:lnTo>
                  <a:pt x="20745" y="184414"/>
                </a:lnTo>
                <a:lnTo>
                  <a:pt x="36918" y="146850"/>
                </a:lnTo>
                <a:lnTo>
                  <a:pt x="57364" y="112983"/>
                </a:lnTo>
                <a:lnTo>
                  <a:pt x="81705" y="83448"/>
                </a:lnTo>
                <a:lnTo>
                  <a:pt x="142074" y="37363"/>
                </a:lnTo>
                <a:lnTo>
                  <a:pt x="177017" y="20997"/>
                </a:lnTo>
                <a:lnTo>
                  <a:pt x="213675" y="9323"/>
                </a:lnTo>
                <a:lnTo>
                  <a:pt x="252036" y="2328"/>
                </a:lnTo>
                <a:lnTo>
                  <a:pt x="292087" y="0"/>
                </a:lnTo>
                <a:lnTo>
                  <a:pt x="336740" y="2950"/>
                </a:lnTo>
                <a:lnTo>
                  <a:pt x="377661" y="11809"/>
                </a:lnTo>
                <a:lnTo>
                  <a:pt x="414850" y="26590"/>
                </a:lnTo>
                <a:lnTo>
                  <a:pt x="448310" y="47307"/>
                </a:lnTo>
                <a:lnTo>
                  <a:pt x="477601" y="73386"/>
                </a:lnTo>
                <a:lnTo>
                  <a:pt x="502078" y="104236"/>
                </a:lnTo>
                <a:lnTo>
                  <a:pt x="521740" y="139870"/>
                </a:lnTo>
                <a:lnTo>
                  <a:pt x="536587" y="180301"/>
                </a:lnTo>
                <a:lnTo>
                  <a:pt x="456095" y="199339"/>
                </a:lnTo>
                <a:lnTo>
                  <a:pt x="444148" y="167866"/>
                </a:lnTo>
                <a:lnTo>
                  <a:pt x="429737" y="140962"/>
                </a:lnTo>
                <a:lnTo>
                  <a:pt x="393636" y="100977"/>
                </a:lnTo>
                <a:lnTo>
                  <a:pt x="347449" y="77801"/>
                </a:lnTo>
                <a:lnTo>
                  <a:pt x="290652" y="70103"/>
                </a:lnTo>
                <a:lnTo>
                  <a:pt x="256495" y="72240"/>
                </a:lnTo>
                <a:lnTo>
                  <a:pt x="196892" y="89333"/>
                </a:lnTo>
                <a:lnTo>
                  <a:pt x="149354" y="122865"/>
                </a:lnTo>
                <a:lnTo>
                  <a:pt x="115717" y="168837"/>
                </a:lnTo>
                <a:lnTo>
                  <a:pt x="95761" y="225275"/>
                </a:lnTo>
                <a:lnTo>
                  <a:pt x="86027" y="284777"/>
                </a:lnTo>
                <a:lnTo>
                  <a:pt x="84810" y="315175"/>
                </a:lnTo>
                <a:lnTo>
                  <a:pt x="86244" y="353418"/>
                </a:lnTo>
                <a:lnTo>
                  <a:pt x="97712" y="422380"/>
                </a:lnTo>
                <a:lnTo>
                  <a:pt x="120810" y="480720"/>
                </a:lnTo>
                <a:lnTo>
                  <a:pt x="156510" y="524763"/>
                </a:lnTo>
                <a:lnTo>
                  <a:pt x="203867" y="553978"/>
                </a:lnTo>
                <a:lnTo>
                  <a:pt x="256287" y="568540"/>
                </a:lnTo>
                <a:lnTo>
                  <a:pt x="284010" y="570357"/>
                </a:lnTo>
                <a:lnTo>
                  <a:pt x="317066" y="567868"/>
                </a:lnTo>
                <a:lnTo>
                  <a:pt x="375173" y="548014"/>
                </a:lnTo>
                <a:lnTo>
                  <a:pt x="422160" y="508391"/>
                </a:lnTo>
                <a:lnTo>
                  <a:pt x="454397" y="449422"/>
                </a:lnTo>
                <a:lnTo>
                  <a:pt x="464756" y="412686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85069" y="1703985"/>
            <a:ext cx="222439" cy="225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7140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89" h="619760">
                <a:moveTo>
                  <a:pt x="0" y="619683"/>
                </a:moveTo>
                <a:lnTo>
                  <a:pt x="237718" y="0"/>
                </a:lnTo>
                <a:lnTo>
                  <a:pt x="327875" y="0"/>
                </a:lnTo>
                <a:lnTo>
                  <a:pt x="580161" y="619683"/>
                </a:lnTo>
                <a:lnTo>
                  <a:pt x="486841" y="619683"/>
                </a:lnTo>
                <a:lnTo>
                  <a:pt x="415150" y="431876"/>
                </a:lnTo>
                <a:lnTo>
                  <a:pt x="154203" y="431876"/>
                </a:lnTo>
                <a:lnTo>
                  <a:pt x="8698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5435" y="1167396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4" h="301625">
                <a:moveTo>
                  <a:pt x="0" y="301180"/>
                </a:moveTo>
                <a:lnTo>
                  <a:pt x="211175" y="301180"/>
                </a:lnTo>
                <a:lnTo>
                  <a:pt x="146545" y="129387"/>
                </a:lnTo>
                <a:lnTo>
                  <a:pt x="132829" y="91925"/>
                </a:lnTo>
                <a:lnTo>
                  <a:pt x="120870" y="57873"/>
                </a:lnTo>
                <a:lnTo>
                  <a:pt x="110642" y="27231"/>
                </a:lnTo>
                <a:lnTo>
                  <a:pt x="102120" y="0"/>
                </a:lnTo>
                <a:lnTo>
                  <a:pt x="95198" y="30158"/>
                </a:lnTo>
                <a:lnTo>
                  <a:pt x="87193" y="60074"/>
                </a:lnTo>
                <a:lnTo>
                  <a:pt x="78105" y="89775"/>
                </a:lnTo>
                <a:lnTo>
                  <a:pt x="67932" y="119291"/>
                </a:lnTo>
                <a:lnTo>
                  <a:pt x="0" y="30118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9507" y="969200"/>
            <a:ext cx="282575" cy="97155"/>
          </a:xfrm>
          <a:custGeom>
            <a:avLst/>
            <a:gdLst/>
            <a:ahLst/>
            <a:cxnLst/>
            <a:rect l="l" t="t" r="r" b="b"/>
            <a:pathLst>
              <a:path w="282575" h="97155">
                <a:moveTo>
                  <a:pt x="0" y="96926"/>
                </a:moveTo>
                <a:lnTo>
                  <a:pt x="5830" y="57854"/>
                </a:lnTo>
                <a:lnTo>
                  <a:pt x="36965" y="16268"/>
                </a:lnTo>
                <a:lnTo>
                  <a:pt x="85839" y="1727"/>
                </a:lnTo>
                <a:lnTo>
                  <a:pt x="100115" y="3108"/>
                </a:lnTo>
                <a:lnTo>
                  <a:pt x="116759" y="7261"/>
                </a:lnTo>
                <a:lnTo>
                  <a:pt x="135758" y="14200"/>
                </a:lnTo>
                <a:lnTo>
                  <a:pt x="157099" y="23939"/>
                </a:lnTo>
                <a:lnTo>
                  <a:pt x="168907" y="29350"/>
                </a:lnTo>
                <a:lnTo>
                  <a:pt x="179463" y="33229"/>
                </a:lnTo>
                <a:lnTo>
                  <a:pt x="188752" y="35565"/>
                </a:lnTo>
                <a:lnTo>
                  <a:pt x="196761" y="36347"/>
                </a:lnTo>
                <a:lnTo>
                  <a:pt x="205841" y="36347"/>
                </a:lnTo>
                <a:lnTo>
                  <a:pt x="227622" y="0"/>
                </a:lnTo>
                <a:lnTo>
                  <a:pt x="282155" y="0"/>
                </a:lnTo>
                <a:lnTo>
                  <a:pt x="275448" y="41990"/>
                </a:lnTo>
                <a:lnTo>
                  <a:pt x="245689" y="82491"/>
                </a:lnTo>
                <a:lnTo>
                  <a:pt x="199643" y="96062"/>
                </a:lnTo>
                <a:lnTo>
                  <a:pt x="185365" y="94578"/>
                </a:lnTo>
                <a:lnTo>
                  <a:pt x="168952" y="90133"/>
                </a:lnTo>
                <a:lnTo>
                  <a:pt x="150432" y="82737"/>
                </a:lnTo>
                <a:lnTo>
                  <a:pt x="129832" y="72402"/>
                </a:lnTo>
                <a:lnTo>
                  <a:pt x="116604" y="65697"/>
                </a:lnTo>
                <a:lnTo>
                  <a:pt x="105270" y="60925"/>
                </a:lnTo>
                <a:lnTo>
                  <a:pt x="95831" y="58072"/>
                </a:lnTo>
                <a:lnTo>
                  <a:pt x="88290" y="57124"/>
                </a:lnTo>
                <a:lnTo>
                  <a:pt x="78765" y="57124"/>
                </a:lnTo>
                <a:lnTo>
                  <a:pt x="56260" y="96926"/>
                </a:lnTo>
                <a:lnTo>
                  <a:pt x="0" y="96926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7255" y="1092961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0" y="328447"/>
                </a:moveTo>
                <a:lnTo>
                  <a:pt x="3322" y="269492"/>
                </a:lnTo>
                <a:lnTo>
                  <a:pt x="13285" y="215876"/>
                </a:lnTo>
                <a:lnTo>
                  <a:pt x="29881" y="167606"/>
                </a:lnTo>
                <a:lnTo>
                  <a:pt x="53103" y="124686"/>
                </a:lnTo>
                <a:lnTo>
                  <a:pt x="82943" y="87122"/>
                </a:lnTo>
                <a:lnTo>
                  <a:pt x="118013" y="55740"/>
                </a:lnTo>
                <a:lnTo>
                  <a:pt x="156933" y="31343"/>
                </a:lnTo>
                <a:lnTo>
                  <a:pt x="199710" y="13926"/>
                </a:lnTo>
                <a:lnTo>
                  <a:pt x="246351" y="3480"/>
                </a:lnTo>
                <a:lnTo>
                  <a:pt x="296862" y="0"/>
                </a:lnTo>
                <a:lnTo>
                  <a:pt x="338734" y="2567"/>
                </a:lnTo>
                <a:lnTo>
                  <a:pt x="378469" y="10260"/>
                </a:lnTo>
                <a:lnTo>
                  <a:pt x="416095" y="23065"/>
                </a:lnTo>
                <a:lnTo>
                  <a:pt x="451637" y="40970"/>
                </a:lnTo>
                <a:lnTo>
                  <a:pt x="484010" y="63441"/>
                </a:lnTo>
                <a:lnTo>
                  <a:pt x="512313" y="89973"/>
                </a:lnTo>
                <a:lnTo>
                  <a:pt x="536531" y="120562"/>
                </a:lnTo>
                <a:lnTo>
                  <a:pt x="556653" y="155206"/>
                </a:lnTo>
                <a:lnTo>
                  <a:pt x="572472" y="193015"/>
                </a:lnTo>
                <a:lnTo>
                  <a:pt x="583785" y="233300"/>
                </a:lnTo>
                <a:lnTo>
                  <a:pt x="590581" y="276045"/>
                </a:lnTo>
                <a:lnTo>
                  <a:pt x="592848" y="321233"/>
                </a:lnTo>
                <a:lnTo>
                  <a:pt x="590469" y="367075"/>
                </a:lnTo>
                <a:lnTo>
                  <a:pt x="583331" y="410454"/>
                </a:lnTo>
                <a:lnTo>
                  <a:pt x="571433" y="451342"/>
                </a:lnTo>
                <a:lnTo>
                  <a:pt x="554774" y="489712"/>
                </a:lnTo>
                <a:lnTo>
                  <a:pt x="533759" y="524661"/>
                </a:lnTo>
                <a:lnTo>
                  <a:pt x="508796" y="555064"/>
                </a:lnTo>
                <a:lnTo>
                  <a:pt x="479886" y="580921"/>
                </a:lnTo>
                <a:lnTo>
                  <a:pt x="447027" y="602234"/>
                </a:lnTo>
                <a:lnTo>
                  <a:pt x="411403" y="618974"/>
                </a:lnTo>
                <a:lnTo>
                  <a:pt x="374429" y="630913"/>
                </a:lnTo>
                <a:lnTo>
                  <a:pt x="336104" y="638067"/>
                </a:lnTo>
                <a:lnTo>
                  <a:pt x="296430" y="640448"/>
                </a:lnTo>
                <a:lnTo>
                  <a:pt x="253801" y="637800"/>
                </a:lnTo>
                <a:lnTo>
                  <a:pt x="213525" y="629866"/>
                </a:lnTo>
                <a:lnTo>
                  <a:pt x="175572" y="616659"/>
                </a:lnTo>
                <a:lnTo>
                  <a:pt x="139915" y="598195"/>
                </a:lnTo>
                <a:lnTo>
                  <a:pt x="107573" y="575174"/>
                </a:lnTo>
                <a:lnTo>
                  <a:pt x="79370" y="548298"/>
                </a:lnTo>
                <a:lnTo>
                  <a:pt x="55332" y="517558"/>
                </a:lnTo>
                <a:lnTo>
                  <a:pt x="35483" y="482942"/>
                </a:lnTo>
                <a:lnTo>
                  <a:pt x="19957" y="445940"/>
                </a:lnTo>
                <a:lnTo>
                  <a:pt x="8869" y="407857"/>
                </a:lnTo>
                <a:lnTo>
                  <a:pt x="2217" y="368692"/>
                </a:lnTo>
                <a:lnTo>
                  <a:pt x="0" y="32844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2079" y="1163929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4">
                <a:moveTo>
                  <a:pt x="0" y="258927"/>
                </a:moveTo>
                <a:lnTo>
                  <a:pt x="3759" y="311884"/>
                </a:lnTo>
                <a:lnTo>
                  <a:pt x="15038" y="358890"/>
                </a:lnTo>
                <a:lnTo>
                  <a:pt x="33834" y="399947"/>
                </a:lnTo>
                <a:lnTo>
                  <a:pt x="60147" y="435051"/>
                </a:lnTo>
                <a:lnTo>
                  <a:pt x="92146" y="463175"/>
                </a:lnTo>
                <a:lnTo>
                  <a:pt x="127984" y="483284"/>
                </a:lnTo>
                <a:lnTo>
                  <a:pt x="167660" y="495360"/>
                </a:lnTo>
                <a:lnTo>
                  <a:pt x="211175" y="499389"/>
                </a:lnTo>
                <a:lnTo>
                  <a:pt x="255401" y="495331"/>
                </a:lnTo>
                <a:lnTo>
                  <a:pt x="295505" y="483158"/>
                </a:lnTo>
                <a:lnTo>
                  <a:pt x="331524" y="462870"/>
                </a:lnTo>
                <a:lnTo>
                  <a:pt x="363499" y="434466"/>
                </a:lnTo>
                <a:lnTo>
                  <a:pt x="389626" y="398605"/>
                </a:lnTo>
                <a:lnTo>
                  <a:pt x="408287" y="355927"/>
                </a:lnTo>
                <a:lnTo>
                  <a:pt x="419483" y="306433"/>
                </a:lnTo>
                <a:lnTo>
                  <a:pt x="423214" y="250126"/>
                </a:lnTo>
                <a:lnTo>
                  <a:pt x="421619" y="213562"/>
                </a:lnTo>
                <a:lnTo>
                  <a:pt x="408855" y="147629"/>
                </a:lnTo>
                <a:lnTo>
                  <a:pt x="383431" y="91729"/>
                </a:lnTo>
                <a:lnTo>
                  <a:pt x="346054" y="48077"/>
                </a:lnTo>
                <a:lnTo>
                  <a:pt x="297565" y="17466"/>
                </a:lnTo>
                <a:lnTo>
                  <a:pt x="242331" y="1945"/>
                </a:lnTo>
                <a:lnTo>
                  <a:pt x="212471" y="0"/>
                </a:lnTo>
                <a:lnTo>
                  <a:pt x="170494" y="3733"/>
                </a:lnTo>
                <a:lnTo>
                  <a:pt x="131546" y="14932"/>
                </a:lnTo>
                <a:lnTo>
                  <a:pt x="95627" y="33593"/>
                </a:lnTo>
                <a:lnTo>
                  <a:pt x="62737" y="59715"/>
                </a:lnTo>
                <a:lnTo>
                  <a:pt x="35291" y="94555"/>
                </a:lnTo>
                <a:lnTo>
                  <a:pt x="15686" y="139361"/>
                </a:lnTo>
                <a:lnTo>
                  <a:pt x="3921" y="194148"/>
                </a:lnTo>
                <a:lnTo>
                  <a:pt x="0" y="25892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7330" y="3631603"/>
            <a:ext cx="305435" cy="513080"/>
          </a:xfrm>
          <a:custGeom>
            <a:avLst/>
            <a:gdLst/>
            <a:ahLst/>
            <a:cxnLst/>
            <a:rect l="l" t="t" r="r" b="b"/>
            <a:pathLst>
              <a:path w="305434" h="513079">
                <a:moveTo>
                  <a:pt x="295473" y="103441"/>
                </a:moveTo>
                <a:lnTo>
                  <a:pt x="0" y="103441"/>
                </a:lnTo>
                <a:lnTo>
                  <a:pt x="0" y="512635"/>
                </a:lnTo>
                <a:lnTo>
                  <a:pt x="305188" y="512635"/>
                </a:lnTo>
                <a:lnTo>
                  <a:pt x="305188" y="464629"/>
                </a:lnTo>
                <a:lnTo>
                  <a:pt x="54295" y="464629"/>
                </a:lnTo>
                <a:lnTo>
                  <a:pt x="54295" y="325183"/>
                </a:lnTo>
                <a:lnTo>
                  <a:pt x="280042" y="325183"/>
                </a:lnTo>
                <a:lnTo>
                  <a:pt x="280042" y="277177"/>
                </a:lnTo>
                <a:lnTo>
                  <a:pt x="54295" y="277177"/>
                </a:lnTo>
                <a:lnTo>
                  <a:pt x="54295" y="151447"/>
                </a:lnTo>
                <a:lnTo>
                  <a:pt x="295473" y="151447"/>
                </a:lnTo>
                <a:lnTo>
                  <a:pt x="295473" y="103441"/>
                </a:lnTo>
                <a:close/>
              </a:path>
              <a:path w="305434" h="513079">
                <a:moveTo>
                  <a:pt x="214320" y="0"/>
                </a:moveTo>
                <a:lnTo>
                  <a:pt x="148021" y="0"/>
                </a:lnTo>
                <a:lnTo>
                  <a:pt x="111445" y="78295"/>
                </a:lnTo>
                <a:lnTo>
                  <a:pt x="153162" y="78295"/>
                </a:lnTo>
                <a:lnTo>
                  <a:pt x="21432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2490" y="373504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20" y="117111"/>
                </a:lnTo>
                <a:lnTo>
                  <a:pt x="33270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4"/>
                </a:lnTo>
                <a:lnTo>
                  <a:pt x="9157" y="323422"/>
                </a:lnTo>
                <a:lnTo>
                  <a:pt x="25319" y="358048"/>
                </a:lnTo>
                <a:lnTo>
                  <a:pt x="62377" y="395960"/>
                </a:lnTo>
                <a:lnTo>
                  <a:pt x="110081" y="414264"/>
                </a:lnTo>
                <a:lnTo>
                  <a:pt x="127439" y="415480"/>
                </a:lnTo>
                <a:lnTo>
                  <a:pt x="153141" y="412731"/>
                </a:lnTo>
                <a:lnTo>
                  <a:pt x="175517" y="404491"/>
                </a:lnTo>
                <a:lnTo>
                  <a:pt x="194571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71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6" y="130684"/>
                </a:lnTo>
                <a:lnTo>
                  <a:pt x="150510" y="109145"/>
                </a:lnTo>
                <a:lnTo>
                  <a:pt x="138208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7" y="192639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4" y="291273"/>
                </a:lnTo>
                <a:lnTo>
                  <a:pt x="198468" y="332274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2614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37041" y="3841343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8" y="255549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1"/>
                </a:lnTo>
                <a:lnTo>
                  <a:pt x="49720" y="206311"/>
                </a:lnTo>
                <a:close/>
              </a:path>
              <a:path w="246380" h="309245">
                <a:moveTo>
                  <a:pt x="117538" y="0"/>
                </a:moveTo>
                <a:lnTo>
                  <a:pt x="74193" y="6007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26"/>
                </a:lnTo>
                <a:lnTo>
                  <a:pt x="9266" y="95879"/>
                </a:lnTo>
                <a:lnTo>
                  <a:pt x="25762" y="133383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34"/>
                </a:lnTo>
                <a:lnTo>
                  <a:pt x="194881" y="220891"/>
                </a:lnTo>
                <a:lnTo>
                  <a:pt x="193828" y="230083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71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1" y="16460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15" y="47577"/>
                </a:lnTo>
                <a:lnTo>
                  <a:pt x="121157" y="41148"/>
                </a:lnTo>
                <a:lnTo>
                  <a:pt x="219980" y="41148"/>
                </a:lnTo>
                <a:lnTo>
                  <a:pt x="217639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80" h="309245">
                <a:moveTo>
                  <a:pt x="219980" y="41148"/>
                </a:moveTo>
                <a:lnTo>
                  <a:pt x="121157" y="41148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05" y="69665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8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26220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89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1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60636" y="3841343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82" y="43434"/>
                </a:moveTo>
                <a:lnTo>
                  <a:pt x="128777" y="43434"/>
                </a:lnTo>
                <a:lnTo>
                  <a:pt x="138473" y="44004"/>
                </a:lnTo>
                <a:lnTo>
                  <a:pt x="147543" y="45708"/>
                </a:lnTo>
                <a:lnTo>
                  <a:pt x="180996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82" y="43434"/>
                </a:lnTo>
                <a:lnTo>
                  <a:pt x="227383" y="43025"/>
                </a:lnTo>
                <a:lnTo>
                  <a:pt x="199114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47618" y="3847630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312" y="296608"/>
                </a:lnTo>
                <a:lnTo>
                  <a:pt x="182741" y="237362"/>
                </a:lnTo>
                <a:lnTo>
                  <a:pt x="136309" y="237362"/>
                </a:lnTo>
                <a:lnTo>
                  <a:pt x="131843" y="222006"/>
                </a:lnTo>
                <a:lnTo>
                  <a:pt x="127174" y="206933"/>
                </a:lnTo>
                <a:lnTo>
                  <a:pt x="122310" y="192146"/>
                </a:lnTo>
                <a:lnTo>
                  <a:pt x="117259" y="177647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80" y="0"/>
                </a:lnTo>
                <a:lnTo>
                  <a:pt x="155066" y="180975"/>
                </a:lnTo>
                <a:lnTo>
                  <a:pt x="149351" y="196874"/>
                </a:lnTo>
                <a:lnTo>
                  <a:pt x="144330" y="211564"/>
                </a:lnTo>
                <a:lnTo>
                  <a:pt x="139988" y="225057"/>
                </a:lnTo>
                <a:lnTo>
                  <a:pt x="136309" y="237362"/>
                </a:lnTo>
                <a:lnTo>
                  <a:pt x="18274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45376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2" y="8218"/>
                </a:lnTo>
                <a:lnTo>
                  <a:pt x="45815" y="32867"/>
                </a:lnTo>
                <a:lnTo>
                  <a:pt x="11436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75" y="247244"/>
                </a:lnTo>
                <a:lnTo>
                  <a:pt x="59082" y="286801"/>
                </a:lnTo>
                <a:lnTo>
                  <a:pt x="109411" y="306698"/>
                </a:lnTo>
                <a:lnTo>
                  <a:pt x="139058" y="309181"/>
                </a:lnTo>
                <a:lnTo>
                  <a:pt x="158061" y="308055"/>
                </a:lnTo>
                <a:lnTo>
                  <a:pt x="210598" y="291084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44" y="266264"/>
                </a:lnTo>
                <a:lnTo>
                  <a:pt x="76295" y="239750"/>
                </a:lnTo>
                <a:lnTo>
                  <a:pt x="57647" y="204395"/>
                </a:lnTo>
                <a:lnTo>
                  <a:pt x="51428" y="154686"/>
                </a:lnTo>
                <a:lnTo>
                  <a:pt x="52983" y="128114"/>
                </a:lnTo>
                <a:lnTo>
                  <a:pt x="65418" y="85680"/>
                </a:lnTo>
                <a:lnTo>
                  <a:pt x="104462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9" y="22502"/>
                </a:lnTo>
                <a:lnTo>
                  <a:pt x="194559" y="10001"/>
                </a:lnTo>
                <a:lnTo>
                  <a:pt x="168189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4" y="48794"/>
                </a:lnTo>
                <a:lnTo>
                  <a:pt x="212208" y="85762"/>
                </a:lnTo>
                <a:lnTo>
                  <a:pt x="224748" y="127302"/>
                </a:lnTo>
                <a:lnTo>
                  <a:pt x="226228" y="154686"/>
                </a:lnTo>
                <a:lnTo>
                  <a:pt x="224765" y="180288"/>
                </a:lnTo>
                <a:lnTo>
                  <a:pt x="212331" y="223578"/>
                </a:lnTo>
                <a:lnTo>
                  <a:pt x="173322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06088" y="3735044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8186" y="3847630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312" y="296608"/>
                </a:lnTo>
                <a:lnTo>
                  <a:pt x="182741" y="237362"/>
                </a:lnTo>
                <a:lnTo>
                  <a:pt x="136309" y="237362"/>
                </a:lnTo>
                <a:lnTo>
                  <a:pt x="131843" y="222006"/>
                </a:lnTo>
                <a:lnTo>
                  <a:pt x="127174" y="206933"/>
                </a:lnTo>
                <a:lnTo>
                  <a:pt x="122310" y="192146"/>
                </a:lnTo>
                <a:lnTo>
                  <a:pt x="117259" y="177647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6" y="180975"/>
                </a:lnTo>
                <a:lnTo>
                  <a:pt x="149351" y="196874"/>
                </a:lnTo>
                <a:lnTo>
                  <a:pt x="144330" y="211564"/>
                </a:lnTo>
                <a:lnTo>
                  <a:pt x="139988" y="225057"/>
                </a:lnTo>
                <a:lnTo>
                  <a:pt x="136309" y="237362"/>
                </a:lnTo>
                <a:lnTo>
                  <a:pt x="18274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4797" y="373504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19943" y="384763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2917" y="373504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2" y="283234"/>
                </a:lnTo>
                <a:lnTo>
                  <a:pt x="9151" y="323422"/>
                </a:lnTo>
                <a:lnTo>
                  <a:pt x="25317" y="358048"/>
                </a:lnTo>
                <a:lnTo>
                  <a:pt x="62377" y="395960"/>
                </a:lnTo>
                <a:lnTo>
                  <a:pt x="110081" y="414264"/>
                </a:lnTo>
                <a:lnTo>
                  <a:pt x="127439" y="415480"/>
                </a:lnTo>
                <a:lnTo>
                  <a:pt x="153135" y="412731"/>
                </a:lnTo>
                <a:lnTo>
                  <a:pt x="175512" y="404491"/>
                </a:lnTo>
                <a:lnTo>
                  <a:pt x="194569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71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2" y="138505"/>
                </a:lnTo>
                <a:lnTo>
                  <a:pt x="191801" y="130684"/>
                </a:lnTo>
                <a:lnTo>
                  <a:pt x="150510" y="109145"/>
                </a:lnTo>
                <a:lnTo>
                  <a:pt x="138208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3" y="155105"/>
                </a:lnTo>
                <a:lnTo>
                  <a:pt x="198227" y="192639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4" y="291273"/>
                </a:lnTo>
                <a:lnTo>
                  <a:pt x="198468" y="332274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20761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7" y="8218"/>
                </a:lnTo>
                <a:lnTo>
                  <a:pt x="45815" y="32867"/>
                </a:lnTo>
                <a:lnTo>
                  <a:pt x="11436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1" y="308055"/>
                </a:lnTo>
                <a:lnTo>
                  <a:pt x="210598" y="291084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39" y="266264"/>
                </a:lnTo>
                <a:lnTo>
                  <a:pt x="76295" y="239750"/>
                </a:lnTo>
                <a:lnTo>
                  <a:pt x="57647" y="204395"/>
                </a:lnTo>
                <a:lnTo>
                  <a:pt x="51428" y="154686"/>
                </a:lnTo>
                <a:lnTo>
                  <a:pt x="52983" y="128114"/>
                </a:lnTo>
                <a:lnTo>
                  <a:pt x="65418" y="85680"/>
                </a:lnTo>
                <a:lnTo>
                  <a:pt x="104457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9" y="22502"/>
                </a:lnTo>
                <a:lnTo>
                  <a:pt x="194559" y="10001"/>
                </a:lnTo>
                <a:lnTo>
                  <a:pt x="168189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4" y="48794"/>
                </a:lnTo>
                <a:lnTo>
                  <a:pt x="212206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5" y="180288"/>
                </a:lnTo>
                <a:lnTo>
                  <a:pt x="212329" y="223578"/>
                </a:lnTo>
                <a:lnTo>
                  <a:pt x="173322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32857" y="3841343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66" y="10131"/>
                </a:lnTo>
                <a:lnTo>
                  <a:pt x="35923" y="40412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4"/>
                </a:lnTo>
                <a:lnTo>
                  <a:pt x="179287" y="302026"/>
                </a:lnTo>
                <a:lnTo>
                  <a:pt x="198804" y="293070"/>
                </a:lnTo>
                <a:lnTo>
                  <a:pt x="216408" y="280517"/>
                </a:lnTo>
                <a:lnTo>
                  <a:pt x="228362" y="268033"/>
                </a:lnTo>
                <a:lnTo>
                  <a:pt x="134023" y="268033"/>
                </a:lnTo>
                <a:lnTo>
                  <a:pt x="116516" y="266339"/>
                </a:lnTo>
                <a:lnTo>
                  <a:pt x="74295" y="240982"/>
                </a:lnTo>
                <a:lnTo>
                  <a:pt x="57150" y="205825"/>
                </a:lnTo>
                <a:lnTo>
                  <a:pt x="51435" y="154304"/>
                </a:lnTo>
                <a:lnTo>
                  <a:pt x="52918" y="126868"/>
                </a:lnTo>
                <a:lnTo>
                  <a:pt x="64781" y="83892"/>
                </a:lnTo>
                <a:lnTo>
                  <a:pt x="102525" y="47937"/>
                </a:lnTo>
                <a:lnTo>
                  <a:pt x="136969" y="41148"/>
                </a:lnTo>
                <a:lnTo>
                  <a:pt x="230099" y="41148"/>
                </a:lnTo>
                <a:lnTo>
                  <a:pt x="227821" y="37886"/>
                </a:lnTo>
                <a:lnTo>
                  <a:pt x="213842" y="24384"/>
                </a:lnTo>
                <a:lnTo>
                  <a:pt x="197433" y="13705"/>
                </a:lnTo>
                <a:lnTo>
                  <a:pt x="178798" y="6086"/>
                </a:lnTo>
                <a:lnTo>
                  <a:pt x="157965" y="1520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68" y="239704"/>
                </a:lnTo>
                <a:lnTo>
                  <a:pt x="161232" y="263523"/>
                </a:lnTo>
                <a:lnTo>
                  <a:pt x="134023" y="268033"/>
                </a:lnTo>
                <a:lnTo>
                  <a:pt x="228362" y="268033"/>
                </a:lnTo>
                <a:lnTo>
                  <a:pt x="231462" y="264795"/>
                </a:lnTo>
                <a:lnTo>
                  <a:pt x="243358" y="246343"/>
                </a:lnTo>
                <a:lnTo>
                  <a:pt x="252114" y="225141"/>
                </a:lnTo>
                <a:lnTo>
                  <a:pt x="257746" y="201167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099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33" y="74999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2" y="53949"/>
                </a:lnTo>
                <a:lnTo>
                  <a:pt x="23009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4612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6" y="268033"/>
                </a:lnTo>
                <a:lnTo>
                  <a:pt x="139058" y="268033"/>
                </a:lnTo>
                <a:lnTo>
                  <a:pt x="120939" y="266264"/>
                </a:lnTo>
                <a:lnTo>
                  <a:pt x="76295" y="239750"/>
                </a:lnTo>
                <a:lnTo>
                  <a:pt x="57647" y="204395"/>
                </a:lnTo>
                <a:lnTo>
                  <a:pt x="51428" y="154686"/>
                </a:lnTo>
                <a:lnTo>
                  <a:pt x="52983" y="128114"/>
                </a:lnTo>
                <a:lnTo>
                  <a:pt x="65418" y="85680"/>
                </a:lnTo>
                <a:lnTo>
                  <a:pt x="104457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9" y="22502"/>
                </a:lnTo>
                <a:lnTo>
                  <a:pt x="194559" y="10001"/>
                </a:lnTo>
                <a:lnTo>
                  <a:pt x="168189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4" y="180288"/>
                </a:lnTo>
                <a:lnTo>
                  <a:pt x="212324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6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1321" y="3841343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0" y="130127"/>
                </a:lnTo>
                <a:lnTo>
                  <a:pt x="58280" y="87249"/>
                </a:lnTo>
                <a:lnTo>
                  <a:pt x="84391" y="54584"/>
                </a:lnTo>
                <a:lnTo>
                  <a:pt x="97741" y="48196"/>
                </a:lnTo>
                <a:lnTo>
                  <a:pt x="45135" y="48196"/>
                </a:lnTo>
                <a:lnTo>
                  <a:pt x="45135" y="6286"/>
                </a:lnTo>
                <a:close/>
              </a:path>
              <a:path w="402589" h="302895">
                <a:moveTo>
                  <a:pt x="214735" y="43434"/>
                </a:moveTo>
                <a:lnTo>
                  <a:pt x="123532" y="43434"/>
                </a:lnTo>
                <a:lnTo>
                  <a:pt x="136494" y="44487"/>
                </a:lnTo>
                <a:lnTo>
                  <a:pt x="147521" y="47639"/>
                </a:lnTo>
                <a:lnTo>
                  <a:pt x="172947" y="81122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7995" y="55130"/>
                </a:lnTo>
                <a:lnTo>
                  <a:pt x="264303" y="51815"/>
                </a:lnTo>
                <a:lnTo>
                  <a:pt x="218401" y="51815"/>
                </a:lnTo>
                <a:lnTo>
                  <a:pt x="214735" y="43434"/>
                </a:lnTo>
                <a:close/>
              </a:path>
              <a:path w="402589" h="302895">
                <a:moveTo>
                  <a:pt x="391128" y="43434"/>
                </a:moveTo>
                <a:lnTo>
                  <a:pt x="299085" y="43434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78" y="72872"/>
                </a:lnTo>
                <a:lnTo>
                  <a:pt x="351980" y="113457"/>
                </a:lnTo>
                <a:lnTo>
                  <a:pt x="352043" y="302894"/>
                </a:lnTo>
                <a:lnTo>
                  <a:pt x="402336" y="302894"/>
                </a:lnTo>
                <a:lnTo>
                  <a:pt x="402311" y="99160"/>
                </a:lnTo>
                <a:lnTo>
                  <a:pt x="400835" y="75822"/>
                </a:lnTo>
                <a:lnTo>
                  <a:pt x="396341" y="55391"/>
                </a:lnTo>
                <a:lnTo>
                  <a:pt x="391128" y="43434"/>
                </a:lnTo>
                <a:close/>
              </a:path>
              <a:path w="402589" h="302895">
                <a:moveTo>
                  <a:pt x="310311" y="0"/>
                </a:moveTo>
                <a:lnTo>
                  <a:pt x="283360" y="3234"/>
                </a:lnTo>
                <a:lnTo>
                  <a:pt x="259070" y="12944"/>
                </a:lnTo>
                <a:lnTo>
                  <a:pt x="237424" y="29135"/>
                </a:lnTo>
                <a:lnTo>
                  <a:pt x="218401" y="51815"/>
                </a:lnTo>
                <a:lnTo>
                  <a:pt x="264303" y="51815"/>
                </a:lnTo>
                <a:lnTo>
                  <a:pt x="270349" y="48639"/>
                </a:lnTo>
                <a:lnTo>
                  <a:pt x="284044" y="44737"/>
                </a:lnTo>
                <a:lnTo>
                  <a:pt x="299085" y="43434"/>
                </a:lnTo>
                <a:lnTo>
                  <a:pt x="391128" y="43434"/>
                </a:lnTo>
                <a:lnTo>
                  <a:pt x="388866" y="38245"/>
                </a:lnTo>
                <a:lnTo>
                  <a:pt x="378421" y="24384"/>
                </a:lnTo>
                <a:lnTo>
                  <a:pt x="365261" y="13705"/>
                </a:lnTo>
                <a:lnTo>
                  <a:pt x="349510" y="6086"/>
                </a:lnTo>
                <a:lnTo>
                  <a:pt x="331187" y="1520"/>
                </a:lnTo>
                <a:lnTo>
                  <a:pt x="310311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1" y="7436"/>
                </a:lnTo>
                <a:lnTo>
                  <a:pt x="61345" y="28578"/>
                </a:lnTo>
                <a:lnTo>
                  <a:pt x="45135" y="48196"/>
                </a:lnTo>
                <a:lnTo>
                  <a:pt x="97741" y="48196"/>
                </a:lnTo>
                <a:lnTo>
                  <a:pt x="103171" y="46223"/>
                </a:lnTo>
                <a:lnTo>
                  <a:pt x="113155" y="44131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27" y="7677"/>
                </a:lnTo>
                <a:lnTo>
                  <a:pt x="150569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98774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6" y="268033"/>
                </a:lnTo>
                <a:lnTo>
                  <a:pt x="139058" y="268033"/>
                </a:lnTo>
                <a:lnTo>
                  <a:pt x="120939" y="266264"/>
                </a:lnTo>
                <a:lnTo>
                  <a:pt x="76295" y="239750"/>
                </a:lnTo>
                <a:lnTo>
                  <a:pt x="57642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12" y="85680"/>
                </a:lnTo>
                <a:lnTo>
                  <a:pt x="104457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4" y="22502"/>
                </a:lnTo>
                <a:lnTo>
                  <a:pt x="194554" y="10001"/>
                </a:lnTo>
                <a:lnTo>
                  <a:pt x="168187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4" y="48794"/>
                </a:lnTo>
                <a:lnTo>
                  <a:pt x="212206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4" y="180288"/>
                </a:lnTo>
                <a:lnTo>
                  <a:pt x="212324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6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06875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6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9" y="22502"/>
                </a:lnTo>
                <a:lnTo>
                  <a:pt x="194553" y="10001"/>
                </a:lnTo>
                <a:lnTo>
                  <a:pt x="168187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6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43000" y="373504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95" y="371855"/>
                </a:moveTo>
                <a:lnTo>
                  <a:pt x="46862" y="371855"/>
                </a:lnTo>
                <a:lnTo>
                  <a:pt x="63207" y="390931"/>
                </a:lnTo>
                <a:lnTo>
                  <a:pt x="82372" y="404564"/>
                </a:lnTo>
                <a:lnTo>
                  <a:pt x="104355" y="412750"/>
                </a:lnTo>
                <a:lnTo>
                  <a:pt x="129158" y="415480"/>
                </a:lnTo>
                <a:lnTo>
                  <a:pt x="154578" y="412890"/>
                </a:lnTo>
                <a:lnTo>
                  <a:pt x="178111" y="405112"/>
                </a:lnTo>
                <a:lnTo>
                  <a:pt x="199767" y="392136"/>
                </a:lnTo>
                <a:lnTo>
                  <a:pt x="219142" y="374332"/>
                </a:lnTo>
                <a:lnTo>
                  <a:pt x="124879" y="374332"/>
                </a:lnTo>
                <a:lnTo>
                  <a:pt x="105710" y="371905"/>
                </a:lnTo>
                <a:close/>
              </a:path>
              <a:path w="257175" h="415925">
                <a:moveTo>
                  <a:pt x="50291" y="0"/>
                </a:moveTo>
                <a:lnTo>
                  <a:pt x="0" y="0"/>
                </a:lnTo>
                <a:lnTo>
                  <a:pt x="0" y="409193"/>
                </a:lnTo>
                <a:lnTo>
                  <a:pt x="46862" y="409193"/>
                </a:lnTo>
                <a:lnTo>
                  <a:pt x="46862" y="371855"/>
                </a:lnTo>
                <a:lnTo>
                  <a:pt x="105595" y="371855"/>
                </a:lnTo>
                <a:lnTo>
                  <a:pt x="60769" y="335572"/>
                </a:lnTo>
                <a:lnTo>
                  <a:pt x="47201" y="283435"/>
                </a:lnTo>
                <a:lnTo>
                  <a:pt x="46291" y="258699"/>
                </a:lnTo>
                <a:lnTo>
                  <a:pt x="47791" y="233232"/>
                </a:lnTo>
                <a:lnTo>
                  <a:pt x="59793" y="191901"/>
                </a:lnTo>
                <a:lnTo>
                  <a:pt x="96443" y="154590"/>
                </a:lnTo>
                <a:lnTo>
                  <a:pt x="127165" y="147447"/>
                </a:lnTo>
                <a:lnTo>
                  <a:pt x="222871" y="147447"/>
                </a:lnTo>
                <a:lnTo>
                  <a:pt x="221591" y="146024"/>
                </a:lnTo>
                <a:lnTo>
                  <a:pt x="50291" y="146024"/>
                </a:lnTo>
                <a:lnTo>
                  <a:pt x="50291" y="0"/>
                </a:lnTo>
                <a:close/>
              </a:path>
              <a:path w="257175" h="415925">
                <a:moveTo>
                  <a:pt x="222871" y="147447"/>
                </a:moveTo>
                <a:lnTo>
                  <a:pt x="127165" y="147447"/>
                </a:lnTo>
                <a:lnTo>
                  <a:pt x="142861" y="149178"/>
                </a:lnTo>
                <a:lnTo>
                  <a:pt x="157368" y="154366"/>
                </a:lnTo>
                <a:lnTo>
                  <a:pt x="192843" y="190754"/>
                </a:lnTo>
                <a:lnTo>
                  <a:pt x="204309" y="233510"/>
                </a:lnTo>
                <a:lnTo>
                  <a:pt x="205739" y="260603"/>
                </a:lnTo>
                <a:lnTo>
                  <a:pt x="204239" y="287143"/>
                </a:lnTo>
                <a:lnTo>
                  <a:pt x="192238" y="329719"/>
                </a:lnTo>
                <a:lnTo>
                  <a:pt x="155598" y="367188"/>
                </a:lnTo>
                <a:lnTo>
                  <a:pt x="124879" y="374332"/>
                </a:lnTo>
                <a:lnTo>
                  <a:pt x="219142" y="374332"/>
                </a:lnTo>
                <a:lnTo>
                  <a:pt x="247757" y="323826"/>
                </a:lnTo>
                <a:lnTo>
                  <a:pt x="257175" y="256412"/>
                </a:lnTo>
                <a:lnTo>
                  <a:pt x="256620" y="240647"/>
                </a:lnTo>
                <a:lnTo>
                  <a:pt x="248221" y="196316"/>
                </a:lnTo>
                <a:lnTo>
                  <a:pt x="231001" y="158711"/>
                </a:lnTo>
                <a:lnTo>
                  <a:pt x="223558" y="148209"/>
                </a:lnTo>
                <a:lnTo>
                  <a:pt x="222871" y="147447"/>
                </a:lnTo>
                <a:close/>
              </a:path>
              <a:path w="257175" h="415925">
                <a:moveTo>
                  <a:pt x="131546" y="106299"/>
                </a:moveTo>
                <a:lnTo>
                  <a:pt x="107934" y="108782"/>
                </a:lnTo>
                <a:lnTo>
                  <a:pt x="86528" y="116231"/>
                </a:lnTo>
                <a:lnTo>
                  <a:pt x="67317" y="128646"/>
                </a:lnTo>
                <a:lnTo>
                  <a:pt x="50291" y="146024"/>
                </a:lnTo>
                <a:lnTo>
                  <a:pt x="221591" y="146024"/>
                </a:lnTo>
                <a:lnTo>
                  <a:pt x="183362" y="117259"/>
                </a:lnTo>
                <a:lnTo>
                  <a:pt x="145023" y="106979"/>
                </a:lnTo>
                <a:lnTo>
                  <a:pt x="131546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97508" y="3735044"/>
            <a:ext cx="114300" cy="529590"/>
          </a:xfrm>
          <a:custGeom>
            <a:avLst/>
            <a:gdLst/>
            <a:ahLst/>
            <a:cxnLst/>
            <a:rect l="l" t="t" r="r" b="b"/>
            <a:pathLst>
              <a:path w="114300" h="529589">
                <a:moveTo>
                  <a:pt x="113919" y="0"/>
                </a:moveTo>
                <a:lnTo>
                  <a:pt x="63626" y="0"/>
                </a:lnTo>
                <a:lnTo>
                  <a:pt x="63626" y="58292"/>
                </a:lnTo>
                <a:lnTo>
                  <a:pt x="113919" y="58292"/>
                </a:lnTo>
                <a:lnTo>
                  <a:pt x="113919" y="0"/>
                </a:lnTo>
                <a:close/>
              </a:path>
              <a:path w="114300" h="529589">
                <a:moveTo>
                  <a:pt x="9245" y="481304"/>
                </a:moveTo>
                <a:lnTo>
                  <a:pt x="0" y="523875"/>
                </a:lnTo>
                <a:lnTo>
                  <a:pt x="39344" y="529209"/>
                </a:lnTo>
                <a:lnTo>
                  <a:pt x="58915" y="527460"/>
                </a:lnTo>
                <a:lnTo>
                  <a:pt x="99631" y="501307"/>
                </a:lnTo>
                <a:lnTo>
                  <a:pt x="106749" y="485203"/>
                </a:lnTo>
                <a:lnTo>
                  <a:pt x="27241" y="485203"/>
                </a:lnTo>
                <a:lnTo>
                  <a:pt x="19342" y="483870"/>
                </a:lnTo>
                <a:lnTo>
                  <a:pt x="9245" y="481304"/>
                </a:lnTo>
                <a:close/>
              </a:path>
              <a:path w="114300" h="529589">
                <a:moveTo>
                  <a:pt x="113919" y="112585"/>
                </a:moveTo>
                <a:lnTo>
                  <a:pt x="63626" y="112585"/>
                </a:lnTo>
                <a:lnTo>
                  <a:pt x="63599" y="425107"/>
                </a:lnTo>
                <a:lnTo>
                  <a:pt x="63147" y="442519"/>
                </a:lnTo>
                <a:lnTo>
                  <a:pt x="50965" y="481774"/>
                </a:lnTo>
                <a:lnTo>
                  <a:pt x="43345" y="485203"/>
                </a:lnTo>
                <a:lnTo>
                  <a:pt x="106749" y="485203"/>
                </a:lnTo>
                <a:lnTo>
                  <a:pt x="110347" y="471527"/>
                </a:lnTo>
                <a:lnTo>
                  <a:pt x="113026" y="450391"/>
                </a:lnTo>
                <a:lnTo>
                  <a:pt x="113919" y="425107"/>
                </a:lnTo>
                <a:lnTo>
                  <a:pt x="113919" y="11258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71816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77670" y="3744099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0" y="363691"/>
                </a:lnTo>
                <a:lnTo>
                  <a:pt x="64388" y="395477"/>
                </a:lnTo>
                <a:lnTo>
                  <a:pt x="106768" y="404139"/>
                </a:lnTo>
                <a:lnTo>
                  <a:pt x="115357" y="403855"/>
                </a:lnTo>
                <a:lnTo>
                  <a:pt x="124536" y="403009"/>
                </a:lnTo>
                <a:lnTo>
                  <a:pt x="134286" y="401610"/>
                </a:lnTo>
                <a:lnTo>
                  <a:pt x="144589" y="399668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5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65020" y="373504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90166" y="384763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61133" y="3847630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09" y="0"/>
                </a:moveTo>
                <a:lnTo>
                  <a:pt x="0" y="0"/>
                </a:lnTo>
                <a:lnTo>
                  <a:pt x="111912" y="296608"/>
                </a:lnTo>
                <a:lnTo>
                  <a:pt x="160299" y="296608"/>
                </a:lnTo>
                <a:lnTo>
                  <a:pt x="182731" y="237362"/>
                </a:lnTo>
                <a:lnTo>
                  <a:pt x="136296" y="237362"/>
                </a:lnTo>
                <a:lnTo>
                  <a:pt x="131835" y="222006"/>
                </a:lnTo>
                <a:lnTo>
                  <a:pt x="127166" y="206933"/>
                </a:lnTo>
                <a:lnTo>
                  <a:pt x="122300" y="192146"/>
                </a:lnTo>
                <a:lnTo>
                  <a:pt x="117246" y="177647"/>
                </a:lnTo>
                <a:lnTo>
                  <a:pt x="53809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67" y="0"/>
                </a:lnTo>
                <a:lnTo>
                  <a:pt x="155054" y="180975"/>
                </a:lnTo>
                <a:lnTo>
                  <a:pt x="149339" y="196874"/>
                </a:lnTo>
                <a:lnTo>
                  <a:pt x="144318" y="211564"/>
                </a:lnTo>
                <a:lnTo>
                  <a:pt x="139975" y="225057"/>
                </a:lnTo>
                <a:lnTo>
                  <a:pt x="136296" y="237362"/>
                </a:lnTo>
                <a:lnTo>
                  <a:pt x="18273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58891" y="384134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6" y="189849"/>
                </a:lnTo>
                <a:lnTo>
                  <a:pt x="21564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3" y="308055"/>
                </a:lnTo>
                <a:lnTo>
                  <a:pt x="210585" y="291084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34" y="204395"/>
                </a:lnTo>
                <a:lnTo>
                  <a:pt x="51416" y="154686"/>
                </a:lnTo>
                <a:lnTo>
                  <a:pt x="52971" y="128114"/>
                </a:lnTo>
                <a:lnTo>
                  <a:pt x="65405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195" y="85762"/>
                </a:lnTo>
                <a:lnTo>
                  <a:pt x="224735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66991" y="373504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2" y="283234"/>
                </a:lnTo>
                <a:lnTo>
                  <a:pt x="9151" y="323422"/>
                </a:lnTo>
                <a:lnTo>
                  <a:pt x="25312" y="358048"/>
                </a:lnTo>
                <a:lnTo>
                  <a:pt x="62377" y="395960"/>
                </a:lnTo>
                <a:lnTo>
                  <a:pt x="110069" y="414264"/>
                </a:lnTo>
                <a:lnTo>
                  <a:pt x="127427" y="415480"/>
                </a:lnTo>
                <a:lnTo>
                  <a:pt x="153130" y="412731"/>
                </a:lnTo>
                <a:lnTo>
                  <a:pt x="175510" y="404491"/>
                </a:lnTo>
                <a:lnTo>
                  <a:pt x="194569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66" y="372580"/>
                </a:lnTo>
                <a:lnTo>
                  <a:pt x="75522" y="346240"/>
                </a:lnTo>
                <a:lnTo>
                  <a:pt x="57435" y="310935"/>
                </a:lnTo>
                <a:lnTo>
                  <a:pt x="51422" y="261175"/>
                </a:lnTo>
                <a:lnTo>
                  <a:pt x="52827" y="233878"/>
                </a:lnTo>
                <a:lnTo>
                  <a:pt x="64078" y="190871"/>
                </a:lnTo>
                <a:lnTo>
                  <a:pt x="99202" y="154819"/>
                </a:lnTo>
                <a:lnTo>
                  <a:pt x="130005" y="148018"/>
                </a:lnTo>
                <a:lnTo>
                  <a:pt x="257157" y="148018"/>
                </a:lnTo>
                <a:lnTo>
                  <a:pt x="257157" y="147167"/>
                </a:lnTo>
                <a:lnTo>
                  <a:pt x="206865" y="147167"/>
                </a:lnTo>
                <a:lnTo>
                  <a:pt x="199812" y="138505"/>
                </a:lnTo>
                <a:lnTo>
                  <a:pt x="191795" y="130684"/>
                </a:lnTo>
                <a:lnTo>
                  <a:pt x="150506" y="109145"/>
                </a:lnTo>
                <a:lnTo>
                  <a:pt x="138202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57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57" y="409193"/>
                </a:lnTo>
                <a:lnTo>
                  <a:pt x="257157" y="371576"/>
                </a:lnTo>
                <a:close/>
              </a:path>
              <a:path w="257175" h="415925">
                <a:moveTo>
                  <a:pt x="257157" y="148018"/>
                </a:moveTo>
                <a:lnTo>
                  <a:pt x="130005" y="148018"/>
                </a:lnTo>
                <a:lnTo>
                  <a:pt x="146538" y="149788"/>
                </a:lnTo>
                <a:lnTo>
                  <a:pt x="161709" y="155105"/>
                </a:lnTo>
                <a:lnTo>
                  <a:pt x="198225" y="192639"/>
                </a:lnTo>
                <a:lnTo>
                  <a:pt x="209973" y="237180"/>
                </a:lnTo>
                <a:lnTo>
                  <a:pt x="211437" y="265468"/>
                </a:lnTo>
                <a:lnTo>
                  <a:pt x="209993" y="291273"/>
                </a:lnTo>
                <a:lnTo>
                  <a:pt x="198460" y="332274"/>
                </a:lnTo>
                <a:lnTo>
                  <a:pt x="162801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57" y="371576"/>
                </a:lnTo>
                <a:lnTo>
                  <a:pt x="257157" y="148018"/>
                </a:lnTo>
                <a:close/>
              </a:path>
              <a:path w="257175" h="415925">
                <a:moveTo>
                  <a:pt x="257157" y="0"/>
                </a:moveTo>
                <a:lnTo>
                  <a:pt x="206865" y="0"/>
                </a:lnTo>
                <a:lnTo>
                  <a:pt x="206865" y="147167"/>
                </a:lnTo>
                <a:lnTo>
                  <a:pt x="257157" y="147167"/>
                </a:lnTo>
                <a:lnTo>
                  <a:pt x="2571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387116" y="384134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89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9898" y="447981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3" y="206311"/>
                </a:moveTo>
                <a:lnTo>
                  <a:pt x="0" y="214312"/>
                </a:lnTo>
                <a:lnTo>
                  <a:pt x="5573" y="236372"/>
                </a:lnTo>
                <a:lnTo>
                  <a:pt x="13870" y="255544"/>
                </a:lnTo>
                <a:lnTo>
                  <a:pt x="38671" y="285280"/>
                </a:lnTo>
                <a:lnTo>
                  <a:pt x="75867" y="303193"/>
                </a:lnTo>
                <a:lnTo>
                  <a:pt x="126777" y="309181"/>
                </a:lnTo>
                <a:lnTo>
                  <a:pt x="143762" y="308430"/>
                </a:lnTo>
                <a:lnTo>
                  <a:pt x="189355" y="297091"/>
                </a:lnTo>
                <a:lnTo>
                  <a:pt x="223487" y="273245"/>
                </a:lnTo>
                <a:lnTo>
                  <a:pt x="227560" y="268033"/>
                </a:lnTo>
                <a:lnTo>
                  <a:pt x="126587" y="268033"/>
                </a:lnTo>
                <a:lnTo>
                  <a:pt x="110373" y="267034"/>
                </a:lnTo>
                <a:lnTo>
                  <a:pt x="73058" y="252133"/>
                </a:lnTo>
                <a:lnTo>
                  <a:pt x="52738" y="220370"/>
                </a:lnTo>
                <a:lnTo>
                  <a:pt x="49723" y="206311"/>
                </a:lnTo>
                <a:close/>
              </a:path>
              <a:path w="246380" h="309245">
                <a:moveTo>
                  <a:pt x="117539" y="0"/>
                </a:moveTo>
                <a:lnTo>
                  <a:pt x="74199" y="5994"/>
                </a:lnTo>
                <a:lnTo>
                  <a:pt x="34914" y="26503"/>
                </a:lnTo>
                <a:lnTo>
                  <a:pt x="10848" y="66163"/>
                </a:lnTo>
                <a:lnTo>
                  <a:pt x="8611" y="85813"/>
                </a:lnTo>
                <a:lnTo>
                  <a:pt x="9269" y="95873"/>
                </a:lnTo>
                <a:lnTo>
                  <a:pt x="25766" y="133377"/>
                </a:lnTo>
                <a:lnTo>
                  <a:pt x="64720" y="158373"/>
                </a:lnTo>
                <a:lnTo>
                  <a:pt x="102944" y="170375"/>
                </a:lnTo>
                <a:lnTo>
                  <a:pt x="146935" y="182041"/>
                </a:lnTo>
                <a:lnTo>
                  <a:pt x="161688" y="186526"/>
                </a:lnTo>
                <a:lnTo>
                  <a:pt x="193937" y="212828"/>
                </a:lnTo>
                <a:lnTo>
                  <a:pt x="194882" y="220878"/>
                </a:lnTo>
                <a:lnTo>
                  <a:pt x="193830" y="230078"/>
                </a:lnTo>
                <a:lnTo>
                  <a:pt x="168579" y="260120"/>
                </a:lnTo>
                <a:lnTo>
                  <a:pt x="126587" y="268033"/>
                </a:lnTo>
                <a:lnTo>
                  <a:pt x="227560" y="268033"/>
                </a:lnTo>
                <a:lnTo>
                  <a:pt x="245410" y="227966"/>
                </a:lnTo>
                <a:lnTo>
                  <a:pt x="246324" y="215645"/>
                </a:lnTo>
                <a:lnTo>
                  <a:pt x="245570" y="203321"/>
                </a:lnTo>
                <a:lnTo>
                  <a:pt x="227648" y="164597"/>
                </a:lnTo>
                <a:lnTo>
                  <a:pt x="188501" y="141565"/>
                </a:lnTo>
                <a:lnTo>
                  <a:pt x="151352" y="129926"/>
                </a:lnTo>
                <a:lnTo>
                  <a:pt x="97309" y="114946"/>
                </a:lnTo>
                <a:lnTo>
                  <a:pt x="88080" y="112175"/>
                </a:lnTo>
                <a:lnTo>
                  <a:pt x="82486" y="110299"/>
                </a:lnTo>
                <a:lnTo>
                  <a:pt x="73724" y="106768"/>
                </a:lnTo>
                <a:lnTo>
                  <a:pt x="67341" y="102298"/>
                </a:lnTo>
                <a:lnTo>
                  <a:pt x="63248" y="96964"/>
                </a:lnTo>
                <a:lnTo>
                  <a:pt x="59151" y="91732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0" y="47577"/>
                </a:lnTo>
                <a:lnTo>
                  <a:pt x="121158" y="41147"/>
                </a:lnTo>
                <a:lnTo>
                  <a:pt x="219986" y="41147"/>
                </a:lnTo>
                <a:lnTo>
                  <a:pt x="217648" y="37337"/>
                </a:lnTo>
                <a:lnTo>
                  <a:pt x="178689" y="10096"/>
                </a:lnTo>
                <a:lnTo>
                  <a:pt x="134435" y="627"/>
                </a:lnTo>
                <a:lnTo>
                  <a:pt x="117539" y="0"/>
                </a:lnTo>
                <a:close/>
              </a:path>
              <a:path w="246380" h="309245">
                <a:moveTo>
                  <a:pt x="219986" y="41147"/>
                </a:moveTo>
                <a:lnTo>
                  <a:pt x="121158" y="41147"/>
                </a:lnTo>
                <a:lnTo>
                  <a:pt x="134965" y="41952"/>
                </a:lnTo>
                <a:lnTo>
                  <a:pt x="147102" y="44372"/>
                </a:lnTo>
                <a:lnTo>
                  <a:pt x="179248" y="69665"/>
                </a:lnTo>
                <a:lnTo>
                  <a:pt x="185738" y="90296"/>
                </a:lnTo>
                <a:lnTo>
                  <a:pt x="234889" y="83438"/>
                </a:lnTo>
                <a:lnTo>
                  <a:pt x="232009" y="69665"/>
                </a:lnTo>
                <a:lnTo>
                  <a:pt x="228195" y="57497"/>
                </a:lnTo>
                <a:lnTo>
                  <a:pt x="223394" y="46700"/>
                </a:lnTo>
                <a:lnTo>
                  <a:pt x="219986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35658" y="4373511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49"/>
                </a:lnTo>
                <a:lnTo>
                  <a:pt x="50291" y="57149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60805" y="44860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62620" y="4479810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2" y="130127"/>
                </a:lnTo>
                <a:lnTo>
                  <a:pt x="58293" y="87248"/>
                </a:lnTo>
                <a:lnTo>
                  <a:pt x="84391" y="54584"/>
                </a:lnTo>
                <a:lnTo>
                  <a:pt x="97733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5" y="43433"/>
                </a:moveTo>
                <a:lnTo>
                  <a:pt x="123545" y="43433"/>
                </a:lnTo>
                <a:lnTo>
                  <a:pt x="136507" y="44487"/>
                </a:lnTo>
                <a:lnTo>
                  <a:pt x="147532" y="47639"/>
                </a:lnTo>
                <a:lnTo>
                  <a:pt x="172947" y="81118"/>
                </a:lnTo>
                <a:lnTo>
                  <a:pt x="176021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5"/>
                </a:lnTo>
                <a:lnTo>
                  <a:pt x="218401" y="51815"/>
                </a:lnTo>
                <a:lnTo>
                  <a:pt x="214735" y="43433"/>
                </a:lnTo>
                <a:close/>
              </a:path>
              <a:path w="402589" h="302895">
                <a:moveTo>
                  <a:pt x="391133" y="43433"/>
                </a:moveTo>
                <a:lnTo>
                  <a:pt x="299085" y="43433"/>
                </a:lnTo>
                <a:lnTo>
                  <a:pt x="307457" y="43935"/>
                </a:lnTo>
                <a:lnTo>
                  <a:pt x="315288" y="45445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60"/>
                </a:lnTo>
                <a:lnTo>
                  <a:pt x="400837" y="75817"/>
                </a:lnTo>
                <a:lnTo>
                  <a:pt x="396346" y="55389"/>
                </a:lnTo>
                <a:lnTo>
                  <a:pt x="391133" y="43433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5"/>
                </a:lnTo>
                <a:lnTo>
                  <a:pt x="264308" y="51815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5" y="43433"/>
                </a:lnTo>
                <a:lnTo>
                  <a:pt x="391133" y="43433"/>
                </a:lnTo>
                <a:lnTo>
                  <a:pt x="388871" y="38245"/>
                </a:lnTo>
                <a:lnTo>
                  <a:pt x="378421" y="24383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3" y="7431"/>
                </a:lnTo>
                <a:lnTo>
                  <a:pt x="61352" y="28571"/>
                </a:lnTo>
                <a:lnTo>
                  <a:pt x="45148" y="48196"/>
                </a:lnTo>
                <a:lnTo>
                  <a:pt x="97733" y="48196"/>
                </a:lnTo>
                <a:lnTo>
                  <a:pt x="103177" y="46218"/>
                </a:lnTo>
                <a:lnTo>
                  <a:pt x="113162" y="44129"/>
                </a:lnTo>
                <a:lnTo>
                  <a:pt x="123545" y="43433"/>
                </a:lnTo>
                <a:lnTo>
                  <a:pt x="214735" y="43433"/>
                </a:lnTo>
                <a:lnTo>
                  <a:pt x="213331" y="4022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38680" y="4479810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32"/>
                </a:lnTo>
                <a:lnTo>
                  <a:pt x="215190" y="271932"/>
                </a:lnTo>
                <a:lnTo>
                  <a:pt x="219062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6" y="205981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24" y="46920"/>
                </a:lnTo>
                <a:lnTo>
                  <a:pt x="101170" y="45250"/>
                </a:lnTo>
                <a:lnTo>
                  <a:pt x="45720" y="45250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90" y="271932"/>
                </a:moveTo>
                <a:lnTo>
                  <a:pt x="50292" y="271932"/>
                </a:lnTo>
                <a:lnTo>
                  <a:pt x="57152" y="279651"/>
                </a:lnTo>
                <a:lnTo>
                  <a:pt x="93327" y="303228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46" y="289852"/>
                </a:lnTo>
                <a:lnTo>
                  <a:pt x="215190" y="271932"/>
                </a:lnTo>
                <a:close/>
              </a:path>
              <a:path w="257175" h="417195">
                <a:moveTo>
                  <a:pt x="220724" y="39433"/>
                </a:moveTo>
                <a:lnTo>
                  <a:pt x="126961" y="39433"/>
                </a:lnTo>
                <a:lnTo>
                  <a:pt x="142538" y="41185"/>
                </a:lnTo>
                <a:lnTo>
                  <a:pt x="156983" y="46445"/>
                </a:lnTo>
                <a:lnTo>
                  <a:pt x="192677" y="83372"/>
                </a:lnTo>
                <a:lnTo>
                  <a:pt x="204291" y="125704"/>
                </a:lnTo>
                <a:lnTo>
                  <a:pt x="205740" y="152209"/>
                </a:lnTo>
                <a:lnTo>
                  <a:pt x="204255" y="179912"/>
                </a:lnTo>
                <a:lnTo>
                  <a:pt x="192356" y="223664"/>
                </a:lnTo>
                <a:lnTo>
                  <a:pt x="155781" y="260962"/>
                </a:lnTo>
                <a:lnTo>
                  <a:pt x="124777" y="268033"/>
                </a:lnTo>
                <a:lnTo>
                  <a:pt x="219062" y="268033"/>
                </a:lnTo>
                <a:lnTo>
                  <a:pt x="240893" y="234124"/>
                </a:lnTo>
                <a:lnTo>
                  <a:pt x="253106" y="195481"/>
                </a:lnTo>
                <a:lnTo>
                  <a:pt x="257175" y="152399"/>
                </a:lnTo>
                <a:lnTo>
                  <a:pt x="256247" y="131628"/>
                </a:lnTo>
                <a:lnTo>
                  <a:pt x="248859" y="92685"/>
                </a:lnTo>
                <a:lnTo>
                  <a:pt x="224042" y="43006"/>
                </a:lnTo>
                <a:lnTo>
                  <a:pt x="220724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91"/>
                </a:lnTo>
                <a:lnTo>
                  <a:pt x="54058" y="34660"/>
                </a:lnTo>
                <a:lnTo>
                  <a:pt x="45720" y="45250"/>
                </a:lnTo>
                <a:lnTo>
                  <a:pt x="101170" y="45250"/>
                </a:lnTo>
                <a:lnTo>
                  <a:pt x="111431" y="41306"/>
                </a:lnTo>
                <a:lnTo>
                  <a:pt x="126961" y="39433"/>
                </a:lnTo>
                <a:lnTo>
                  <a:pt x="220724" y="39433"/>
                </a:lnTo>
                <a:lnTo>
                  <a:pt x="212204" y="30256"/>
                </a:lnTo>
                <a:lnTo>
                  <a:pt x="198589" y="19519"/>
                </a:lnTo>
                <a:lnTo>
                  <a:pt x="183536" y="10967"/>
                </a:lnTo>
                <a:lnTo>
                  <a:pt x="167365" y="4868"/>
                </a:lnTo>
                <a:lnTo>
                  <a:pt x="150067" y="1215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80526" y="4373511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83497" y="4373511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49"/>
                </a:lnTo>
                <a:lnTo>
                  <a:pt x="50292" y="57149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8643" y="44860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79027" y="4366653"/>
            <a:ext cx="240029" cy="416559"/>
          </a:xfrm>
          <a:custGeom>
            <a:avLst/>
            <a:gdLst/>
            <a:ahLst/>
            <a:cxnLst/>
            <a:rect l="l" t="t" r="r" b="b"/>
            <a:pathLst>
              <a:path w="240030" h="416560">
                <a:moveTo>
                  <a:pt x="94868" y="158305"/>
                </a:moveTo>
                <a:lnTo>
                  <a:pt x="44576" y="158305"/>
                </a:lnTo>
                <a:lnTo>
                  <a:pt x="44576" y="416051"/>
                </a:lnTo>
                <a:lnTo>
                  <a:pt x="94868" y="416051"/>
                </a:lnTo>
                <a:lnTo>
                  <a:pt x="94868" y="158305"/>
                </a:lnTo>
                <a:close/>
              </a:path>
              <a:path w="240030" h="416560">
                <a:moveTo>
                  <a:pt x="152603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603" y="158305"/>
                </a:lnTo>
                <a:lnTo>
                  <a:pt x="152603" y="119443"/>
                </a:lnTo>
                <a:close/>
              </a:path>
              <a:path w="240030" h="416560">
                <a:moveTo>
                  <a:pt x="123736" y="0"/>
                </a:moveTo>
                <a:lnTo>
                  <a:pt x="74508" y="13180"/>
                </a:lnTo>
                <a:lnTo>
                  <a:pt x="49353" y="51923"/>
                </a:lnTo>
                <a:lnTo>
                  <a:pt x="44576" y="90779"/>
                </a:lnTo>
                <a:lnTo>
                  <a:pt x="44576" y="119443"/>
                </a:lnTo>
                <a:lnTo>
                  <a:pt x="94868" y="119443"/>
                </a:lnTo>
                <a:lnTo>
                  <a:pt x="94868" y="100304"/>
                </a:lnTo>
                <a:lnTo>
                  <a:pt x="95460" y="85028"/>
                </a:lnTo>
                <a:lnTo>
                  <a:pt x="118019" y="48863"/>
                </a:lnTo>
                <a:lnTo>
                  <a:pt x="139928" y="46291"/>
                </a:lnTo>
                <a:lnTo>
                  <a:pt x="167508" y="46291"/>
                </a:lnTo>
                <a:lnTo>
                  <a:pt x="174878" y="6286"/>
                </a:lnTo>
                <a:lnTo>
                  <a:pt x="162901" y="3536"/>
                </a:lnTo>
                <a:lnTo>
                  <a:pt x="150383" y="1571"/>
                </a:lnTo>
                <a:lnTo>
                  <a:pt x="137327" y="392"/>
                </a:lnTo>
                <a:lnTo>
                  <a:pt x="123736" y="0"/>
                </a:lnTo>
                <a:close/>
              </a:path>
              <a:path w="240030" h="416560">
                <a:moveTo>
                  <a:pt x="167508" y="46291"/>
                </a:moveTo>
                <a:lnTo>
                  <a:pt x="139928" y="46291"/>
                </a:lnTo>
                <a:lnTo>
                  <a:pt x="146233" y="46435"/>
                </a:lnTo>
                <a:lnTo>
                  <a:pt x="152860" y="46875"/>
                </a:lnTo>
                <a:lnTo>
                  <a:pt x="159806" y="47620"/>
                </a:lnTo>
                <a:lnTo>
                  <a:pt x="167068" y="48679"/>
                </a:lnTo>
                <a:lnTo>
                  <a:pt x="167508" y="46291"/>
                </a:lnTo>
                <a:close/>
              </a:path>
              <a:path w="240030" h="416560">
                <a:moveTo>
                  <a:pt x="240029" y="6857"/>
                </a:moveTo>
                <a:lnTo>
                  <a:pt x="189737" y="6857"/>
                </a:lnTo>
                <a:lnTo>
                  <a:pt x="189737" y="64007"/>
                </a:lnTo>
                <a:lnTo>
                  <a:pt x="240029" y="64007"/>
                </a:lnTo>
                <a:lnTo>
                  <a:pt x="240029" y="6857"/>
                </a:lnTo>
                <a:close/>
              </a:path>
              <a:path w="240030" h="416560">
                <a:moveTo>
                  <a:pt x="240029" y="119443"/>
                </a:moveTo>
                <a:lnTo>
                  <a:pt x="189737" y="119443"/>
                </a:lnTo>
                <a:lnTo>
                  <a:pt x="189737" y="416051"/>
                </a:lnTo>
                <a:lnTo>
                  <a:pt x="240029" y="416051"/>
                </a:lnTo>
                <a:lnTo>
                  <a:pt x="240029" y="11944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81350" y="4479810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75" y="0"/>
                </a:moveTo>
                <a:lnTo>
                  <a:pt x="80872" y="10126"/>
                </a:lnTo>
                <a:lnTo>
                  <a:pt x="35925" y="40412"/>
                </a:lnTo>
                <a:lnTo>
                  <a:pt x="8963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6" y="190596"/>
                </a:lnTo>
                <a:lnTo>
                  <a:pt x="20777" y="247464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3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8" y="280504"/>
                </a:lnTo>
                <a:lnTo>
                  <a:pt x="228361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307" y="240982"/>
                </a:lnTo>
                <a:lnTo>
                  <a:pt x="57157" y="205820"/>
                </a:lnTo>
                <a:lnTo>
                  <a:pt x="51447" y="154304"/>
                </a:lnTo>
                <a:lnTo>
                  <a:pt x="52929" y="126868"/>
                </a:lnTo>
                <a:lnTo>
                  <a:pt x="64783" y="83892"/>
                </a:lnTo>
                <a:lnTo>
                  <a:pt x="102525" y="47937"/>
                </a:lnTo>
                <a:lnTo>
                  <a:pt x="136969" y="41147"/>
                </a:lnTo>
                <a:lnTo>
                  <a:pt x="230104" y="41147"/>
                </a:lnTo>
                <a:lnTo>
                  <a:pt x="227826" y="37886"/>
                </a:lnTo>
                <a:lnTo>
                  <a:pt x="213842" y="24383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10" h="309245">
                <a:moveTo>
                  <a:pt x="208597" y="194309"/>
                </a:moveTo>
                <a:lnTo>
                  <a:pt x="192474" y="239704"/>
                </a:lnTo>
                <a:lnTo>
                  <a:pt x="161242" y="263518"/>
                </a:lnTo>
                <a:lnTo>
                  <a:pt x="134023" y="268033"/>
                </a:lnTo>
                <a:lnTo>
                  <a:pt x="228361" y="268033"/>
                </a:lnTo>
                <a:lnTo>
                  <a:pt x="231470" y="264790"/>
                </a:lnTo>
                <a:lnTo>
                  <a:pt x="243368" y="246341"/>
                </a:lnTo>
                <a:lnTo>
                  <a:pt x="252121" y="225140"/>
                </a:lnTo>
                <a:lnTo>
                  <a:pt x="257746" y="201167"/>
                </a:lnTo>
                <a:lnTo>
                  <a:pt x="208597" y="194309"/>
                </a:lnTo>
                <a:close/>
              </a:path>
              <a:path w="257810" h="309245">
                <a:moveTo>
                  <a:pt x="230104" y="41147"/>
                </a:moveTo>
                <a:lnTo>
                  <a:pt x="136969" y="41147"/>
                </a:lnTo>
                <a:lnTo>
                  <a:pt x="149079" y="42093"/>
                </a:lnTo>
                <a:lnTo>
                  <a:pt x="160262" y="44924"/>
                </a:lnTo>
                <a:lnTo>
                  <a:pt x="194935" y="74995"/>
                </a:lnTo>
                <a:lnTo>
                  <a:pt x="204609" y="101155"/>
                </a:lnTo>
                <a:lnTo>
                  <a:pt x="253174" y="93725"/>
                </a:lnTo>
                <a:lnTo>
                  <a:pt x="247498" y="72565"/>
                </a:lnTo>
                <a:lnTo>
                  <a:pt x="239047" y="53949"/>
                </a:lnTo>
                <a:lnTo>
                  <a:pt x="230104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64814" y="4479810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5" y="41719"/>
                </a:moveTo>
                <a:lnTo>
                  <a:pt x="135254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22" y="75744"/>
                </a:lnTo>
                <a:lnTo>
                  <a:pt x="206895" y="101815"/>
                </a:lnTo>
                <a:lnTo>
                  <a:pt x="206895" y="103631"/>
                </a:lnTo>
                <a:lnTo>
                  <a:pt x="169775" y="124204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4"/>
                </a:lnTo>
                <a:lnTo>
                  <a:pt x="21410" y="168713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1" y="299377"/>
                </a:lnTo>
                <a:lnTo>
                  <a:pt x="197009" y="276790"/>
                </a:lnTo>
                <a:lnTo>
                  <a:pt x="205857" y="269747"/>
                </a:lnTo>
                <a:lnTo>
                  <a:pt x="113537" y="269747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64"/>
                </a:lnTo>
                <a:lnTo>
                  <a:pt x="53733" y="214414"/>
                </a:lnTo>
                <a:lnTo>
                  <a:pt x="80581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9" y="55806"/>
                </a:lnTo>
                <a:lnTo>
                  <a:pt x="249062" y="46786"/>
                </a:lnTo>
                <a:lnTo>
                  <a:pt x="246355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8" y="276055"/>
                </a:lnTo>
                <a:lnTo>
                  <a:pt x="214390" y="285683"/>
                </a:lnTo>
                <a:lnTo>
                  <a:pt x="217161" y="294629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8"/>
                </a:lnTo>
                <a:lnTo>
                  <a:pt x="262799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8"/>
                </a:lnTo>
                <a:lnTo>
                  <a:pt x="153510" y="262638"/>
                </a:lnTo>
                <a:lnTo>
                  <a:pt x="113537" y="269747"/>
                </a:lnTo>
                <a:lnTo>
                  <a:pt x="205857" y="269747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97" y="0"/>
                </a:moveTo>
                <a:lnTo>
                  <a:pt x="90354" y="5904"/>
                </a:lnTo>
                <a:lnTo>
                  <a:pt x="49536" y="23217"/>
                </a:lnTo>
                <a:lnTo>
                  <a:pt x="17446" y="62874"/>
                </a:lnTo>
                <a:lnTo>
                  <a:pt x="8572" y="91439"/>
                </a:lnTo>
                <a:lnTo>
                  <a:pt x="57721" y="98297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4" y="41719"/>
                </a:lnTo>
                <a:lnTo>
                  <a:pt x="246355" y="41719"/>
                </a:lnTo>
                <a:lnTo>
                  <a:pt x="244722" y="38661"/>
                </a:lnTo>
                <a:lnTo>
                  <a:pt x="215696" y="13723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99244" y="447981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16"/>
                </a:lnTo>
                <a:lnTo>
                  <a:pt x="50810" y="132312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80" y="52006"/>
                </a:lnTo>
                <a:lnTo>
                  <a:pt x="147227" y="52006"/>
                </a:lnTo>
                <a:lnTo>
                  <a:pt x="147340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7" y="52006"/>
                </a:moveTo>
                <a:lnTo>
                  <a:pt x="106680" y="52006"/>
                </a:lnTo>
                <a:lnTo>
                  <a:pt x="115824" y="52649"/>
                </a:lnTo>
                <a:lnTo>
                  <a:pt x="124967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7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40" y="51714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30047" y="447981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8"/>
                </a:lnTo>
                <a:lnTo>
                  <a:pt x="45814" y="32867"/>
                </a:lnTo>
                <a:lnTo>
                  <a:pt x="11435" y="83081"/>
                </a:lnTo>
                <a:lnTo>
                  <a:pt x="105" y="153073"/>
                </a:lnTo>
                <a:lnTo>
                  <a:pt x="0" y="154685"/>
                </a:lnTo>
                <a:lnTo>
                  <a:pt x="2387" y="189844"/>
                </a:lnTo>
                <a:lnTo>
                  <a:pt x="21574" y="247244"/>
                </a:lnTo>
                <a:lnTo>
                  <a:pt x="59082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92" y="268033"/>
                </a:lnTo>
                <a:lnTo>
                  <a:pt x="139058" y="268033"/>
                </a:lnTo>
                <a:lnTo>
                  <a:pt x="120944" y="266264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5"/>
                </a:lnTo>
                <a:lnTo>
                  <a:pt x="52982" y="128113"/>
                </a:lnTo>
                <a:lnTo>
                  <a:pt x="65417" y="85675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4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3"/>
                </a:lnTo>
                <a:lnTo>
                  <a:pt x="212205" y="85757"/>
                </a:lnTo>
                <a:lnTo>
                  <a:pt x="224737" y="127302"/>
                </a:lnTo>
                <a:lnTo>
                  <a:pt x="226215" y="154685"/>
                </a:lnTo>
                <a:lnTo>
                  <a:pt x="224754" y="180286"/>
                </a:lnTo>
                <a:lnTo>
                  <a:pt x="212328" y="223572"/>
                </a:lnTo>
                <a:lnTo>
                  <a:pt x="173326" y="260962"/>
                </a:lnTo>
                <a:lnTo>
                  <a:pt x="139058" y="268033"/>
                </a:lnTo>
                <a:lnTo>
                  <a:pt x="240592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1"/>
                </a:lnTo>
                <a:lnTo>
                  <a:pt x="255925" y="61864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06676" y="437351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8"/>
                </a:moveTo>
                <a:lnTo>
                  <a:pt x="74327" y="117111"/>
                </a:lnTo>
                <a:lnTo>
                  <a:pt x="33277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2"/>
                </a:lnTo>
                <a:lnTo>
                  <a:pt x="9162" y="323417"/>
                </a:lnTo>
                <a:lnTo>
                  <a:pt x="25325" y="358048"/>
                </a:lnTo>
                <a:lnTo>
                  <a:pt x="62390" y="395947"/>
                </a:lnTo>
                <a:lnTo>
                  <a:pt x="110082" y="414264"/>
                </a:lnTo>
                <a:lnTo>
                  <a:pt x="127439" y="415480"/>
                </a:lnTo>
                <a:lnTo>
                  <a:pt x="153143" y="412731"/>
                </a:lnTo>
                <a:lnTo>
                  <a:pt x="175522" y="404491"/>
                </a:lnTo>
                <a:lnTo>
                  <a:pt x="194576" y="390770"/>
                </a:lnTo>
                <a:lnTo>
                  <a:pt x="208048" y="374332"/>
                </a:lnTo>
                <a:lnTo>
                  <a:pt x="132303" y="374332"/>
                </a:lnTo>
                <a:lnTo>
                  <a:pt x="116479" y="372580"/>
                </a:lnTo>
                <a:lnTo>
                  <a:pt x="75534" y="346240"/>
                </a:lnTo>
                <a:lnTo>
                  <a:pt x="57443" y="310935"/>
                </a:lnTo>
                <a:lnTo>
                  <a:pt x="51435" y="261175"/>
                </a:lnTo>
                <a:lnTo>
                  <a:pt x="52840" y="233878"/>
                </a:lnTo>
                <a:lnTo>
                  <a:pt x="64090" y="190871"/>
                </a:lnTo>
                <a:lnTo>
                  <a:pt x="99210" y="154819"/>
                </a:lnTo>
                <a:lnTo>
                  <a:pt x="130017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8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7" y="148018"/>
                </a:lnTo>
                <a:lnTo>
                  <a:pt x="146551" y="149788"/>
                </a:lnTo>
                <a:lnTo>
                  <a:pt x="161721" y="155105"/>
                </a:lnTo>
                <a:lnTo>
                  <a:pt x="198232" y="192637"/>
                </a:lnTo>
                <a:lnTo>
                  <a:pt x="209984" y="237169"/>
                </a:lnTo>
                <a:lnTo>
                  <a:pt x="211450" y="265455"/>
                </a:lnTo>
                <a:lnTo>
                  <a:pt x="210006" y="291263"/>
                </a:lnTo>
                <a:lnTo>
                  <a:pt x="198473" y="332272"/>
                </a:lnTo>
                <a:lnTo>
                  <a:pt x="162814" y="367617"/>
                </a:lnTo>
                <a:lnTo>
                  <a:pt x="132303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26813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83" y="90801"/>
                </a:lnTo>
                <a:lnTo>
                  <a:pt x="0" y="157060"/>
                </a:lnTo>
                <a:lnTo>
                  <a:pt x="2374" y="191138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3" y="270348"/>
                </a:lnTo>
                <a:lnTo>
                  <a:pt x="242605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8" y="41147"/>
                </a:lnTo>
                <a:lnTo>
                  <a:pt x="234975" y="40385"/>
                </a:lnTo>
                <a:lnTo>
                  <a:pt x="214832" y="22706"/>
                </a:lnTo>
                <a:lnTo>
                  <a:pt x="191971" y="10086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4" y="245084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5" y="268033"/>
                </a:lnTo>
                <a:lnTo>
                  <a:pt x="253463" y="254006"/>
                </a:lnTo>
                <a:lnTo>
                  <a:pt x="263488" y="235130"/>
                </a:lnTo>
                <a:lnTo>
                  <a:pt x="270878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41227" y="447981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2"/>
                </a:lnTo>
                <a:lnTo>
                  <a:pt x="13868" y="255544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91"/>
                </a:lnTo>
                <a:lnTo>
                  <a:pt x="223488" y="273245"/>
                </a:lnTo>
                <a:lnTo>
                  <a:pt x="227559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0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2" y="133377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9" y="268033"/>
                </a:lnTo>
                <a:lnTo>
                  <a:pt x="245403" y="227966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2" y="16459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32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7" y="41147"/>
                </a:lnTo>
                <a:lnTo>
                  <a:pt x="219989" y="41147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9" y="41147"/>
                </a:moveTo>
                <a:lnTo>
                  <a:pt x="121157" y="41147"/>
                </a:lnTo>
                <a:lnTo>
                  <a:pt x="134962" y="41952"/>
                </a:lnTo>
                <a:lnTo>
                  <a:pt x="147100" y="44372"/>
                </a:lnTo>
                <a:lnTo>
                  <a:pt x="179243" y="69665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06" y="69665"/>
                </a:lnTo>
                <a:lnTo>
                  <a:pt x="228193" y="57497"/>
                </a:lnTo>
                <a:lnTo>
                  <a:pt x="223395" y="46700"/>
                </a:lnTo>
                <a:lnTo>
                  <a:pt x="21998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30406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1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19" y="270348"/>
                </a:lnTo>
                <a:lnTo>
                  <a:pt x="242611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805" y="42595"/>
                </a:lnTo>
                <a:lnTo>
                  <a:pt x="138404" y="41147"/>
                </a:lnTo>
                <a:lnTo>
                  <a:pt x="235538" y="41147"/>
                </a:lnTo>
                <a:lnTo>
                  <a:pt x="234975" y="40385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1" y="268033"/>
                </a:lnTo>
                <a:lnTo>
                  <a:pt x="253469" y="254006"/>
                </a:lnTo>
                <a:lnTo>
                  <a:pt x="263496" y="235130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7"/>
                </a:moveTo>
                <a:lnTo>
                  <a:pt x="138404" y="41147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6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4822" y="4479810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58"/>
                </a:lnTo>
                <a:lnTo>
                  <a:pt x="51740" y="114904"/>
                </a:lnTo>
                <a:lnTo>
                  <a:pt x="63354" y="76263"/>
                </a:lnTo>
                <a:lnTo>
                  <a:pt x="98979" y="48520"/>
                </a:lnTo>
                <a:lnTo>
                  <a:pt x="99480" y="48386"/>
                </a:lnTo>
                <a:lnTo>
                  <a:pt x="45148" y="48386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82" y="43433"/>
                </a:moveTo>
                <a:lnTo>
                  <a:pt x="128777" y="43433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1003" y="69573"/>
                </a:lnTo>
                <a:lnTo>
                  <a:pt x="189950" y="108286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4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3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20"/>
                </a:lnTo>
                <a:lnTo>
                  <a:pt x="84999" y="12087"/>
                </a:lnTo>
                <a:lnTo>
                  <a:pt x="63256" y="27206"/>
                </a:lnTo>
                <a:lnTo>
                  <a:pt x="45148" y="48386"/>
                </a:lnTo>
                <a:lnTo>
                  <a:pt x="99480" y="48386"/>
                </a:lnTo>
                <a:lnTo>
                  <a:pt x="113329" y="44704"/>
                </a:lnTo>
                <a:lnTo>
                  <a:pt x="128777" y="43433"/>
                </a:lnTo>
                <a:lnTo>
                  <a:pt x="227582" y="43433"/>
                </a:lnTo>
                <a:lnTo>
                  <a:pt x="227383" y="43025"/>
                </a:lnTo>
                <a:lnTo>
                  <a:pt x="199116" y="14798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51817" y="4486097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09" y="0"/>
                </a:moveTo>
                <a:lnTo>
                  <a:pt x="0" y="0"/>
                </a:lnTo>
                <a:lnTo>
                  <a:pt x="111912" y="296608"/>
                </a:lnTo>
                <a:lnTo>
                  <a:pt x="160299" y="296608"/>
                </a:lnTo>
                <a:lnTo>
                  <a:pt x="182731" y="237362"/>
                </a:lnTo>
                <a:lnTo>
                  <a:pt x="136296" y="237362"/>
                </a:lnTo>
                <a:lnTo>
                  <a:pt x="131835" y="222001"/>
                </a:lnTo>
                <a:lnTo>
                  <a:pt x="127166" y="206929"/>
                </a:lnTo>
                <a:lnTo>
                  <a:pt x="122300" y="192144"/>
                </a:lnTo>
                <a:lnTo>
                  <a:pt x="117246" y="177647"/>
                </a:lnTo>
                <a:lnTo>
                  <a:pt x="53809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6" y="180974"/>
                </a:lnTo>
                <a:lnTo>
                  <a:pt x="149346" y="196868"/>
                </a:lnTo>
                <a:lnTo>
                  <a:pt x="144324" y="211559"/>
                </a:lnTo>
                <a:lnTo>
                  <a:pt x="139981" y="225055"/>
                </a:lnTo>
                <a:lnTo>
                  <a:pt x="136296" y="237362"/>
                </a:lnTo>
                <a:lnTo>
                  <a:pt x="18273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49575" y="447981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5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3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37"/>
                </a:lnTo>
                <a:lnTo>
                  <a:pt x="57639" y="204393"/>
                </a:lnTo>
                <a:lnTo>
                  <a:pt x="51428" y="154685"/>
                </a:lnTo>
                <a:lnTo>
                  <a:pt x="52980" y="128113"/>
                </a:lnTo>
                <a:lnTo>
                  <a:pt x="65406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7"/>
                </a:lnTo>
                <a:lnTo>
                  <a:pt x="224736" y="127302"/>
                </a:lnTo>
                <a:lnTo>
                  <a:pt x="226214" y="154685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4" y="260962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1"/>
                </a:lnTo>
                <a:lnTo>
                  <a:pt x="255919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10274" y="4373511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82384" y="4486097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09" y="0"/>
                </a:moveTo>
                <a:lnTo>
                  <a:pt x="0" y="0"/>
                </a:lnTo>
                <a:lnTo>
                  <a:pt x="111912" y="296608"/>
                </a:lnTo>
                <a:lnTo>
                  <a:pt x="160299" y="296608"/>
                </a:lnTo>
                <a:lnTo>
                  <a:pt x="182731" y="237362"/>
                </a:lnTo>
                <a:lnTo>
                  <a:pt x="136296" y="237362"/>
                </a:lnTo>
                <a:lnTo>
                  <a:pt x="131835" y="222001"/>
                </a:lnTo>
                <a:lnTo>
                  <a:pt x="127166" y="206929"/>
                </a:lnTo>
                <a:lnTo>
                  <a:pt x="122300" y="192144"/>
                </a:lnTo>
                <a:lnTo>
                  <a:pt x="117246" y="177647"/>
                </a:lnTo>
                <a:lnTo>
                  <a:pt x="53809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67" y="0"/>
                </a:lnTo>
                <a:lnTo>
                  <a:pt x="155067" y="180974"/>
                </a:lnTo>
                <a:lnTo>
                  <a:pt x="149346" y="196868"/>
                </a:lnTo>
                <a:lnTo>
                  <a:pt x="144324" y="211559"/>
                </a:lnTo>
                <a:lnTo>
                  <a:pt x="139981" y="225055"/>
                </a:lnTo>
                <a:lnTo>
                  <a:pt x="136296" y="237362"/>
                </a:lnTo>
                <a:lnTo>
                  <a:pt x="18273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98995" y="4373511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49"/>
                </a:lnTo>
                <a:lnTo>
                  <a:pt x="50291" y="57149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24141" y="44860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25957" y="4479810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8"/>
                </a:lnTo>
                <a:lnTo>
                  <a:pt x="84391" y="54584"/>
                </a:lnTo>
                <a:lnTo>
                  <a:pt x="9773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47" y="43433"/>
                </a:moveTo>
                <a:lnTo>
                  <a:pt x="123545" y="43433"/>
                </a:lnTo>
                <a:lnTo>
                  <a:pt x="136507" y="44487"/>
                </a:lnTo>
                <a:lnTo>
                  <a:pt x="147534" y="47639"/>
                </a:lnTo>
                <a:lnTo>
                  <a:pt x="172953" y="81118"/>
                </a:lnTo>
                <a:lnTo>
                  <a:pt x="176022" y="302894"/>
                </a:lnTo>
                <a:lnTo>
                  <a:pt x="226314" y="302894"/>
                </a:lnTo>
                <a:lnTo>
                  <a:pt x="226353" y="130127"/>
                </a:lnTo>
                <a:lnTo>
                  <a:pt x="231470" y="91276"/>
                </a:lnTo>
                <a:lnTo>
                  <a:pt x="258006" y="55130"/>
                </a:lnTo>
                <a:lnTo>
                  <a:pt x="264312" y="51815"/>
                </a:lnTo>
                <a:lnTo>
                  <a:pt x="218414" y="51815"/>
                </a:lnTo>
                <a:lnTo>
                  <a:pt x="214747" y="43433"/>
                </a:lnTo>
                <a:close/>
              </a:path>
              <a:path w="402590" h="302895">
                <a:moveTo>
                  <a:pt x="391133" y="43433"/>
                </a:moveTo>
                <a:lnTo>
                  <a:pt x="299084" y="43433"/>
                </a:lnTo>
                <a:lnTo>
                  <a:pt x="307463" y="43935"/>
                </a:lnTo>
                <a:lnTo>
                  <a:pt x="315294" y="45445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894"/>
                </a:lnTo>
                <a:lnTo>
                  <a:pt x="402335" y="302894"/>
                </a:lnTo>
                <a:lnTo>
                  <a:pt x="402312" y="99160"/>
                </a:lnTo>
                <a:lnTo>
                  <a:pt x="400837" y="75817"/>
                </a:lnTo>
                <a:lnTo>
                  <a:pt x="396346" y="55389"/>
                </a:lnTo>
                <a:lnTo>
                  <a:pt x="391133" y="43433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2" y="3233"/>
                </a:lnTo>
                <a:lnTo>
                  <a:pt x="259083" y="12939"/>
                </a:lnTo>
                <a:lnTo>
                  <a:pt x="237436" y="29130"/>
                </a:lnTo>
                <a:lnTo>
                  <a:pt x="218414" y="51815"/>
                </a:lnTo>
                <a:lnTo>
                  <a:pt x="264312" y="51815"/>
                </a:lnTo>
                <a:lnTo>
                  <a:pt x="270356" y="48639"/>
                </a:lnTo>
                <a:lnTo>
                  <a:pt x="284046" y="44737"/>
                </a:lnTo>
                <a:lnTo>
                  <a:pt x="299084" y="43433"/>
                </a:lnTo>
                <a:lnTo>
                  <a:pt x="391133" y="43433"/>
                </a:lnTo>
                <a:lnTo>
                  <a:pt x="388871" y="38245"/>
                </a:lnTo>
                <a:lnTo>
                  <a:pt x="378421" y="24383"/>
                </a:lnTo>
                <a:lnTo>
                  <a:pt x="365268" y="13699"/>
                </a:lnTo>
                <a:lnTo>
                  <a:pt x="349521" y="6081"/>
                </a:lnTo>
                <a:lnTo>
                  <a:pt x="331199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8" y="7431"/>
                </a:lnTo>
                <a:lnTo>
                  <a:pt x="61358" y="28571"/>
                </a:lnTo>
                <a:lnTo>
                  <a:pt x="45148" y="48196"/>
                </a:lnTo>
                <a:lnTo>
                  <a:pt x="97736" y="48196"/>
                </a:lnTo>
                <a:lnTo>
                  <a:pt x="103182" y="46218"/>
                </a:lnTo>
                <a:lnTo>
                  <a:pt x="113168" y="44129"/>
                </a:lnTo>
                <a:lnTo>
                  <a:pt x="123545" y="43433"/>
                </a:lnTo>
                <a:lnTo>
                  <a:pt x="214747" y="43433"/>
                </a:lnTo>
                <a:lnTo>
                  <a:pt x="213342" y="4022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85443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1"/>
                </a:lnTo>
                <a:lnTo>
                  <a:pt x="0" y="157060"/>
                </a:lnTo>
                <a:lnTo>
                  <a:pt x="2376" y="191138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8"/>
                </a:lnTo>
                <a:lnTo>
                  <a:pt x="242613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7"/>
                </a:lnTo>
                <a:lnTo>
                  <a:pt x="235538" y="41147"/>
                </a:lnTo>
                <a:lnTo>
                  <a:pt x="234975" y="40385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3" y="268033"/>
                </a:lnTo>
                <a:lnTo>
                  <a:pt x="253474" y="254006"/>
                </a:lnTo>
                <a:lnTo>
                  <a:pt x="263501" y="235130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7"/>
                </a:moveTo>
                <a:lnTo>
                  <a:pt x="138404" y="41147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9872" y="4479810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58"/>
                </a:lnTo>
                <a:lnTo>
                  <a:pt x="51739" y="114904"/>
                </a:lnTo>
                <a:lnTo>
                  <a:pt x="63343" y="76263"/>
                </a:lnTo>
                <a:lnTo>
                  <a:pt x="98971" y="48520"/>
                </a:lnTo>
                <a:lnTo>
                  <a:pt x="99472" y="48386"/>
                </a:lnTo>
                <a:lnTo>
                  <a:pt x="45148" y="48386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1" y="43433"/>
                </a:moveTo>
                <a:lnTo>
                  <a:pt x="128765" y="43433"/>
                </a:lnTo>
                <a:lnTo>
                  <a:pt x="138460" y="44004"/>
                </a:lnTo>
                <a:lnTo>
                  <a:pt x="147532" y="45708"/>
                </a:lnTo>
                <a:lnTo>
                  <a:pt x="180996" y="69573"/>
                </a:lnTo>
                <a:lnTo>
                  <a:pt x="189940" y="108286"/>
                </a:lnTo>
                <a:lnTo>
                  <a:pt x="190296" y="302894"/>
                </a:lnTo>
                <a:lnTo>
                  <a:pt x="240588" y="302894"/>
                </a:lnTo>
                <a:lnTo>
                  <a:pt x="240524" y="114904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3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2" y="3020"/>
                </a:lnTo>
                <a:lnTo>
                  <a:pt x="84993" y="12087"/>
                </a:lnTo>
                <a:lnTo>
                  <a:pt x="63250" y="27206"/>
                </a:lnTo>
                <a:lnTo>
                  <a:pt x="45148" y="48386"/>
                </a:lnTo>
                <a:lnTo>
                  <a:pt x="99472" y="48386"/>
                </a:lnTo>
                <a:lnTo>
                  <a:pt x="113321" y="44704"/>
                </a:lnTo>
                <a:lnTo>
                  <a:pt x="128765" y="43433"/>
                </a:lnTo>
                <a:lnTo>
                  <a:pt x="227571" y="43433"/>
                </a:lnTo>
                <a:lnTo>
                  <a:pt x="227372" y="43025"/>
                </a:lnTo>
                <a:lnTo>
                  <a:pt x="199109" y="14798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09140" y="4382566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0" y="363689"/>
                </a:lnTo>
                <a:lnTo>
                  <a:pt x="64389" y="395478"/>
                </a:lnTo>
                <a:lnTo>
                  <a:pt x="106768" y="404139"/>
                </a:lnTo>
                <a:lnTo>
                  <a:pt x="115357" y="403855"/>
                </a:lnTo>
                <a:lnTo>
                  <a:pt x="124536" y="403009"/>
                </a:lnTo>
                <a:lnTo>
                  <a:pt x="134286" y="401610"/>
                </a:lnTo>
                <a:lnTo>
                  <a:pt x="144589" y="399669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6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77651" y="447981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45" y="0"/>
                </a:moveTo>
                <a:lnTo>
                  <a:pt x="88213" y="8218"/>
                </a:lnTo>
                <a:lnTo>
                  <a:pt x="45802" y="32867"/>
                </a:lnTo>
                <a:lnTo>
                  <a:pt x="11429" y="83081"/>
                </a:lnTo>
                <a:lnTo>
                  <a:pt x="105" y="153073"/>
                </a:lnTo>
                <a:lnTo>
                  <a:pt x="0" y="154685"/>
                </a:lnTo>
                <a:lnTo>
                  <a:pt x="2385" y="189844"/>
                </a:lnTo>
                <a:lnTo>
                  <a:pt x="21563" y="247244"/>
                </a:lnTo>
                <a:lnTo>
                  <a:pt x="59069" y="286801"/>
                </a:lnTo>
                <a:lnTo>
                  <a:pt x="109397" y="306698"/>
                </a:lnTo>
                <a:lnTo>
                  <a:pt x="139045" y="309181"/>
                </a:lnTo>
                <a:lnTo>
                  <a:pt x="158047" y="308053"/>
                </a:lnTo>
                <a:lnTo>
                  <a:pt x="210584" y="291083"/>
                </a:lnTo>
                <a:lnTo>
                  <a:pt x="240580" y="268033"/>
                </a:lnTo>
                <a:lnTo>
                  <a:pt x="139045" y="268033"/>
                </a:lnTo>
                <a:lnTo>
                  <a:pt x="120931" y="266264"/>
                </a:lnTo>
                <a:lnTo>
                  <a:pt x="76282" y="239737"/>
                </a:lnTo>
                <a:lnTo>
                  <a:pt x="57633" y="204393"/>
                </a:lnTo>
                <a:lnTo>
                  <a:pt x="51415" y="154685"/>
                </a:lnTo>
                <a:lnTo>
                  <a:pt x="52970" y="128113"/>
                </a:lnTo>
                <a:lnTo>
                  <a:pt x="65404" y="85675"/>
                </a:lnTo>
                <a:lnTo>
                  <a:pt x="104449" y="48731"/>
                </a:lnTo>
                <a:lnTo>
                  <a:pt x="139045" y="41719"/>
                </a:lnTo>
                <a:lnTo>
                  <a:pt x="240297" y="41719"/>
                </a:lnTo>
                <a:lnTo>
                  <a:pt x="238969" y="40004"/>
                </a:lnTo>
                <a:lnTo>
                  <a:pt x="218146" y="22502"/>
                </a:lnTo>
                <a:lnTo>
                  <a:pt x="194545" y="10001"/>
                </a:lnTo>
                <a:lnTo>
                  <a:pt x="168176" y="2500"/>
                </a:lnTo>
                <a:lnTo>
                  <a:pt x="139045" y="0"/>
                </a:lnTo>
                <a:close/>
              </a:path>
              <a:path w="278129" h="309245">
                <a:moveTo>
                  <a:pt x="240297" y="41719"/>
                </a:moveTo>
                <a:lnTo>
                  <a:pt x="139045" y="41719"/>
                </a:lnTo>
                <a:lnTo>
                  <a:pt x="156867" y="43488"/>
                </a:lnTo>
                <a:lnTo>
                  <a:pt x="173181" y="48793"/>
                </a:lnTo>
                <a:lnTo>
                  <a:pt x="212194" y="85757"/>
                </a:lnTo>
                <a:lnTo>
                  <a:pt x="224735" y="127302"/>
                </a:lnTo>
                <a:lnTo>
                  <a:pt x="226214" y="154685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13" y="260962"/>
                </a:lnTo>
                <a:lnTo>
                  <a:pt x="139045" y="268033"/>
                </a:lnTo>
                <a:lnTo>
                  <a:pt x="240580" y="268033"/>
                </a:lnTo>
                <a:lnTo>
                  <a:pt x="268085" y="222340"/>
                </a:lnTo>
                <a:lnTo>
                  <a:pt x="276657" y="177444"/>
                </a:lnTo>
                <a:lnTo>
                  <a:pt x="277729" y="150406"/>
                </a:lnTo>
                <a:lnTo>
                  <a:pt x="275302" y="117080"/>
                </a:lnTo>
                <a:lnTo>
                  <a:pt x="268026" y="87561"/>
                </a:lnTo>
                <a:lnTo>
                  <a:pt x="255912" y="61864"/>
                </a:lnTo>
                <a:lnTo>
                  <a:pt x="240297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36837" y="4486097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4" h="297179">
                <a:moveTo>
                  <a:pt x="52577" y="0"/>
                </a:moveTo>
                <a:lnTo>
                  <a:pt x="0" y="0"/>
                </a:lnTo>
                <a:lnTo>
                  <a:pt x="89623" y="296608"/>
                </a:lnTo>
                <a:lnTo>
                  <a:pt x="142875" y="296608"/>
                </a:lnTo>
                <a:lnTo>
                  <a:pt x="159104" y="234886"/>
                </a:lnTo>
                <a:lnTo>
                  <a:pt x="116674" y="234886"/>
                </a:lnTo>
                <a:lnTo>
                  <a:pt x="99910" y="171157"/>
                </a:lnTo>
                <a:lnTo>
                  <a:pt x="52577" y="0"/>
                </a:lnTo>
                <a:close/>
              </a:path>
              <a:path w="407034" h="297179">
                <a:moveTo>
                  <a:pt x="248242" y="68389"/>
                </a:moveTo>
                <a:lnTo>
                  <a:pt x="202882" y="68389"/>
                </a:lnTo>
                <a:lnTo>
                  <a:pt x="214782" y="119164"/>
                </a:lnTo>
                <a:lnTo>
                  <a:pt x="261835" y="296608"/>
                </a:lnTo>
                <a:lnTo>
                  <a:pt x="313842" y="296608"/>
                </a:lnTo>
                <a:lnTo>
                  <a:pt x="335149" y="228701"/>
                </a:lnTo>
                <a:lnTo>
                  <a:pt x="289750" y="228701"/>
                </a:lnTo>
                <a:lnTo>
                  <a:pt x="274897" y="171157"/>
                </a:lnTo>
                <a:lnTo>
                  <a:pt x="248242" y="68389"/>
                </a:lnTo>
                <a:close/>
              </a:path>
              <a:path w="407034" h="297179">
                <a:moveTo>
                  <a:pt x="230504" y="0"/>
                </a:moveTo>
                <a:lnTo>
                  <a:pt x="178968" y="0"/>
                </a:lnTo>
                <a:lnTo>
                  <a:pt x="132016" y="173735"/>
                </a:lnTo>
                <a:lnTo>
                  <a:pt x="121026" y="217246"/>
                </a:lnTo>
                <a:lnTo>
                  <a:pt x="118016" y="229300"/>
                </a:lnTo>
                <a:lnTo>
                  <a:pt x="116674" y="234886"/>
                </a:lnTo>
                <a:lnTo>
                  <a:pt x="159104" y="234886"/>
                </a:lnTo>
                <a:lnTo>
                  <a:pt x="202882" y="68389"/>
                </a:lnTo>
                <a:lnTo>
                  <a:pt x="248242" y="68389"/>
                </a:lnTo>
                <a:lnTo>
                  <a:pt x="230504" y="0"/>
                </a:lnTo>
                <a:close/>
              </a:path>
              <a:path w="407034" h="297179">
                <a:moveTo>
                  <a:pt x="406907" y="0"/>
                </a:moveTo>
                <a:lnTo>
                  <a:pt x="358038" y="0"/>
                </a:lnTo>
                <a:lnTo>
                  <a:pt x="306793" y="171449"/>
                </a:lnTo>
                <a:lnTo>
                  <a:pt x="289750" y="228701"/>
                </a:lnTo>
                <a:lnTo>
                  <a:pt x="335149" y="228701"/>
                </a:lnTo>
                <a:lnTo>
                  <a:pt x="40690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69273" y="447981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1"/>
                </a:lnTo>
                <a:lnTo>
                  <a:pt x="0" y="157060"/>
                </a:lnTo>
                <a:lnTo>
                  <a:pt x="2374" y="191138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8"/>
                </a:lnTo>
                <a:lnTo>
                  <a:pt x="242611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8" y="41147"/>
                </a:lnTo>
                <a:lnTo>
                  <a:pt x="234975" y="40385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84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1" y="268033"/>
                </a:lnTo>
                <a:lnTo>
                  <a:pt x="253469" y="254006"/>
                </a:lnTo>
                <a:lnTo>
                  <a:pt x="263496" y="235130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03118" y="4373511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95" y="371855"/>
                </a:moveTo>
                <a:lnTo>
                  <a:pt x="46862" y="371855"/>
                </a:lnTo>
                <a:lnTo>
                  <a:pt x="63207" y="390931"/>
                </a:lnTo>
                <a:lnTo>
                  <a:pt x="82372" y="404564"/>
                </a:lnTo>
                <a:lnTo>
                  <a:pt x="104355" y="412750"/>
                </a:lnTo>
                <a:lnTo>
                  <a:pt x="129158" y="415480"/>
                </a:lnTo>
                <a:lnTo>
                  <a:pt x="154572" y="412890"/>
                </a:lnTo>
                <a:lnTo>
                  <a:pt x="178106" y="405112"/>
                </a:lnTo>
                <a:lnTo>
                  <a:pt x="199766" y="392136"/>
                </a:lnTo>
                <a:lnTo>
                  <a:pt x="219142" y="374332"/>
                </a:lnTo>
                <a:lnTo>
                  <a:pt x="124879" y="374332"/>
                </a:lnTo>
                <a:lnTo>
                  <a:pt x="105710" y="371905"/>
                </a:lnTo>
                <a:close/>
              </a:path>
              <a:path w="257175" h="415925">
                <a:moveTo>
                  <a:pt x="50292" y="0"/>
                </a:moveTo>
                <a:lnTo>
                  <a:pt x="0" y="0"/>
                </a:lnTo>
                <a:lnTo>
                  <a:pt x="0" y="409193"/>
                </a:lnTo>
                <a:lnTo>
                  <a:pt x="46862" y="409193"/>
                </a:lnTo>
                <a:lnTo>
                  <a:pt x="46862" y="371855"/>
                </a:lnTo>
                <a:lnTo>
                  <a:pt x="105595" y="371855"/>
                </a:lnTo>
                <a:lnTo>
                  <a:pt x="60769" y="335572"/>
                </a:lnTo>
                <a:lnTo>
                  <a:pt x="47201" y="283435"/>
                </a:lnTo>
                <a:lnTo>
                  <a:pt x="46291" y="258698"/>
                </a:lnTo>
                <a:lnTo>
                  <a:pt x="47791" y="233232"/>
                </a:lnTo>
                <a:lnTo>
                  <a:pt x="59793" y="191901"/>
                </a:lnTo>
                <a:lnTo>
                  <a:pt x="96443" y="154590"/>
                </a:lnTo>
                <a:lnTo>
                  <a:pt x="127165" y="147446"/>
                </a:lnTo>
                <a:lnTo>
                  <a:pt x="222860" y="147446"/>
                </a:lnTo>
                <a:lnTo>
                  <a:pt x="221581" y="146024"/>
                </a:lnTo>
                <a:lnTo>
                  <a:pt x="50292" y="146024"/>
                </a:lnTo>
                <a:lnTo>
                  <a:pt x="50292" y="0"/>
                </a:lnTo>
                <a:close/>
              </a:path>
              <a:path w="257175" h="415925">
                <a:moveTo>
                  <a:pt x="222860" y="147446"/>
                </a:moveTo>
                <a:lnTo>
                  <a:pt x="127165" y="147446"/>
                </a:lnTo>
                <a:lnTo>
                  <a:pt x="142861" y="149178"/>
                </a:lnTo>
                <a:lnTo>
                  <a:pt x="157368" y="154366"/>
                </a:lnTo>
                <a:lnTo>
                  <a:pt x="192843" y="190754"/>
                </a:lnTo>
                <a:lnTo>
                  <a:pt x="204309" y="233510"/>
                </a:lnTo>
                <a:lnTo>
                  <a:pt x="205739" y="260603"/>
                </a:lnTo>
                <a:lnTo>
                  <a:pt x="204239" y="287143"/>
                </a:lnTo>
                <a:lnTo>
                  <a:pt x="192238" y="329719"/>
                </a:lnTo>
                <a:lnTo>
                  <a:pt x="155594" y="367188"/>
                </a:lnTo>
                <a:lnTo>
                  <a:pt x="124879" y="374332"/>
                </a:lnTo>
                <a:lnTo>
                  <a:pt x="219142" y="374332"/>
                </a:lnTo>
                <a:lnTo>
                  <a:pt x="247757" y="323826"/>
                </a:lnTo>
                <a:lnTo>
                  <a:pt x="257175" y="256412"/>
                </a:lnTo>
                <a:lnTo>
                  <a:pt x="256620" y="240645"/>
                </a:lnTo>
                <a:lnTo>
                  <a:pt x="248221" y="196316"/>
                </a:lnTo>
                <a:lnTo>
                  <a:pt x="230996" y="158711"/>
                </a:lnTo>
                <a:lnTo>
                  <a:pt x="223545" y="148208"/>
                </a:lnTo>
                <a:lnTo>
                  <a:pt x="222860" y="147446"/>
                </a:lnTo>
                <a:close/>
              </a:path>
              <a:path w="257175" h="415925">
                <a:moveTo>
                  <a:pt x="131546" y="106298"/>
                </a:moveTo>
                <a:lnTo>
                  <a:pt x="107934" y="108780"/>
                </a:lnTo>
                <a:lnTo>
                  <a:pt x="86528" y="116227"/>
                </a:lnTo>
                <a:lnTo>
                  <a:pt x="67317" y="128641"/>
                </a:lnTo>
                <a:lnTo>
                  <a:pt x="50292" y="146024"/>
                </a:lnTo>
                <a:lnTo>
                  <a:pt x="221581" y="146024"/>
                </a:lnTo>
                <a:lnTo>
                  <a:pt x="183362" y="117259"/>
                </a:lnTo>
                <a:lnTo>
                  <a:pt x="145023" y="106979"/>
                </a:lnTo>
                <a:lnTo>
                  <a:pt x="131546" y="10629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33329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1" y="0"/>
                </a:moveTo>
                <a:lnTo>
                  <a:pt x="82533" y="10298"/>
                </a:lnTo>
                <a:lnTo>
                  <a:pt x="38383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5" y="191136"/>
                </a:lnTo>
                <a:lnTo>
                  <a:pt x="21378" y="247209"/>
                </a:lnTo>
                <a:lnTo>
                  <a:pt x="58687" y="286678"/>
                </a:lnTo>
                <a:lnTo>
                  <a:pt x="110122" y="306681"/>
                </a:lnTo>
                <a:lnTo>
                  <a:pt x="140876" y="309181"/>
                </a:lnTo>
                <a:lnTo>
                  <a:pt x="165504" y="307611"/>
                </a:lnTo>
                <a:lnTo>
                  <a:pt x="207833" y="295074"/>
                </a:lnTo>
                <a:lnTo>
                  <a:pt x="240816" y="270342"/>
                </a:lnTo>
                <a:lnTo>
                  <a:pt x="242605" y="268033"/>
                </a:lnTo>
                <a:lnTo>
                  <a:pt x="140876" y="268033"/>
                </a:lnTo>
                <a:lnTo>
                  <a:pt x="123125" y="266408"/>
                </a:lnTo>
                <a:lnTo>
                  <a:pt x="79056" y="242125"/>
                </a:lnTo>
                <a:lnTo>
                  <a:pt x="54222" y="190392"/>
                </a:lnTo>
                <a:lnTo>
                  <a:pt x="51433" y="167449"/>
                </a:lnTo>
                <a:lnTo>
                  <a:pt x="272319" y="167449"/>
                </a:lnTo>
                <a:lnTo>
                  <a:pt x="272510" y="161544"/>
                </a:lnTo>
                <a:lnTo>
                  <a:pt x="272611" y="154114"/>
                </a:lnTo>
                <a:lnTo>
                  <a:pt x="270716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94" y="64287"/>
                </a:lnTo>
                <a:lnTo>
                  <a:pt x="121805" y="42593"/>
                </a:lnTo>
                <a:lnTo>
                  <a:pt x="138398" y="41148"/>
                </a:lnTo>
                <a:lnTo>
                  <a:pt x="235542" y="41148"/>
                </a:lnTo>
                <a:lnTo>
                  <a:pt x="234979" y="40386"/>
                </a:lnTo>
                <a:lnTo>
                  <a:pt x="214835" y="22701"/>
                </a:lnTo>
                <a:lnTo>
                  <a:pt x="191976" y="10082"/>
                </a:lnTo>
                <a:lnTo>
                  <a:pt x="166401" y="2518"/>
                </a:lnTo>
                <a:lnTo>
                  <a:pt x="138111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8" y="245078"/>
                </a:lnTo>
                <a:lnTo>
                  <a:pt x="154160" y="267121"/>
                </a:lnTo>
                <a:lnTo>
                  <a:pt x="140876" y="268033"/>
                </a:lnTo>
                <a:lnTo>
                  <a:pt x="242605" y="268033"/>
                </a:lnTo>
                <a:lnTo>
                  <a:pt x="253468" y="254004"/>
                </a:lnTo>
                <a:lnTo>
                  <a:pt x="263495" y="235130"/>
                </a:lnTo>
                <a:lnTo>
                  <a:pt x="270884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42" y="41148"/>
                </a:moveTo>
                <a:lnTo>
                  <a:pt x="138398" y="41148"/>
                </a:lnTo>
                <a:lnTo>
                  <a:pt x="156593" y="42968"/>
                </a:lnTo>
                <a:lnTo>
                  <a:pt x="173021" y="48421"/>
                </a:lnTo>
                <a:lnTo>
                  <a:pt x="207535" y="80717"/>
                </a:lnTo>
                <a:lnTo>
                  <a:pt x="219455" y="126301"/>
                </a:lnTo>
                <a:lnTo>
                  <a:pt x="270716" y="126301"/>
                </a:lnTo>
                <a:lnTo>
                  <a:pt x="270253" y="119517"/>
                </a:lnTo>
                <a:lnTo>
                  <a:pt x="263188" y="89030"/>
                </a:lnTo>
                <a:lnTo>
                  <a:pt x="251425" y="62653"/>
                </a:lnTo>
                <a:lnTo>
                  <a:pt x="235542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67751" y="5118277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58"/>
                </a:lnTo>
                <a:lnTo>
                  <a:pt x="51739" y="114898"/>
                </a:lnTo>
                <a:lnTo>
                  <a:pt x="63348" y="76261"/>
                </a:lnTo>
                <a:lnTo>
                  <a:pt x="98974" y="48515"/>
                </a:lnTo>
                <a:lnTo>
                  <a:pt x="99458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80" y="43433"/>
                </a:moveTo>
                <a:lnTo>
                  <a:pt x="128778" y="43433"/>
                </a:lnTo>
                <a:lnTo>
                  <a:pt x="138471" y="44003"/>
                </a:lnTo>
                <a:lnTo>
                  <a:pt x="147539" y="45707"/>
                </a:lnTo>
                <a:lnTo>
                  <a:pt x="180996" y="69573"/>
                </a:lnTo>
                <a:lnTo>
                  <a:pt x="189950" y="108286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6" y="114898"/>
                </a:lnTo>
                <a:lnTo>
                  <a:pt x="237832" y="71907"/>
                </a:lnTo>
                <a:lnTo>
                  <a:pt x="231708" y="51917"/>
                </a:lnTo>
                <a:lnTo>
                  <a:pt x="227580" y="43433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18"/>
                </a:lnTo>
                <a:lnTo>
                  <a:pt x="84997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58" y="48387"/>
                </a:lnTo>
                <a:lnTo>
                  <a:pt x="113327" y="44702"/>
                </a:lnTo>
                <a:lnTo>
                  <a:pt x="128778" y="43433"/>
                </a:lnTo>
                <a:lnTo>
                  <a:pt x="227580" y="43433"/>
                </a:lnTo>
                <a:lnTo>
                  <a:pt x="227378" y="43018"/>
                </a:lnTo>
                <a:lnTo>
                  <a:pt x="199109" y="14792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68170" y="5118277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256603" y="271081"/>
                </a:moveTo>
                <a:lnTo>
                  <a:pt x="206311" y="271081"/>
                </a:lnTo>
                <a:lnTo>
                  <a:pt x="206311" y="416623"/>
                </a:lnTo>
                <a:lnTo>
                  <a:pt x="256603" y="416623"/>
                </a:lnTo>
                <a:lnTo>
                  <a:pt x="256603" y="271081"/>
                </a:lnTo>
                <a:close/>
              </a:path>
              <a:path w="257175" h="417195">
                <a:moveTo>
                  <a:pt x="124968" y="0"/>
                </a:moveTo>
                <a:lnTo>
                  <a:pt x="75461" y="10287"/>
                </a:lnTo>
                <a:lnTo>
                  <a:pt x="34442" y="40762"/>
                </a:lnTo>
                <a:lnTo>
                  <a:pt x="8679" y="90106"/>
                </a:lnTo>
                <a:lnTo>
                  <a:pt x="964" y="130111"/>
                </a:lnTo>
                <a:lnTo>
                  <a:pt x="0" y="151828"/>
                </a:lnTo>
                <a:lnTo>
                  <a:pt x="2374" y="186472"/>
                </a:lnTo>
                <a:lnTo>
                  <a:pt x="21372" y="244116"/>
                </a:lnTo>
                <a:lnTo>
                  <a:pt x="57970" y="285510"/>
                </a:lnTo>
                <a:lnTo>
                  <a:pt x="103340" y="306553"/>
                </a:lnTo>
                <a:lnTo>
                  <a:pt x="128777" y="309181"/>
                </a:lnTo>
                <a:lnTo>
                  <a:pt x="140473" y="308502"/>
                </a:lnTo>
                <a:lnTo>
                  <a:pt x="183471" y="292552"/>
                </a:lnTo>
                <a:lnTo>
                  <a:pt x="206311" y="271081"/>
                </a:lnTo>
                <a:lnTo>
                  <a:pt x="256603" y="271081"/>
                </a:lnTo>
                <a:lnTo>
                  <a:pt x="256603" y="268033"/>
                </a:lnTo>
                <a:lnTo>
                  <a:pt x="132969" y="268033"/>
                </a:lnTo>
                <a:lnTo>
                  <a:pt x="116784" y="266247"/>
                </a:lnTo>
                <a:lnTo>
                  <a:pt x="75437" y="239458"/>
                </a:lnTo>
                <a:lnTo>
                  <a:pt x="57435" y="203739"/>
                </a:lnTo>
                <a:lnTo>
                  <a:pt x="51434" y="153733"/>
                </a:lnTo>
                <a:lnTo>
                  <a:pt x="52862" y="126246"/>
                </a:lnTo>
                <a:lnTo>
                  <a:pt x="64250" y="82951"/>
                </a:lnTo>
                <a:lnTo>
                  <a:pt x="99415" y="46359"/>
                </a:lnTo>
                <a:lnTo>
                  <a:pt x="129628" y="39433"/>
                </a:lnTo>
                <a:lnTo>
                  <a:pt x="205760" y="39433"/>
                </a:lnTo>
                <a:lnTo>
                  <a:pt x="194214" y="25915"/>
                </a:lnTo>
                <a:lnTo>
                  <a:pt x="174064" y="11510"/>
                </a:lnTo>
                <a:lnTo>
                  <a:pt x="150988" y="2875"/>
                </a:lnTo>
                <a:lnTo>
                  <a:pt x="124968" y="0"/>
                </a:lnTo>
                <a:close/>
              </a:path>
              <a:path w="257175" h="417195">
                <a:moveTo>
                  <a:pt x="205760" y="39433"/>
                </a:moveTo>
                <a:lnTo>
                  <a:pt x="129628" y="39433"/>
                </a:lnTo>
                <a:lnTo>
                  <a:pt x="145583" y="41292"/>
                </a:lnTo>
                <a:lnTo>
                  <a:pt x="160447" y="46874"/>
                </a:lnTo>
                <a:lnTo>
                  <a:pt x="197669" y="85996"/>
                </a:lnTo>
                <a:lnTo>
                  <a:pt x="209920" y="130467"/>
                </a:lnTo>
                <a:lnTo>
                  <a:pt x="211455" y="158203"/>
                </a:lnTo>
                <a:lnTo>
                  <a:pt x="210007" y="184155"/>
                </a:lnTo>
                <a:lnTo>
                  <a:pt x="198430" y="225487"/>
                </a:lnTo>
                <a:lnTo>
                  <a:pt x="162850" y="261243"/>
                </a:lnTo>
                <a:lnTo>
                  <a:pt x="132969" y="268033"/>
                </a:lnTo>
                <a:lnTo>
                  <a:pt x="256603" y="268033"/>
                </a:lnTo>
                <a:lnTo>
                  <a:pt x="256603" y="46100"/>
                </a:lnTo>
                <a:lnTo>
                  <a:pt x="211455" y="46100"/>
                </a:lnTo>
                <a:lnTo>
                  <a:pt x="205760" y="39433"/>
                </a:lnTo>
                <a:close/>
              </a:path>
              <a:path w="257175" h="417195">
                <a:moveTo>
                  <a:pt x="256603" y="6286"/>
                </a:moveTo>
                <a:lnTo>
                  <a:pt x="211455" y="6286"/>
                </a:lnTo>
                <a:lnTo>
                  <a:pt x="211455" y="46100"/>
                </a:lnTo>
                <a:lnTo>
                  <a:pt x="256603" y="46100"/>
                </a:lnTo>
                <a:lnTo>
                  <a:pt x="256603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02307" y="5124564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92" y="0"/>
                </a:moveTo>
                <a:lnTo>
                  <a:pt x="0" y="0"/>
                </a:lnTo>
                <a:lnTo>
                  <a:pt x="109" y="191997"/>
                </a:lnTo>
                <a:lnTo>
                  <a:pt x="3047" y="230403"/>
                </a:lnTo>
                <a:lnTo>
                  <a:pt x="18478" y="267652"/>
                </a:lnTo>
                <a:lnTo>
                  <a:pt x="52184" y="292887"/>
                </a:lnTo>
                <a:lnTo>
                  <a:pt x="101053" y="302894"/>
                </a:lnTo>
                <a:lnTo>
                  <a:pt x="129151" y="299750"/>
                </a:lnTo>
                <a:lnTo>
                  <a:pt x="154149" y="290309"/>
                </a:lnTo>
                <a:lnTo>
                  <a:pt x="176056" y="274562"/>
                </a:lnTo>
                <a:lnTo>
                  <a:pt x="188942" y="259461"/>
                </a:lnTo>
                <a:lnTo>
                  <a:pt x="111251" y="259461"/>
                </a:lnTo>
                <a:lnTo>
                  <a:pt x="100412" y="258745"/>
                </a:lnTo>
                <a:lnTo>
                  <a:pt x="60704" y="234742"/>
                </a:lnTo>
                <a:lnTo>
                  <a:pt x="51063" y="197023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30" h="302895">
                <a:moveTo>
                  <a:pt x="240030" y="252501"/>
                </a:moveTo>
                <a:lnTo>
                  <a:pt x="194881" y="252501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01"/>
                </a:lnTo>
                <a:close/>
              </a:path>
              <a:path w="240030" h="302895">
                <a:moveTo>
                  <a:pt x="240030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0" y="176408"/>
                </a:lnTo>
                <a:lnTo>
                  <a:pt x="181546" y="216407"/>
                </a:lnTo>
                <a:lnTo>
                  <a:pt x="153543" y="247929"/>
                </a:lnTo>
                <a:lnTo>
                  <a:pt x="111251" y="259461"/>
                </a:lnTo>
                <a:lnTo>
                  <a:pt x="188942" y="259461"/>
                </a:lnTo>
                <a:lnTo>
                  <a:pt x="194881" y="252501"/>
                </a:lnTo>
                <a:lnTo>
                  <a:pt x="240030" y="252501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04148" y="511827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3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882" y="103631"/>
                </a:lnTo>
                <a:lnTo>
                  <a:pt x="169772" y="124202"/>
                </a:lnTo>
                <a:lnTo>
                  <a:pt x="102869" y="133964"/>
                </a:lnTo>
                <a:lnTo>
                  <a:pt x="90738" y="135832"/>
                </a:lnTo>
                <a:lnTo>
                  <a:pt x="53005" y="146548"/>
                </a:lnTo>
                <a:lnTo>
                  <a:pt x="21404" y="168705"/>
                </a:lnTo>
                <a:lnTo>
                  <a:pt x="2486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15" y="307696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1" y="299364"/>
                </a:lnTo>
                <a:lnTo>
                  <a:pt x="197007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64" y="268909"/>
                </a:lnTo>
                <a:lnTo>
                  <a:pt x="62282" y="249340"/>
                </a:lnTo>
                <a:lnTo>
                  <a:pt x="53720" y="223164"/>
                </a:lnTo>
                <a:lnTo>
                  <a:pt x="53720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1" y="46786"/>
                </a:lnTo>
                <a:lnTo>
                  <a:pt x="246343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6" y="276048"/>
                </a:lnTo>
                <a:lnTo>
                  <a:pt x="214383" y="285673"/>
                </a:lnTo>
                <a:lnTo>
                  <a:pt x="217150" y="294622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0"/>
                </a:lnTo>
                <a:lnTo>
                  <a:pt x="265493" y="285369"/>
                </a:lnTo>
                <a:lnTo>
                  <a:pt x="262793" y="276330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2" y="154305"/>
                </a:lnTo>
                <a:lnTo>
                  <a:pt x="206590" y="172593"/>
                </a:lnTo>
                <a:lnTo>
                  <a:pt x="206089" y="188092"/>
                </a:lnTo>
                <a:lnTo>
                  <a:pt x="192450" y="232952"/>
                </a:lnTo>
                <a:lnTo>
                  <a:pt x="153503" y="262632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37"/>
                </a:lnTo>
                <a:lnTo>
                  <a:pt x="258529" y="235621"/>
                </a:lnTo>
                <a:lnTo>
                  <a:pt x="258036" y="214401"/>
                </a:lnTo>
                <a:lnTo>
                  <a:pt x="257918" y="206501"/>
                </a:lnTo>
                <a:lnTo>
                  <a:pt x="257793" y="186268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4"/>
                </a:lnTo>
                <a:lnTo>
                  <a:pt x="49530" y="23217"/>
                </a:lnTo>
                <a:lnTo>
                  <a:pt x="17440" y="62874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3" y="71424"/>
                </a:lnTo>
                <a:lnTo>
                  <a:pt x="104328" y="44850"/>
                </a:lnTo>
                <a:lnTo>
                  <a:pt x="135255" y="41719"/>
                </a:lnTo>
                <a:lnTo>
                  <a:pt x="246343" y="41719"/>
                </a:lnTo>
                <a:lnTo>
                  <a:pt x="244709" y="38661"/>
                </a:lnTo>
                <a:lnTo>
                  <a:pt x="215683" y="13721"/>
                </a:lnTo>
                <a:lnTo>
                  <a:pt x="177174" y="2224"/>
                </a:lnTo>
                <a:lnTo>
                  <a:pt x="160809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39136" y="5118277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58"/>
                </a:lnTo>
                <a:lnTo>
                  <a:pt x="51740" y="114898"/>
                </a:lnTo>
                <a:lnTo>
                  <a:pt x="63354" y="76261"/>
                </a:lnTo>
                <a:lnTo>
                  <a:pt x="98979" y="48515"/>
                </a:lnTo>
                <a:lnTo>
                  <a:pt x="99462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85" y="43433"/>
                </a:moveTo>
                <a:lnTo>
                  <a:pt x="128777" y="43433"/>
                </a:lnTo>
                <a:lnTo>
                  <a:pt x="138473" y="44003"/>
                </a:lnTo>
                <a:lnTo>
                  <a:pt x="147545" y="45707"/>
                </a:lnTo>
                <a:lnTo>
                  <a:pt x="181003" y="69573"/>
                </a:lnTo>
                <a:lnTo>
                  <a:pt x="189950" y="108286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6" y="114898"/>
                </a:lnTo>
                <a:lnTo>
                  <a:pt x="237845" y="71907"/>
                </a:lnTo>
                <a:lnTo>
                  <a:pt x="231711" y="51917"/>
                </a:lnTo>
                <a:lnTo>
                  <a:pt x="227585" y="43433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18"/>
                </a:lnTo>
                <a:lnTo>
                  <a:pt x="84999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62" y="48387"/>
                </a:lnTo>
                <a:lnTo>
                  <a:pt x="113329" y="44702"/>
                </a:lnTo>
                <a:lnTo>
                  <a:pt x="128777" y="43433"/>
                </a:lnTo>
                <a:lnTo>
                  <a:pt x="227585" y="43433"/>
                </a:lnTo>
                <a:lnTo>
                  <a:pt x="227383" y="43018"/>
                </a:lnTo>
                <a:lnTo>
                  <a:pt x="199116" y="14792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28416" y="5021021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7"/>
                </a:lnTo>
                <a:lnTo>
                  <a:pt x="64388" y="395477"/>
                </a:lnTo>
                <a:lnTo>
                  <a:pt x="106768" y="404152"/>
                </a:lnTo>
                <a:lnTo>
                  <a:pt x="115357" y="403867"/>
                </a:lnTo>
                <a:lnTo>
                  <a:pt x="124536" y="403020"/>
                </a:lnTo>
                <a:lnTo>
                  <a:pt x="134286" y="401617"/>
                </a:lnTo>
                <a:lnTo>
                  <a:pt x="144589" y="399668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80" h="404495">
                <a:moveTo>
                  <a:pt x="137731" y="355282"/>
                </a:moveTo>
                <a:lnTo>
                  <a:pt x="128676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80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80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96914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56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03726" y="5118277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32"/>
                </a:lnTo>
                <a:lnTo>
                  <a:pt x="215182" y="271932"/>
                </a:lnTo>
                <a:lnTo>
                  <a:pt x="219055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690"/>
                </a:lnTo>
                <a:lnTo>
                  <a:pt x="51496" y="205974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15" y="46920"/>
                </a:lnTo>
                <a:lnTo>
                  <a:pt x="101194" y="45237"/>
                </a:lnTo>
                <a:lnTo>
                  <a:pt x="45720" y="45237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82" y="271932"/>
                </a:moveTo>
                <a:lnTo>
                  <a:pt x="50292" y="271932"/>
                </a:lnTo>
                <a:lnTo>
                  <a:pt x="57152" y="279651"/>
                </a:lnTo>
                <a:lnTo>
                  <a:pt x="93321" y="303228"/>
                </a:lnTo>
                <a:lnTo>
                  <a:pt x="128104" y="309181"/>
                </a:lnTo>
                <a:lnTo>
                  <a:pt x="145052" y="307968"/>
                </a:lnTo>
                <a:lnTo>
                  <a:pt x="193446" y="289839"/>
                </a:lnTo>
                <a:lnTo>
                  <a:pt x="215182" y="271932"/>
                </a:lnTo>
                <a:close/>
              </a:path>
              <a:path w="257175" h="417195">
                <a:moveTo>
                  <a:pt x="220724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5"/>
                </a:lnTo>
                <a:lnTo>
                  <a:pt x="192677" y="83372"/>
                </a:lnTo>
                <a:lnTo>
                  <a:pt x="204291" y="125704"/>
                </a:lnTo>
                <a:lnTo>
                  <a:pt x="205740" y="152209"/>
                </a:lnTo>
                <a:lnTo>
                  <a:pt x="204255" y="179907"/>
                </a:lnTo>
                <a:lnTo>
                  <a:pt x="192356" y="223663"/>
                </a:lnTo>
                <a:lnTo>
                  <a:pt x="155781" y="260958"/>
                </a:lnTo>
                <a:lnTo>
                  <a:pt x="124777" y="268033"/>
                </a:lnTo>
                <a:lnTo>
                  <a:pt x="219055" y="268033"/>
                </a:lnTo>
                <a:lnTo>
                  <a:pt x="240893" y="234124"/>
                </a:lnTo>
                <a:lnTo>
                  <a:pt x="253101" y="195472"/>
                </a:lnTo>
                <a:lnTo>
                  <a:pt x="257175" y="152400"/>
                </a:lnTo>
                <a:lnTo>
                  <a:pt x="256247" y="131622"/>
                </a:lnTo>
                <a:lnTo>
                  <a:pt x="248854" y="92683"/>
                </a:lnTo>
                <a:lnTo>
                  <a:pt x="224035" y="43002"/>
                </a:lnTo>
                <a:lnTo>
                  <a:pt x="220724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1" y="6386"/>
                </a:lnTo>
                <a:lnTo>
                  <a:pt x="54056" y="34649"/>
                </a:lnTo>
                <a:lnTo>
                  <a:pt x="45720" y="45237"/>
                </a:lnTo>
                <a:lnTo>
                  <a:pt x="101194" y="45237"/>
                </a:lnTo>
                <a:lnTo>
                  <a:pt x="111424" y="41306"/>
                </a:lnTo>
                <a:lnTo>
                  <a:pt x="126961" y="39433"/>
                </a:lnTo>
                <a:lnTo>
                  <a:pt x="220724" y="39433"/>
                </a:lnTo>
                <a:lnTo>
                  <a:pt x="212202" y="30251"/>
                </a:lnTo>
                <a:lnTo>
                  <a:pt x="198589" y="19519"/>
                </a:lnTo>
                <a:lnTo>
                  <a:pt x="183536" y="10967"/>
                </a:lnTo>
                <a:lnTo>
                  <a:pt x="167365" y="4868"/>
                </a:lnTo>
                <a:lnTo>
                  <a:pt x="150067" y="1215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0997" y="5118277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16"/>
                </a:lnTo>
                <a:lnTo>
                  <a:pt x="50812" y="132310"/>
                </a:lnTo>
                <a:lnTo>
                  <a:pt x="58674" y="89344"/>
                </a:lnTo>
                <a:lnTo>
                  <a:pt x="83966" y="57589"/>
                </a:lnTo>
                <a:lnTo>
                  <a:pt x="106679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6" y="52006"/>
                </a:moveTo>
                <a:lnTo>
                  <a:pt x="106679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5" y="62293"/>
                </a:lnTo>
                <a:lnTo>
                  <a:pt x="147226" y="52006"/>
                </a:lnTo>
                <a:close/>
              </a:path>
              <a:path w="161289" h="302895">
                <a:moveTo>
                  <a:pt x="109448" y="0"/>
                </a:moveTo>
                <a:lnTo>
                  <a:pt x="69637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3" y="8958"/>
                </a:lnTo>
                <a:lnTo>
                  <a:pt x="135091" y="3987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93025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6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74" y="247237"/>
                </a:lnTo>
                <a:lnTo>
                  <a:pt x="59082" y="286796"/>
                </a:lnTo>
                <a:lnTo>
                  <a:pt x="109410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93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93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29734" y="5118277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2" y="130122"/>
                </a:lnTo>
                <a:lnTo>
                  <a:pt x="58293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6" y="43433"/>
                </a:moveTo>
                <a:lnTo>
                  <a:pt x="123532" y="43433"/>
                </a:lnTo>
                <a:lnTo>
                  <a:pt x="136499" y="44485"/>
                </a:lnTo>
                <a:lnTo>
                  <a:pt x="147526" y="47634"/>
                </a:lnTo>
                <a:lnTo>
                  <a:pt x="172947" y="81111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2"/>
                </a:lnTo>
                <a:lnTo>
                  <a:pt x="231468" y="91270"/>
                </a:lnTo>
                <a:lnTo>
                  <a:pt x="258001" y="55124"/>
                </a:lnTo>
                <a:lnTo>
                  <a:pt x="264299" y="51816"/>
                </a:lnTo>
                <a:lnTo>
                  <a:pt x="218401" y="51816"/>
                </a:lnTo>
                <a:lnTo>
                  <a:pt x="214736" y="43433"/>
                </a:lnTo>
                <a:close/>
              </a:path>
              <a:path w="402589" h="302895">
                <a:moveTo>
                  <a:pt x="391136" y="43433"/>
                </a:moveTo>
                <a:lnTo>
                  <a:pt x="299085" y="43433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0" y="72859"/>
                </a:lnTo>
                <a:lnTo>
                  <a:pt x="351981" y="113452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3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299" y="51816"/>
                </a:lnTo>
                <a:lnTo>
                  <a:pt x="270354" y="48634"/>
                </a:lnTo>
                <a:lnTo>
                  <a:pt x="284045" y="44735"/>
                </a:lnTo>
                <a:lnTo>
                  <a:pt x="299085" y="43433"/>
                </a:lnTo>
                <a:lnTo>
                  <a:pt x="391136" y="43433"/>
                </a:lnTo>
                <a:lnTo>
                  <a:pt x="388871" y="38240"/>
                </a:lnTo>
                <a:lnTo>
                  <a:pt x="378421" y="24383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3"/>
                </a:lnTo>
                <a:lnTo>
                  <a:pt x="214736" y="43433"/>
                </a:lnTo>
                <a:lnTo>
                  <a:pt x="213331" y="40221"/>
                </a:lnTo>
                <a:lnTo>
                  <a:pt x="177532" y="7672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86941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3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81" y="239737"/>
                </a:lnTo>
                <a:lnTo>
                  <a:pt x="57639" y="204393"/>
                </a:lnTo>
                <a:lnTo>
                  <a:pt x="51428" y="154686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5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7" y="87555"/>
                </a:lnTo>
                <a:lnTo>
                  <a:pt x="255919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92775" y="5124564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312" y="296608"/>
                </a:lnTo>
                <a:lnTo>
                  <a:pt x="182741" y="237362"/>
                </a:lnTo>
                <a:lnTo>
                  <a:pt x="136309" y="237362"/>
                </a:lnTo>
                <a:lnTo>
                  <a:pt x="131843" y="222001"/>
                </a:lnTo>
                <a:lnTo>
                  <a:pt x="127174" y="206927"/>
                </a:lnTo>
                <a:lnTo>
                  <a:pt x="122310" y="192139"/>
                </a:lnTo>
                <a:lnTo>
                  <a:pt x="117259" y="177634"/>
                </a:lnTo>
                <a:lnTo>
                  <a:pt x="53822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80" y="0"/>
                </a:lnTo>
                <a:lnTo>
                  <a:pt x="155067" y="180975"/>
                </a:lnTo>
                <a:lnTo>
                  <a:pt x="149351" y="196868"/>
                </a:lnTo>
                <a:lnTo>
                  <a:pt x="144330" y="211559"/>
                </a:lnTo>
                <a:lnTo>
                  <a:pt x="139988" y="225055"/>
                </a:lnTo>
                <a:lnTo>
                  <a:pt x="136309" y="237362"/>
                </a:lnTo>
                <a:lnTo>
                  <a:pt x="18274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92812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42"/>
                </a:lnTo>
                <a:lnTo>
                  <a:pt x="242609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9" y="268033"/>
                </a:lnTo>
                <a:lnTo>
                  <a:pt x="253474" y="254004"/>
                </a:lnTo>
                <a:lnTo>
                  <a:pt x="263501" y="235130"/>
                </a:lnTo>
                <a:lnTo>
                  <a:pt x="270891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8" y="89030"/>
                </a:lnTo>
                <a:lnTo>
                  <a:pt x="251431" y="62653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80200" y="511827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7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883" y="103631"/>
                </a:lnTo>
                <a:lnTo>
                  <a:pt x="169772" y="124202"/>
                </a:lnTo>
                <a:lnTo>
                  <a:pt x="102869" y="133964"/>
                </a:lnTo>
                <a:lnTo>
                  <a:pt x="90739" y="135832"/>
                </a:lnTo>
                <a:lnTo>
                  <a:pt x="53008" y="146548"/>
                </a:lnTo>
                <a:lnTo>
                  <a:pt x="21405" y="168705"/>
                </a:lnTo>
                <a:lnTo>
                  <a:pt x="2490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15" y="307696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64"/>
                </a:lnTo>
                <a:lnTo>
                  <a:pt x="197007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66" y="268909"/>
                </a:lnTo>
                <a:lnTo>
                  <a:pt x="62282" y="249340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2" y="164592"/>
                </a:lnTo>
                <a:lnTo>
                  <a:pt x="191452" y="159662"/>
                </a:lnTo>
                <a:lnTo>
                  <a:pt x="206883" y="154305"/>
                </a:lnTo>
                <a:lnTo>
                  <a:pt x="257746" y="154305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3" y="46786"/>
                </a:lnTo>
                <a:lnTo>
                  <a:pt x="246347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6" y="276048"/>
                </a:lnTo>
                <a:lnTo>
                  <a:pt x="214383" y="285673"/>
                </a:lnTo>
                <a:lnTo>
                  <a:pt x="217150" y="294622"/>
                </a:lnTo>
                <a:lnTo>
                  <a:pt x="220599" y="302894"/>
                </a:lnTo>
                <a:lnTo>
                  <a:pt x="273177" y="302894"/>
                </a:lnTo>
                <a:lnTo>
                  <a:pt x="268966" y="294230"/>
                </a:lnTo>
                <a:lnTo>
                  <a:pt x="265493" y="285369"/>
                </a:lnTo>
                <a:lnTo>
                  <a:pt x="262793" y="276330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5"/>
                </a:moveTo>
                <a:lnTo>
                  <a:pt x="206883" y="154305"/>
                </a:lnTo>
                <a:lnTo>
                  <a:pt x="206590" y="172593"/>
                </a:lnTo>
                <a:lnTo>
                  <a:pt x="206089" y="188092"/>
                </a:lnTo>
                <a:lnTo>
                  <a:pt x="192450" y="232952"/>
                </a:lnTo>
                <a:lnTo>
                  <a:pt x="153503" y="262632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37"/>
                </a:lnTo>
                <a:lnTo>
                  <a:pt x="258529" y="235621"/>
                </a:lnTo>
                <a:lnTo>
                  <a:pt x="258036" y="214401"/>
                </a:lnTo>
                <a:lnTo>
                  <a:pt x="257918" y="206501"/>
                </a:lnTo>
                <a:lnTo>
                  <a:pt x="257793" y="186268"/>
                </a:lnTo>
                <a:lnTo>
                  <a:pt x="257746" y="154305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4"/>
                </a:lnTo>
                <a:lnTo>
                  <a:pt x="49530" y="23217"/>
                </a:lnTo>
                <a:lnTo>
                  <a:pt x="17445" y="62874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3" y="71424"/>
                </a:lnTo>
                <a:lnTo>
                  <a:pt x="104333" y="44850"/>
                </a:lnTo>
                <a:lnTo>
                  <a:pt x="135255" y="41719"/>
                </a:lnTo>
                <a:lnTo>
                  <a:pt x="246347" y="41719"/>
                </a:lnTo>
                <a:lnTo>
                  <a:pt x="244715" y="38661"/>
                </a:lnTo>
                <a:lnTo>
                  <a:pt x="215683" y="13721"/>
                </a:lnTo>
                <a:lnTo>
                  <a:pt x="177174" y="2224"/>
                </a:lnTo>
                <a:lnTo>
                  <a:pt x="160809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95185" y="5118277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66"/>
                </a:lnTo>
                <a:lnTo>
                  <a:pt x="13873" y="255538"/>
                </a:lnTo>
                <a:lnTo>
                  <a:pt x="38671" y="285267"/>
                </a:lnTo>
                <a:lnTo>
                  <a:pt x="75869" y="303191"/>
                </a:lnTo>
                <a:lnTo>
                  <a:pt x="126784" y="309181"/>
                </a:lnTo>
                <a:lnTo>
                  <a:pt x="143767" y="308429"/>
                </a:lnTo>
                <a:lnTo>
                  <a:pt x="189357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0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47" y="66162"/>
                </a:lnTo>
                <a:lnTo>
                  <a:pt x="8609" y="85813"/>
                </a:lnTo>
                <a:lnTo>
                  <a:pt x="9268" y="95868"/>
                </a:lnTo>
                <a:lnTo>
                  <a:pt x="25767" y="133370"/>
                </a:lnTo>
                <a:lnTo>
                  <a:pt x="64724" y="158368"/>
                </a:lnTo>
                <a:lnTo>
                  <a:pt x="102945" y="170369"/>
                </a:lnTo>
                <a:lnTo>
                  <a:pt x="146936" y="182034"/>
                </a:lnTo>
                <a:lnTo>
                  <a:pt x="161691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80" y="260114"/>
                </a:lnTo>
                <a:lnTo>
                  <a:pt x="126593" y="268033"/>
                </a:lnTo>
                <a:lnTo>
                  <a:pt x="227553" y="268033"/>
                </a:lnTo>
                <a:lnTo>
                  <a:pt x="245415" y="227966"/>
                </a:lnTo>
                <a:lnTo>
                  <a:pt x="246329" y="215645"/>
                </a:lnTo>
                <a:lnTo>
                  <a:pt x="24557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5" y="114939"/>
                </a:lnTo>
                <a:lnTo>
                  <a:pt x="88084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46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2" y="47577"/>
                </a:lnTo>
                <a:lnTo>
                  <a:pt x="121158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689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8" y="41148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4" y="69661"/>
                </a:lnTo>
                <a:lnTo>
                  <a:pt x="185737" y="90297"/>
                </a:lnTo>
                <a:lnTo>
                  <a:pt x="234899" y="83438"/>
                </a:lnTo>
                <a:lnTo>
                  <a:pt x="232015" y="69661"/>
                </a:lnTo>
                <a:lnTo>
                  <a:pt x="228199" y="57492"/>
                </a:lnTo>
                <a:lnTo>
                  <a:pt x="223397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71054" y="5118277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9161"/>
                </a:lnTo>
                <a:lnTo>
                  <a:pt x="50792" y="130122"/>
                </a:lnTo>
                <a:lnTo>
                  <a:pt x="58293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6" y="43433"/>
                </a:moveTo>
                <a:lnTo>
                  <a:pt x="123532" y="43433"/>
                </a:lnTo>
                <a:lnTo>
                  <a:pt x="136499" y="44485"/>
                </a:lnTo>
                <a:lnTo>
                  <a:pt x="147526" y="47634"/>
                </a:lnTo>
                <a:lnTo>
                  <a:pt x="172947" y="81111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2"/>
                </a:lnTo>
                <a:lnTo>
                  <a:pt x="231468" y="91270"/>
                </a:lnTo>
                <a:lnTo>
                  <a:pt x="258001" y="55124"/>
                </a:lnTo>
                <a:lnTo>
                  <a:pt x="264299" y="51816"/>
                </a:lnTo>
                <a:lnTo>
                  <a:pt x="218401" y="51816"/>
                </a:lnTo>
                <a:lnTo>
                  <a:pt x="214736" y="43433"/>
                </a:lnTo>
                <a:close/>
              </a:path>
              <a:path w="402590" h="302895">
                <a:moveTo>
                  <a:pt x="391136" y="43433"/>
                </a:moveTo>
                <a:lnTo>
                  <a:pt x="299084" y="43433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0" y="72859"/>
                </a:lnTo>
                <a:lnTo>
                  <a:pt x="351981" y="113452"/>
                </a:lnTo>
                <a:lnTo>
                  <a:pt x="352044" y="302894"/>
                </a:lnTo>
                <a:lnTo>
                  <a:pt x="402335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3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299" y="51816"/>
                </a:lnTo>
                <a:lnTo>
                  <a:pt x="270354" y="48634"/>
                </a:lnTo>
                <a:lnTo>
                  <a:pt x="284045" y="44735"/>
                </a:lnTo>
                <a:lnTo>
                  <a:pt x="299084" y="43433"/>
                </a:lnTo>
                <a:lnTo>
                  <a:pt x="391136" y="43433"/>
                </a:lnTo>
                <a:lnTo>
                  <a:pt x="388871" y="38240"/>
                </a:lnTo>
                <a:lnTo>
                  <a:pt x="378421" y="24383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3"/>
                </a:lnTo>
                <a:lnTo>
                  <a:pt x="214736" y="43433"/>
                </a:lnTo>
                <a:lnTo>
                  <a:pt x="213331" y="40221"/>
                </a:lnTo>
                <a:lnTo>
                  <a:pt x="177532" y="7672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830540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85" y="286678"/>
                </a:lnTo>
                <a:lnTo>
                  <a:pt x="110120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81" y="268033"/>
                </a:lnTo>
                <a:lnTo>
                  <a:pt x="123127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3" y="10082"/>
                </a:lnTo>
                <a:lnTo>
                  <a:pt x="166398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78"/>
                </a:lnTo>
                <a:lnTo>
                  <a:pt x="154162" y="267121"/>
                </a:lnTo>
                <a:lnTo>
                  <a:pt x="140881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1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88959" y="5011978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91931" y="5011978"/>
            <a:ext cx="240665" cy="409575"/>
          </a:xfrm>
          <a:custGeom>
            <a:avLst/>
            <a:gdLst/>
            <a:ahLst/>
            <a:cxnLst/>
            <a:rect l="l" t="t" r="r" b="b"/>
            <a:pathLst>
              <a:path w="240665" h="409575">
                <a:moveTo>
                  <a:pt x="50292" y="0"/>
                </a:moveTo>
                <a:lnTo>
                  <a:pt x="0" y="0"/>
                </a:lnTo>
                <a:lnTo>
                  <a:pt x="0" y="409194"/>
                </a:lnTo>
                <a:lnTo>
                  <a:pt x="50292" y="409194"/>
                </a:lnTo>
                <a:lnTo>
                  <a:pt x="50292" y="247269"/>
                </a:lnTo>
                <a:lnTo>
                  <a:pt x="50808" y="230783"/>
                </a:lnTo>
                <a:lnTo>
                  <a:pt x="58572" y="192684"/>
                </a:lnTo>
                <a:lnTo>
                  <a:pt x="86486" y="161251"/>
                </a:lnTo>
                <a:lnTo>
                  <a:pt x="128206" y="149732"/>
                </a:lnTo>
                <a:lnTo>
                  <a:pt x="227217" y="149732"/>
                </a:lnTo>
                <a:lnTo>
                  <a:pt x="225826" y="147256"/>
                </a:lnTo>
                <a:lnTo>
                  <a:pt x="50292" y="147256"/>
                </a:lnTo>
                <a:lnTo>
                  <a:pt x="50292" y="0"/>
                </a:lnTo>
                <a:close/>
              </a:path>
              <a:path w="240665" h="409575">
                <a:moveTo>
                  <a:pt x="227217" y="149732"/>
                </a:moveTo>
                <a:lnTo>
                  <a:pt x="128206" y="149732"/>
                </a:lnTo>
                <a:lnTo>
                  <a:pt x="142211" y="150804"/>
                </a:lnTo>
                <a:lnTo>
                  <a:pt x="154519" y="154019"/>
                </a:lnTo>
                <a:lnTo>
                  <a:pt x="186247" y="189153"/>
                </a:lnTo>
                <a:lnTo>
                  <a:pt x="190309" y="409194"/>
                </a:lnTo>
                <a:lnTo>
                  <a:pt x="240601" y="409194"/>
                </a:lnTo>
                <a:lnTo>
                  <a:pt x="240601" y="221449"/>
                </a:lnTo>
                <a:lnTo>
                  <a:pt x="239956" y="201004"/>
                </a:lnTo>
                <a:lnTo>
                  <a:pt x="238017" y="183114"/>
                </a:lnTo>
                <a:lnTo>
                  <a:pt x="234772" y="167796"/>
                </a:lnTo>
                <a:lnTo>
                  <a:pt x="230212" y="155067"/>
                </a:lnTo>
                <a:lnTo>
                  <a:pt x="227217" y="149732"/>
                </a:lnTo>
                <a:close/>
              </a:path>
              <a:path w="240665" h="409575">
                <a:moveTo>
                  <a:pt x="138683" y="106299"/>
                </a:moveTo>
                <a:lnTo>
                  <a:pt x="113124" y="108853"/>
                </a:lnTo>
                <a:lnTo>
                  <a:pt x="89877" y="116524"/>
                </a:lnTo>
                <a:lnTo>
                  <a:pt x="68935" y="129321"/>
                </a:lnTo>
                <a:lnTo>
                  <a:pt x="50292" y="147256"/>
                </a:lnTo>
                <a:lnTo>
                  <a:pt x="225826" y="147256"/>
                </a:lnTo>
                <a:lnTo>
                  <a:pt x="195643" y="119253"/>
                </a:lnTo>
                <a:lnTo>
                  <a:pt x="154506" y="107103"/>
                </a:lnTo>
                <a:lnTo>
                  <a:pt x="138683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590922" y="5118277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3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56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27058" y="5118277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16"/>
                </a:lnTo>
                <a:lnTo>
                  <a:pt x="50810" y="132310"/>
                </a:lnTo>
                <a:lnTo>
                  <a:pt x="58661" y="89344"/>
                </a:lnTo>
                <a:lnTo>
                  <a:pt x="83953" y="57589"/>
                </a:lnTo>
                <a:lnTo>
                  <a:pt x="106667" y="52006"/>
                </a:lnTo>
                <a:lnTo>
                  <a:pt x="147213" y="52006"/>
                </a:lnTo>
                <a:lnTo>
                  <a:pt x="147326" y="51714"/>
                </a:lnTo>
                <a:lnTo>
                  <a:pt x="45135" y="51714"/>
                </a:lnTo>
                <a:lnTo>
                  <a:pt x="45135" y="6286"/>
                </a:lnTo>
                <a:close/>
              </a:path>
              <a:path w="161290" h="302895">
                <a:moveTo>
                  <a:pt x="147213" y="52006"/>
                </a:moveTo>
                <a:lnTo>
                  <a:pt x="106667" y="52006"/>
                </a:lnTo>
                <a:lnTo>
                  <a:pt x="115816" y="52649"/>
                </a:lnTo>
                <a:lnTo>
                  <a:pt x="124960" y="54578"/>
                </a:lnTo>
                <a:lnTo>
                  <a:pt x="134101" y="57792"/>
                </a:lnTo>
                <a:lnTo>
                  <a:pt x="143243" y="62293"/>
                </a:lnTo>
                <a:lnTo>
                  <a:pt x="147213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24" y="16452"/>
                </a:lnTo>
                <a:lnTo>
                  <a:pt x="45135" y="51714"/>
                </a:lnTo>
                <a:lnTo>
                  <a:pt x="147326" y="51714"/>
                </a:lnTo>
                <a:lnTo>
                  <a:pt x="161150" y="15900"/>
                </a:lnTo>
                <a:lnTo>
                  <a:pt x="148060" y="8958"/>
                </a:lnTo>
                <a:lnTo>
                  <a:pt x="135078" y="3987"/>
                </a:lnTo>
                <a:lnTo>
                  <a:pt x="122204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01366" y="51182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8"/>
                </a:lnTo>
                <a:lnTo>
                  <a:pt x="38379" y="41236"/>
                </a:lnTo>
                <a:lnTo>
                  <a:pt x="9578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3" y="270342"/>
                </a:lnTo>
                <a:lnTo>
                  <a:pt x="242601" y="268033"/>
                </a:lnTo>
                <a:lnTo>
                  <a:pt x="140868" y="268033"/>
                </a:lnTo>
                <a:lnTo>
                  <a:pt x="123121" y="266408"/>
                </a:lnTo>
                <a:lnTo>
                  <a:pt x="79044" y="242125"/>
                </a:lnTo>
                <a:lnTo>
                  <a:pt x="54211" y="190392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1" y="10082"/>
                </a:lnTo>
                <a:lnTo>
                  <a:pt x="166393" y="2518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78"/>
                </a:lnTo>
                <a:lnTo>
                  <a:pt x="154156" y="267121"/>
                </a:lnTo>
                <a:lnTo>
                  <a:pt x="140868" y="268033"/>
                </a:lnTo>
                <a:lnTo>
                  <a:pt x="242601" y="268033"/>
                </a:lnTo>
                <a:lnTo>
                  <a:pt x="253463" y="254004"/>
                </a:lnTo>
                <a:lnTo>
                  <a:pt x="263488" y="235130"/>
                </a:lnTo>
                <a:lnTo>
                  <a:pt x="270878" y="213741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415780" y="5118277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3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56" y="297078"/>
                </a:lnTo>
                <a:lnTo>
                  <a:pt x="223482" y="273239"/>
                </a:lnTo>
                <a:lnTo>
                  <a:pt x="22755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20"/>
                </a:lnTo>
                <a:lnTo>
                  <a:pt x="52733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2" y="133370"/>
                </a:lnTo>
                <a:lnTo>
                  <a:pt x="64714" y="158368"/>
                </a:lnTo>
                <a:lnTo>
                  <a:pt x="102943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0" y="268033"/>
                </a:lnTo>
                <a:lnTo>
                  <a:pt x="245403" y="227966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2" y="164596"/>
                </a:lnTo>
                <a:lnTo>
                  <a:pt x="188495" y="141559"/>
                </a:lnTo>
                <a:lnTo>
                  <a:pt x="151351" y="129921"/>
                </a:lnTo>
                <a:lnTo>
                  <a:pt x="97304" y="114939"/>
                </a:lnTo>
                <a:lnTo>
                  <a:pt x="88077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7"/>
                </a:lnTo>
                <a:lnTo>
                  <a:pt x="121158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689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8" y="41148"/>
                </a:lnTo>
                <a:lnTo>
                  <a:pt x="134962" y="41952"/>
                </a:lnTo>
                <a:lnTo>
                  <a:pt x="147100" y="44372"/>
                </a:lnTo>
                <a:lnTo>
                  <a:pt x="179243" y="69661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05" y="69661"/>
                </a:lnTo>
                <a:lnTo>
                  <a:pt x="228193" y="57492"/>
                </a:lnTo>
                <a:lnTo>
                  <a:pt x="223395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49903" y="5756732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19" y="6299"/>
                </a:moveTo>
                <a:lnTo>
                  <a:pt x="0" y="6299"/>
                </a:lnTo>
                <a:lnTo>
                  <a:pt x="0" y="416623"/>
                </a:lnTo>
                <a:lnTo>
                  <a:pt x="50291" y="416623"/>
                </a:lnTo>
                <a:lnTo>
                  <a:pt x="50291" y="271945"/>
                </a:lnTo>
                <a:lnTo>
                  <a:pt x="215181" y="271945"/>
                </a:lnTo>
                <a:lnTo>
                  <a:pt x="219065" y="268033"/>
                </a:lnTo>
                <a:lnTo>
                  <a:pt x="124776" y="268033"/>
                </a:lnTo>
                <a:lnTo>
                  <a:pt x="108953" y="266320"/>
                </a:lnTo>
                <a:lnTo>
                  <a:pt x="68766" y="240703"/>
                </a:lnTo>
                <a:lnTo>
                  <a:pt x="51494" y="205981"/>
                </a:lnTo>
                <a:lnTo>
                  <a:pt x="45719" y="156400"/>
                </a:lnTo>
                <a:lnTo>
                  <a:pt x="47257" y="129542"/>
                </a:lnTo>
                <a:lnTo>
                  <a:pt x="59581" y="86027"/>
                </a:lnTo>
                <a:lnTo>
                  <a:pt x="96819" y="46924"/>
                </a:lnTo>
                <a:lnTo>
                  <a:pt x="101175" y="45250"/>
                </a:lnTo>
                <a:lnTo>
                  <a:pt x="45719" y="45250"/>
                </a:lnTo>
                <a:lnTo>
                  <a:pt x="45719" y="6299"/>
                </a:lnTo>
                <a:close/>
              </a:path>
              <a:path w="257175" h="417195">
                <a:moveTo>
                  <a:pt x="215181" y="271945"/>
                </a:moveTo>
                <a:lnTo>
                  <a:pt x="50291" y="271945"/>
                </a:lnTo>
                <a:lnTo>
                  <a:pt x="57152" y="279659"/>
                </a:lnTo>
                <a:lnTo>
                  <a:pt x="93323" y="303239"/>
                </a:lnTo>
                <a:lnTo>
                  <a:pt x="128109" y="309181"/>
                </a:lnTo>
                <a:lnTo>
                  <a:pt x="145057" y="307968"/>
                </a:lnTo>
                <a:lnTo>
                  <a:pt x="193450" y="289852"/>
                </a:lnTo>
                <a:lnTo>
                  <a:pt x="215181" y="271945"/>
                </a:lnTo>
                <a:close/>
              </a:path>
              <a:path w="257175" h="417195">
                <a:moveTo>
                  <a:pt x="220717" y="39433"/>
                </a:moveTo>
                <a:lnTo>
                  <a:pt x="126964" y="39433"/>
                </a:lnTo>
                <a:lnTo>
                  <a:pt x="142540" y="41185"/>
                </a:lnTo>
                <a:lnTo>
                  <a:pt x="156982" y="46447"/>
                </a:lnTo>
                <a:lnTo>
                  <a:pt x="192679" y="83383"/>
                </a:lnTo>
                <a:lnTo>
                  <a:pt x="204291" y="125711"/>
                </a:lnTo>
                <a:lnTo>
                  <a:pt x="205740" y="152222"/>
                </a:lnTo>
                <a:lnTo>
                  <a:pt x="204255" y="179919"/>
                </a:lnTo>
                <a:lnTo>
                  <a:pt x="192356" y="223675"/>
                </a:lnTo>
                <a:lnTo>
                  <a:pt x="155779" y="260964"/>
                </a:lnTo>
                <a:lnTo>
                  <a:pt x="124776" y="268033"/>
                </a:lnTo>
                <a:lnTo>
                  <a:pt x="219065" y="268033"/>
                </a:lnTo>
                <a:lnTo>
                  <a:pt x="240885" y="234124"/>
                </a:lnTo>
                <a:lnTo>
                  <a:pt x="253104" y="195481"/>
                </a:lnTo>
                <a:lnTo>
                  <a:pt x="257180" y="152400"/>
                </a:lnTo>
                <a:lnTo>
                  <a:pt x="256250" y="131630"/>
                </a:lnTo>
                <a:lnTo>
                  <a:pt x="248854" y="92696"/>
                </a:lnTo>
                <a:lnTo>
                  <a:pt x="224038" y="43010"/>
                </a:lnTo>
                <a:lnTo>
                  <a:pt x="220717" y="39433"/>
                </a:lnTo>
                <a:close/>
              </a:path>
              <a:path w="257175" h="417195">
                <a:moveTo>
                  <a:pt x="131634" y="0"/>
                </a:moveTo>
                <a:lnTo>
                  <a:pt x="92992" y="6397"/>
                </a:lnTo>
                <a:lnTo>
                  <a:pt x="54059" y="34660"/>
                </a:lnTo>
                <a:lnTo>
                  <a:pt x="45719" y="45250"/>
                </a:lnTo>
                <a:lnTo>
                  <a:pt x="101175" y="45250"/>
                </a:lnTo>
                <a:lnTo>
                  <a:pt x="111428" y="41308"/>
                </a:lnTo>
                <a:lnTo>
                  <a:pt x="126964" y="39433"/>
                </a:lnTo>
                <a:lnTo>
                  <a:pt x="220717" y="39433"/>
                </a:lnTo>
                <a:lnTo>
                  <a:pt x="212204" y="30262"/>
                </a:lnTo>
                <a:lnTo>
                  <a:pt x="198593" y="19532"/>
                </a:lnTo>
                <a:lnTo>
                  <a:pt x="183536" y="10978"/>
                </a:lnTo>
                <a:lnTo>
                  <a:pt x="167364" y="4875"/>
                </a:lnTo>
                <a:lnTo>
                  <a:pt x="150066" y="1217"/>
                </a:lnTo>
                <a:lnTo>
                  <a:pt x="13163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19301" y="5756732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9" y="57596"/>
                </a:lnTo>
                <a:lnTo>
                  <a:pt x="106680" y="52019"/>
                </a:lnTo>
                <a:lnTo>
                  <a:pt x="147222" y="52019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90" h="302895">
                <a:moveTo>
                  <a:pt x="147222" y="52019"/>
                </a:moveTo>
                <a:lnTo>
                  <a:pt x="106680" y="52019"/>
                </a:lnTo>
                <a:lnTo>
                  <a:pt x="115824" y="52660"/>
                </a:lnTo>
                <a:lnTo>
                  <a:pt x="124968" y="54584"/>
                </a:lnTo>
                <a:lnTo>
                  <a:pt x="134112" y="57794"/>
                </a:lnTo>
                <a:lnTo>
                  <a:pt x="143256" y="62293"/>
                </a:lnTo>
                <a:lnTo>
                  <a:pt x="147222" y="52019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45157" y="5648159"/>
            <a:ext cx="273685" cy="417830"/>
          </a:xfrm>
          <a:custGeom>
            <a:avLst/>
            <a:gdLst/>
            <a:ahLst/>
            <a:cxnLst/>
            <a:rect l="l" t="t" r="r" b="b"/>
            <a:pathLst>
              <a:path w="273685" h="417829">
                <a:moveTo>
                  <a:pt x="246336" y="150291"/>
                </a:moveTo>
                <a:lnTo>
                  <a:pt x="135255" y="150291"/>
                </a:lnTo>
                <a:lnTo>
                  <a:pt x="153094" y="151348"/>
                </a:lnTo>
                <a:lnTo>
                  <a:pt x="168602" y="154522"/>
                </a:lnTo>
                <a:lnTo>
                  <a:pt x="203311" y="184324"/>
                </a:lnTo>
                <a:lnTo>
                  <a:pt x="206883" y="210400"/>
                </a:lnTo>
                <a:lnTo>
                  <a:pt x="206883" y="212204"/>
                </a:lnTo>
                <a:lnTo>
                  <a:pt x="169772" y="232781"/>
                </a:lnTo>
                <a:lnTo>
                  <a:pt x="102867" y="242549"/>
                </a:lnTo>
                <a:lnTo>
                  <a:pt x="90733" y="244416"/>
                </a:lnTo>
                <a:lnTo>
                  <a:pt x="53006" y="255131"/>
                </a:lnTo>
                <a:lnTo>
                  <a:pt x="21405" y="277290"/>
                </a:lnTo>
                <a:lnTo>
                  <a:pt x="2486" y="312391"/>
                </a:lnTo>
                <a:lnTo>
                  <a:pt x="0" y="333171"/>
                </a:lnTo>
                <a:lnTo>
                  <a:pt x="1643" y="350855"/>
                </a:lnTo>
                <a:lnTo>
                  <a:pt x="26293" y="393957"/>
                </a:lnTo>
                <a:lnTo>
                  <a:pt x="78415" y="416271"/>
                </a:lnTo>
                <a:lnTo>
                  <a:pt x="101434" y="417753"/>
                </a:lnTo>
                <a:lnTo>
                  <a:pt x="116045" y="417146"/>
                </a:lnTo>
                <a:lnTo>
                  <a:pt x="156972" y="407949"/>
                </a:lnTo>
                <a:lnTo>
                  <a:pt x="197007" y="385362"/>
                </a:lnTo>
                <a:lnTo>
                  <a:pt x="205856" y="378320"/>
                </a:lnTo>
                <a:lnTo>
                  <a:pt x="113537" y="378320"/>
                </a:lnTo>
                <a:lnTo>
                  <a:pt x="99764" y="377483"/>
                </a:lnTo>
                <a:lnTo>
                  <a:pt x="62277" y="357918"/>
                </a:lnTo>
                <a:lnTo>
                  <a:pt x="53721" y="331749"/>
                </a:lnTo>
                <a:lnTo>
                  <a:pt x="53721" y="322986"/>
                </a:lnTo>
                <a:lnTo>
                  <a:pt x="80581" y="291744"/>
                </a:lnTo>
                <a:lnTo>
                  <a:pt x="150304" y="277677"/>
                </a:lnTo>
                <a:lnTo>
                  <a:pt x="172593" y="273176"/>
                </a:lnTo>
                <a:lnTo>
                  <a:pt x="191452" y="268247"/>
                </a:lnTo>
                <a:lnTo>
                  <a:pt x="206883" y="262889"/>
                </a:lnTo>
                <a:lnTo>
                  <a:pt x="257746" y="262889"/>
                </a:lnTo>
                <a:lnTo>
                  <a:pt x="257641" y="210400"/>
                </a:lnTo>
                <a:lnTo>
                  <a:pt x="252572" y="164391"/>
                </a:lnTo>
                <a:lnTo>
                  <a:pt x="249051" y="155371"/>
                </a:lnTo>
                <a:lnTo>
                  <a:pt x="246336" y="150291"/>
                </a:lnTo>
                <a:close/>
              </a:path>
              <a:path w="273685" h="417829">
                <a:moveTo>
                  <a:pt x="260735" y="374319"/>
                </a:moveTo>
                <a:lnTo>
                  <a:pt x="210883" y="374319"/>
                </a:lnTo>
                <a:lnTo>
                  <a:pt x="212290" y="384628"/>
                </a:lnTo>
                <a:lnTo>
                  <a:pt x="214379" y="394255"/>
                </a:lnTo>
                <a:lnTo>
                  <a:pt x="217148" y="403201"/>
                </a:lnTo>
                <a:lnTo>
                  <a:pt x="220599" y="411467"/>
                </a:lnTo>
                <a:lnTo>
                  <a:pt x="273177" y="411467"/>
                </a:lnTo>
                <a:lnTo>
                  <a:pt x="268966" y="402805"/>
                </a:lnTo>
                <a:lnTo>
                  <a:pt x="265495" y="393953"/>
                </a:lnTo>
                <a:lnTo>
                  <a:pt x="262793" y="384913"/>
                </a:lnTo>
                <a:lnTo>
                  <a:pt x="260883" y="375665"/>
                </a:lnTo>
                <a:lnTo>
                  <a:pt x="260735" y="374319"/>
                </a:lnTo>
                <a:close/>
              </a:path>
              <a:path w="273685" h="417829">
                <a:moveTo>
                  <a:pt x="257746" y="262889"/>
                </a:moveTo>
                <a:lnTo>
                  <a:pt x="206883" y="262889"/>
                </a:lnTo>
                <a:lnTo>
                  <a:pt x="206590" y="281165"/>
                </a:lnTo>
                <a:lnTo>
                  <a:pt x="206089" y="296670"/>
                </a:lnTo>
                <a:lnTo>
                  <a:pt x="192448" y="341532"/>
                </a:lnTo>
                <a:lnTo>
                  <a:pt x="153503" y="371210"/>
                </a:lnTo>
                <a:lnTo>
                  <a:pt x="113537" y="378320"/>
                </a:lnTo>
                <a:lnTo>
                  <a:pt x="205856" y="378320"/>
                </a:lnTo>
                <a:lnTo>
                  <a:pt x="210883" y="374319"/>
                </a:lnTo>
                <a:lnTo>
                  <a:pt x="260735" y="374319"/>
                </a:lnTo>
                <a:lnTo>
                  <a:pt x="259509" y="363121"/>
                </a:lnTo>
                <a:lnTo>
                  <a:pt x="258529" y="344201"/>
                </a:lnTo>
                <a:lnTo>
                  <a:pt x="258036" y="322986"/>
                </a:lnTo>
                <a:lnTo>
                  <a:pt x="257918" y="315074"/>
                </a:lnTo>
                <a:lnTo>
                  <a:pt x="257793" y="294847"/>
                </a:lnTo>
                <a:lnTo>
                  <a:pt x="257746" y="262889"/>
                </a:lnTo>
                <a:close/>
              </a:path>
              <a:path w="273685" h="417829">
                <a:moveTo>
                  <a:pt x="142684" y="108572"/>
                </a:moveTo>
                <a:lnTo>
                  <a:pt x="90349" y="114487"/>
                </a:lnTo>
                <a:lnTo>
                  <a:pt x="49530" y="131797"/>
                </a:lnTo>
                <a:lnTo>
                  <a:pt x="17440" y="171453"/>
                </a:lnTo>
                <a:lnTo>
                  <a:pt x="8572" y="200012"/>
                </a:lnTo>
                <a:lnTo>
                  <a:pt x="57721" y="206870"/>
                </a:lnTo>
                <a:lnTo>
                  <a:pt x="62329" y="192229"/>
                </a:lnTo>
                <a:lnTo>
                  <a:pt x="68029" y="180003"/>
                </a:lnTo>
                <a:lnTo>
                  <a:pt x="104333" y="153423"/>
                </a:lnTo>
                <a:lnTo>
                  <a:pt x="135255" y="150291"/>
                </a:lnTo>
                <a:lnTo>
                  <a:pt x="246336" y="150291"/>
                </a:lnTo>
                <a:lnTo>
                  <a:pt x="244709" y="147246"/>
                </a:lnTo>
                <a:lnTo>
                  <a:pt x="215683" y="122306"/>
                </a:lnTo>
                <a:lnTo>
                  <a:pt x="177174" y="110802"/>
                </a:lnTo>
                <a:lnTo>
                  <a:pt x="160809" y="109128"/>
                </a:lnTo>
                <a:lnTo>
                  <a:pt x="142684" y="108572"/>
                </a:lnTo>
                <a:close/>
              </a:path>
              <a:path w="273685" h="417829">
                <a:moveTo>
                  <a:pt x="204025" y="0"/>
                </a:moveTo>
                <a:lnTo>
                  <a:pt x="137731" y="0"/>
                </a:lnTo>
                <a:lnTo>
                  <a:pt x="101155" y="78295"/>
                </a:lnTo>
                <a:lnTo>
                  <a:pt x="142875" y="78295"/>
                </a:lnTo>
                <a:lnTo>
                  <a:pt x="204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03691" y="5659488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28"/>
                </a:lnTo>
                <a:lnTo>
                  <a:pt x="40565" y="363691"/>
                </a:lnTo>
                <a:lnTo>
                  <a:pt x="64389" y="395477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8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405"/>
                </a:lnTo>
                <a:close/>
              </a:path>
              <a:path w="144780" h="404495">
                <a:moveTo>
                  <a:pt x="137731" y="355282"/>
                </a:moveTo>
                <a:lnTo>
                  <a:pt x="128689" y="356616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80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80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43175" y="5650433"/>
            <a:ext cx="50800" cy="57785"/>
          </a:xfrm>
          <a:custGeom>
            <a:avLst/>
            <a:gdLst/>
            <a:ahLst/>
            <a:cxnLst/>
            <a:rect l="l" t="t" r="r" b="b"/>
            <a:pathLst>
              <a:path w="50800" h="57785">
                <a:moveTo>
                  <a:pt x="50292" y="0"/>
                </a:moveTo>
                <a:lnTo>
                  <a:pt x="0" y="0"/>
                </a:lnTo>
                <a:lnTo>
                  <a:pt x="0" y="57162"/>
                </a:lnTo>
                <a:lnTo>
                  <a:pt x="50292" y="57162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68321" y="576303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595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407399" y="5756732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75" y="0"/>
                </a:moveTo>
                <a:lnTo>
                  <a:pt x="80872" y="10131"/>
                </a:lnTo>
                <a:lnTo>
                  <a:pt x="35925" y="40412"/>
                </a:lnTo>
                <a:lnTo>
                  <a:pt x="8963" y="90562"/>
                </a:lnTo>
                <a:lnTo>
                  <a:pt x="998" y="132502"/>
                </a:lnTo>
                <a:lnTo>
                  <a:pt x="0" y="155740"/>
                </a:lnTo>
                <a:lnTo>
                  <a:pt x="2306" y="190601"/>
                </a:lnTo>
                <a:lnTo>
                  <a:pt x="20777" y="247465"/>
                </a:lnTo>
                <a:lnTo>
                  <a:pt x="56886" y="286844"/>
                </a:lnTo>
                <a:lnTo>
                  <a:pt x="105713" y="306700"/>
                </a:lnTo>
                <a:lnTo>
                  <a:pt x="134594" y="309181"/>
                </a:lnTo>
                <a:lnTo>
                  <a:pt x="157877" y="307394"/>
                </a:lnTo>
                <a:lnTo>
                  <a:pt x="179287" y="302026"/>
                </a:lnTo>
                <a:lnTo>
                  <a:pt x="198804" y="293070"/>
                </a:lnTo>
                <a:lnTo>
                  <a:pt x="216407" y="280517"/>
                </a:lnTo>
                <a:lnTo>
                  <a:pt x="228368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294" y="240982"/>
                </a:lnTo>
                <a:lnTo>
                  <a:pt x="57150" y="205832"/>
                </a:lnTo>
                <a:lnTo>
                  <a:pt x="51435" y="154317"/>
                </a:lnTo>
                <a:lnTo>
                  <a:pt x="52918" y="126875"/>
                </a:lnTo>
                <a:lnTo>
                  <a:pt x="64781" y="83898"/>
                </a:lnTo>
                <a:lnTo>
                  <a:pt x="102525" y="47937"/>
                </a:lnTo>
                <a:lnTo>
                  <a:pt x="136969" y="41148"/>
                </a:lnTo>
                <a:lnTo>
                  <a:pt x="230094" y="41148"/>
                </a:lnTo>
                <a:lnTo>
                  <a:pt x="227821" y="37894"/>
                </a:lnTo>
                <a:lnTo>
                  <a:pt x="213842" y="24396"/>
                </a:lnTo>
                <a:lnTo>
                  <a:pt x="197433" y="13710"/>
                </a:lnTo>
                <a:lnTo>
                  <a:pt x="178800" y="6088"/>
                </a:lnTo>
                <a:lnTo>
                  <a:pt x="157971" y="1520"/>
                </a:lnTo>
                <a:lnTo>
                  <a:pt x="134975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74" y="239704"/>
                </a:lnTo>
                <a:lnTo>
                  <a:pt x="161237" y="263523"/>
                </a:lnTo>
                <a:lnTo>
                  <a:pt x="134023" y="268033"/>
                </a:lnTo>
                <a:lnTo>
                  <a:pt x="228368" y="268033"/>
                </a:lnTo>
                <a:lnTo>
                  <a:pt x="231470" y="264795"/>
                </a:lnTo>
                <a:lnTo>
                  <a:pt x="243368" y="246343"/>
                </a:lnTo>
                <a:lnTo>
                  <a:pt x="252121" y="225141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094" y="41148"/>
                </a:moveTo>
                <a:lnTo>
                  <a:pt x="136969" y="41148"/>
                </a:lnTo>
                <a:lnTo>
                  <a:pt x="149078" y="42094"/>
                </a:lnTo>
                <a:lnTo>
                  <a:pt x="160258" y="44926"/>
                </a:lnTo>
                <a:lnTo>
                  <a:pt x="194933" y="75001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70"/>
                </a:lnTo>
                <a:lnTo>
                  <a:pt x="239042" y="53955"/>
                </a:lnTo>
                <a:lnTo>
                  <a:pt x="230094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42984" y="575673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6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50"/>
                </a:lnTo>
                <a:lnTo>
                  <a:pt x="203311" y="75752"/>
                </a:lnTo>
                <a:lnTo>
                  <a:pt x="206882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293" y="285384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4"/>
                </a:lnTo>
                <a:lnTo>
                  <a:pt x="156971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0" y="223177"/>
                </a:lnTo>
                <a:lnTo>
                  <a:pt x="53720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3" y="164604"/>
                </a:lnTo>
                <a:lnTo>
                  <a:pt x="191452" y="159675"/>
                </a:lnTo>
                <a:lnTo>
                  <a:pt x="206882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46" y="41719"/>
                </a:lnTo>
                <a:close/>
              </a:path>
              <a:path w="273685" h="309245">
                <a:moveTo>
                  <a:pt x="260748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7" y="285381"/>
                </a:lnTo>
                <a:lnTo>
                  <a:pt x="262798" y="276341"/>
                </a:lnTo>
                <a:lnTo>
                  <a:pt x="260896" y="267093"/>
                </a:lnTo>
                <a:lnTo>
                  <a:pt x="260748" y="265747"/>
                </a:lnTo>
                <a:close/>
              </a:path>
              <a:path w="273685" h="309245">
                <a:moveTo>
                  <a:pt x="257746" y="154317"/>
                </a:moveTo>
                <a:lnTo>
                  <a:pt x="206882" y="154317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8" y="265747"/>
                </a:lnTo>
                <a:lnTo>
                  <a:pt x="259519" y="254548"/>
                </a:lnTo>
                <a:lnTo>
                  <a:pt x="258535" y="235629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17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15"/>
                </a:lnTo>
                <a:lnTo>
                  <a:pt x="49530" y="23225"/>
                </a:lnTo>
                <a:lnTo>
                  <a:pt x="17445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7"/>
                </a:lnTo>
                <a:lnTo>
                  <a:pt x="68035" y="71431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6" y="41719"/>
                </a:lnTo>
                <a:lnTo>
                  <a:pt x="244720" y="38674"/>
                </a:lnTo>
                <a:lnTo>
                  <a:pt x="215685" y="13734"/>
                </a:lnTo>
                <a:lnTo>
                  <a:pt x="177179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10102" y="575673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8" y="255549"/>
                </a:lnTo>
                <a:lnTo>
                  <a:pt x="38671" y="285280"/>
                </a:lnTo>
                <a:lnTo>
                  <a:pt x="75863" y="303198"/>
                </a:lnTo>
                <a:lnTo>
                  <a:pt x="126771" y="309181"/>
                </a:lnTo>
                <a:lnTo>
                  <a:pt x="143756" y="308431"/>
                </a:lnTo>
                <a:lnTo>
                  <a:pt x="189344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6"/>
                </a:lnTo>
                <a:lnTo>
                  <a:pt x="73050" y="252133"/>
                </a:lnTo>
                <a:lnTo>
                  <a:pt x="52733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7"/>
                </a:lnTo>
                <a:lnTo>
                  <a:pt x="34909" y="26503"/>
                </a:lnTo>
                <a:lnTo>
                  <a:pt x="10845" y="66168"/>
                </a:lnTo>
                <a:lnTo>
                  <a:pt x="8609" y="85826"/>
                </a:lnTo>
                <a:lnTo>
                  <a:pt x="9266" y="95879"/>
                </a:lnTo>
                <a:lnTo>
                  <a:pt x="25762" y="133383"/>
                </a:lnTo>
                <a:lnTo>
                  <a:pt x="64714" y="158379"/>
                </a:lnTo>
                <a:lnTo>
                  <a:pt x="102943" y="170377"/>
                </a:lnTo>
                <a:lnTo>
                  <a:pt x="146935" y="182041"/>
                </a:lnTo>
                <a:lnTo>
                  <a:pt x="161686" y="186528"/>
                </a:lnTo>
                <a:lnTo>
                  <a:pt x="193935" y="212834"/>
                </a:lnTo>
                <a:lnTo>
                  <a:pt x="194881" y="220891"/>
                </a:lnTo>
                <a:lnTo>
                  <a:pt x="193828" y="230083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71"/>
                </a:lnTo>
                <a:lnTo>
                  <a:pt x="246316" y="215646"/>
                </a:lnTo>
                <a:lnTo>
                  <a:pt x="245564" y="203327"/>
                </a:lnTo>
                <a:lnTo>
                  <a:pt x="227641" y="16460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311"/>
                </a:lnTo>
                <a:lnTo>
                  <a:pt x="63246" y="96964"/>
                </a:lnTo>
                <a:lnTo>
                  <a:pt x="59143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15" y="47582"/>
                </a:lnTo>
                <a:lnTo>
                  <a:pt x="121158" y="41148"/>
                </a:lnTo>
                <a:lnTo>
                  <a:pt x="219977" y="41148"/>
                </a:lnTo>
                <a:lnTo>
                  <a:pt x="217639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77" y="41148"/>
                </a:moveTo>
                <a:lnTo>
                  <a:pt x="121158" y="41148"/>
                </a:lnTo>
                <a:lnTo>
                  <a:pt x="134961" y="41954"/>
                </a:lnTo>
                <a:lnTo>
                  <a:pt x="147096" y="44378"/>
                </a:lnTo>
                <a:lnTo>
                  <a:pt x="179243" y="69673"/>
                </a:lnTo>
                <a:lnTo>
                  <a:pt x="185737" y="90309"/>
                </a:lnTo>
                <a:lnTo>
                  <a:pt x="234886" y="83451"/>
                </a:lnTo>
                <a:lnTo>
                  <a:pt x="232004" y="69673"/>
                </a:lnTo>
                <a:lnTo>
                  <a:pt x="228187" y="57499"/>
                </a:lnTo>
                <a:lnTo>
                  <a:pt x="223385" y="46700"/>
                </a:lnTo>
                <a:lnTo>
                  <a:pt x="21997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64927" y="575673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71"/>
                </a:lnTo>
                <a:lnTo>
                  <a:pt x="51739" y="114911"/>
                </a:lnTo>
                <a:lnTo>
                  <a:pt x="63348" y="76274"/>
                </a:lnTo>
                <a:lnTo>
                  <a:pt x="98974" y="48521"/>
                </a:lnTo>
                <a:lnTo>
                  <a:pt x="99481" y="48387"/>
                </a:lnTo>
                <a:lnTo>
                  <a:pt x="45148" y="48387"/>
                </a:lnTo>
                <a:lnTo>
                  <a:pt x="45148" y="6299"/>
                </a:lnTo>
                <a:close/>
              </a:path>
              <a:path w="240664" h="302895">
                <a:moveTo>
                  <a:pt x="227571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80"/>
                </a:lnTo>
                <a:lnTo>
                  <a:pt x="189950" y="108297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6" y="114911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81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217746" y="575673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6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50"/>
                </a:lnTo>
                <a:lnTo>
                  <a:pt x="203311" y="75752"/>
                </a:lnTo>
                <a:lnTo>
                  <a:pt x="206883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293" y="285384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4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3" y="164604"/>
                </a:lnTo>
                <a:lnTo>
                  <a:pt x="191452" y="159675"/>
                </a:lnTo>
                <a:lnTo>
                  <a:pt x="206883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46" y="41719"/>
                </a:lnTo>
                <a:close/>
              </a:path>
              <a:path w="273685" h="309245">
                <a:moveTo>
                  <a:pt x="260748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7" y="285381"/>
                </a:lnTo>
                <a:lnTo>
                  <a:pt x="262798" y="276341"/>
                </a:lnTo>
                <a:lnTo>
                  <a:pt x="260896" y="267093"/>
                </a:lnTo>
                <a:lnTo>
                  <a:pt x="260748" y="265747"/>
                </a:lnTo>
                <a:close/>
              </a:path>
              <a:path w="273685" h="309245">
                <a:moveTo>
                  <a:pt x="257746" y="154317"/>
                </a:moveTo>
                <a:lnTo>
                  <a:pt x="206883" y="154317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8" y="265747"/>
                </a:lnTo>
                <a:lnTo>
                  <a:pt x="259519" y="254548"/>
                </a:lnTo>
                <a:lnTo>
                  <a:pt x="258535" y="235629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17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15"/>
                </a:lnTo>
                <a:lnTo>
                  <a:pt x="49530" y="23225"/>
                </a:lnTo>
                <a:lnTo>
                  <a:pt x="17445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7"/>
                </a:lnTo>
                <a:lnTo>
                  <a:pt x="68035" y="71431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6" y="41719"/>
                </a:lnTo>
                <a:lnTo>
                  <a:pt x="244720" y="38674"/>
                </a:lnTo>
                <a:lnTo>
                  <a:pt x="215685" y="13734"/>
                </a:lnTo>
                <a:lnTo>
                  <a:pt x="177179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86959" y="5756732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65" y="10131"/>
                </a:lnTo>
                <a:lnTo>
                  <a:pt x="35917" y="40412"/>
                </a:lnTo>
                <a:lnTo>
                  <a:pt x="8958" y="90562"/>
                </a:lnTo>
                <a:lnTo>
                  <a:pt x="998" y="132502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86" y="286844"/>
                </a:lnTo>
                <a:lnTo>
                  <a:pt x="105708" y="306700"/>
                </a:lnTo>
                <a:lnTo>
                  <a:pt x="134581" y="309181"/>
                </a:lnTo>
                <a:lnTo>
                  <a:pt x="157870" y="307394"/>
                </a:lnTo>
                <a:lnTo>
                  <a:pt x="179281" y="302026"/>
                </a:lnTo>
                <a:lnTo>
                  <a:pt x="198798" y="293070"/>
                </a:lnTo>
                <a:lnTo>
                  <a:pt x="216408" y="280517"/>
                </a:lnTo>
                <a:lnTo>
                  <a:pt x="228362" y="268033"/>
                </a:lnTo>
                <a:lnTo>
                  <a:pt x="134010" y="268033"/>
                </a:lnTo>
                <a:lnTo>
                  <a:pt x="116510" y="266339"/>
                </a:lnTo>
                <a:lnTo>
                  <a:pt x="74295" y="240982"/>
                </a:lnTo>
                <a:lnTo>
                  <a:pt x="57150" y="205832"/>
                </a:lnTo>
                <a:lnTo>
                  <a:pt x="51435" y="154317"/>
                </a:lnTo>
                <a:lnTo>
                  <a:pt x="52916" y="126875"/>
                </a:lnTo>
                <a:lnTo>
                  <a:pt x="64770" y="83898"/>
                </a:lnTo>
                <a:lnTo>
                  <a:pt x="102523" y="47937"/>
                </a:lnTo>
                <a:lnTo>
                  <a:pt x="136969" y="41148"/>
                </a:lnTo>
                <a:lnTo>
                  <a:pt x="230090" y="41148"/>
                </a:lnTo>
                <a:lnTo>
                  <a:pt x="227815" y="37894"/>
                </a:lnTo>
                <a:lnTo>
                  <a:pt x="213829" y="24396"/>
                </a:lnTo>
                <a:lnTo>
                  <a:pt x="197422" y="13710"/>
                </a:lnTo>
                <a:lnTo>
                  <a:pt x="178792" y="6088"/>
                </a:lnTo>
                <a:lnTo>
                  <a:pt x="157963" y="1520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66" y="239704"/>
                </a:lnTo>
                <a:lnTo>
                  <a:pt x="161231" y="263523"/>
                </a:lnTo>
                <a:lnTo>
                  <a:pt x="134010" y="268033"/>
                </a:lnTo>
                <a:lnTo>
                  <a:pt x="228362" y="268033"/>
                </a:lnTo>
                <a:lnTo>
                  <a:pt x="231462" y="264795"/>
                </a:lnTo>
                <a:lnTo>
                  <a:pt x="243358" y="246343"/>
                </a:lnTo>
                <a:lnTo>
                  <a:pt x="252114" y="225141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090" y="41148"/>
                </a:moveTo>
                <a:lnTo>
                  <a:pt x="136969" y="41148"/>
                </a:lnTo>
                <a:lnTo>
                  <a:pt x="149078" y="42094"/>
                </a:lnTo>
                <a:lnTo>
                  <a:pt x="160258" y="44926"/>
                </a:lnTo>
                <a:lnTo>
                  <a:pt x="194924" y="75001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70"/>
                </a:lnTo>
                <a:lnTo>
                  <a:pt x="239040" y="53955"/>
                </a:lnTo>
                <a:lnTo>
                  <a:pt x="2300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320836" y="575673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1" y="32867"/>
                </a:lnTo>
                <a:lnTo>
                  <a:pt x="11434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69" y="247249"/>
                </a:lnTo>
                <a:lnTo>
                  <a:pt x="59076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5"/>
                </a:lnTo>
                <a:lnTo>
                  <a:pt x="210584" y="291084"/>
                </a:lnTo>
                <a:lnTo>
                  <a:pt x="240590" y="268033"/>
                </a:lnTo>
                <a:lnTo>
                  <a:pt x="139058" y="268033"/>
                </a:lnTo>
                <a:lnTo>
                  <a:pt x="120938" y="266265"/>
                </a:lnTo>
                <a:lnTo>
                  <a:pt x="76281" y="239750"/>
                </a:lnTo>
                <a:lnTo>
                  <a:pt x="57639" y="204396"/>
                </a:lnTo>
                <a:lnTo>
                  <a:pt x="51428" y="154698"/>
                </a:lnTo>
                <a:lnTo>
                  <a:pt x="52980" y="128121"/>
                </a:lnTo>
                <a:lnTo>
                  <a:pt x="65406" y="85686"/>
                </a:lnTo>
                <a:lnTo>
                  <a:pt x="104455" y="48733"/>
                </a:lnTo>
                <a:lnTo>
                  <a:pt x="139058" y="41719"/>
                </a:lnTo>
                <a:lnTo>
                  <a:pt x="240289" y="41719"/>
                </a:lnTo>
                <a:lnTo>
                  <a:pt x="238968" y="40017"/>
                </a:lnTo>
                <a:lnTo>
                  <a:pt x="218146" y="22513"/>
                </a:lnTo>
                <a:lnTo>
                  <a:pt x="194547" y="10007"/>
                </a:lnTo>
                <a:lnTo>
                  <a:pt x="168181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289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4"/>
                </a:lnTo>
                <a:lnTo>
                  <a:pt x="212199" y="85768"/>
                </a:lnTo>
                <a:lnTo>
                  <a:pt x="224736" y="127304"/>
                </a:lnTo>
                <a:lnTo>
                  <a:pt x="226214" y="154698"/>
                </a:lnTo>
                <a:lnTo>
                  <a:pt x="224752" y="180293"/>
                </a:lnTo>
                <a:lnTo>
                  <a:pt x="212317" y="223585"/>
                </a:lnTo>
                <a:lnTo>
                  <a:pt x="173324" y="260964"/>
                </a:lnTo>
                <a:lnTo>
                  <a:pt x="139058" y="268033"/>
                </a:lnTo>
                <a:lnTo>
                  <a:pt x="240590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3"/>
                </a:lnTo>
                <a:lnTo>
                  <a:pt x="255919" y="61870"/>
                </a:lnTo>
                <a:lnTo>
                  <a:pt x="24028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09653" y="5756732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9161"/>
                </a:lnTo>
                <a:lnTo>
                  <a:pt x="50792" y="130127"/>
                </a:lnTo>
                <a:lnTo>
                  <a:pt x="58292" y="87249"/>
                </a:lnTo>
                <a:lnTo>
                  <a:pt x="84391" y="54584"/>
                </a:lnTo>
                <a:lnTo>
                  <a:pt x="97750" y="48196"/>
                </a:lnTo>
                <a:lnTo>
                  <a:pt x="45148" y="48196"/>
                </a:lnTo>
                <a:lnTo>
                  <a:pt x="45148" y="6299"/>
                </a:lnTo>
                <a:close/>
              </a:path>
              <a:path w="402589" h="302895">
                <a:moveTo>
                  <a:pt x="214743" y="43434"/>
                </a:moveTo>
                <a:lnTo>
                  <a:pt x="123545" y="43434"/>
                </a:lnTo>
                <a:lnTo>
                  <a:pt x="136507" y="44487"/>
                </a:lnTo>
                <a:lnTo>
                  <a:pt x="147534" y="47639"/>
                </a:lnTo>
                <a:lnTo>
                  <a:pt x="172953" y="81122"/>
                </a:lnTo>
                <a:lnTo>
                  <a:pt x="176022" y="302895"/>
                </a:lnTo>
                <a:lnTo>
                  <a:pt x="226313" y="302895"/>
                </a:lnTo>
                <a:lnTo>
                  <a:pt x="226353" y="130127"/>
                </a:lnTo>
                <a:lnTo>
                  <a:pt x="231470" y="91276"/>
                </a:lnTo>
                <a:lnTo>
                  <a:pt x="258006" y="55130"/>
                </a:lnTo>
                <a:lnTo>
                  <a:pt x="264287" y="51828"/>
                </a:lnTo>
                <a:lnTo>
                  <a:pt x="218414" y="51828"/>
                </a:lnTo>
                <a:lnTo>
                  <a:pt x="214743" y="43434"/>
                </a:lnTo>
                <a:close/>
              </a:path>
              <a:path w="402589" h="302895">
                <a:moveTo>
                  <a:pt x="391134" y="43434"/>
                </a:moveTo>
                <a:lnTo>
                  <a:pt x="299085" y="43434"/>
                </a:lnTo>
                <a:lnTo>
                  <a:pt x="307463" y="43935"/>
                </a:lnTo>
                <a:lnTo>
                  <a:pt x="315294" y="45446"/>
                </a:lnTo>
                <a:lnTo>
                  <a:pt x="347090" y="72872"/>
                </a:lnTo>
                <a:lnTo>
                  <a:pt x="351981" y="113457"/>
                </a:lnTo>
                <a:lnTo>
                  <a:pt x="352043" y="302895"/>
                </a:lnTo>
                <a:lnTo>
                  <a:pt x="402336" y="302895"/>
                </a:lnTo>
                <a:lnTo>
                  <a:pt x="402311" y="99160"/>
                </a:lnTo>
                <a:lnTo>
                  <a:pt x="400837" y="75828"/>
                </a:lnTo>
                <a:lnTo>
                  <a:pt x="396347" y="55397"/>
                </a:lnTo>
                <a:lnTo>
                  <a:pt x="391134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2" y="3235"/>
                </a:lnTo>
                <a:lnTo>
                  <a:pt x="259083" y="12946"/>
                </a:lnTo>
                <a:lnTo>
                  <a:pt x="237436" y="29141"/>
                </a:lnTo>
                <a:lnTo>
                  <a:pt x="218414" y="51828"/>
                </a:lnTo>
                <a:lnTo>
                  <a:pt x="264287" y="51828"/>
                </a:lnTo>
                <a:lnTo>
                  <a:pt x="270356" y="48639"/>
                </a:lnTo>
                <a:lnTo>
                  <a:pt x="284046" y="44737"/>
                </a:lnTo>
                <a:lnTo>
                  <a:pt x="299085" y="43434"/>
                </a:lnTo>
                <a:lnTo>
                  <a:pt x="391134" y="43434"/>
                </a:lnTo>
                <a:lnTo>
                  <a:pt x="388877" y="38252"/>
                </a:lnTo>
                <a:lnTo>
                  <a:pt x="378434" y="24396"/>
                </a:lnTo>
                <a:lnTo>
                  <a:pt x="365274" y="13710"/>
                </a:lnTo>
                <a:lnTo>
                  <a:pt x="349523" y="6088"/>
                </a:lnTo>
                <a:lnTo>
                  <a:pt x="331200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74" y="7442"/>
                </a:lnTo>
                <a:lnTo>
                  <a:pt x="61358" y="28582"/>
                </a:lnTo>
                <a:lnTo>
                  <a:pt x="45148" y="48196"/>
                </a:lnTo>
                <a:lnTo>
                  <a:pt x="97750" y="48196"/>
                </a:lnTo>
                <a:lnTo>
                  <a:pt x="103182" y="46223"/>
                </a:lnTo>
                <a:lnTo>
                  <a:pt x="113168" y="44131"/>
                </a:lnTo>
                <a:lnTo>
                  <a:pt x="123545" y="43434"/>
                </a:lnTo>
                <a:lnTo>
                  <a:pt x="214743" y="43434"/>
                </a:lnTo>
                <a:lnTo>
                  <a:pt x="213343" y="4023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36690" y="5763031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1990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887"/>
                </a:lnTo>
                <a:lnTo>
                  <a:pt x="101066" y="302882"/>
                </a:lnTo>
                <a:lnTo>
                  <a:pt x="129157" y="299739"/>
                </a:lnTo>
                <a:lnTo>
                  <a:pt x="154151" y="290302"/>
                </a:lnTo>
                <a:lnTo>
                  <a:pt x="176056" y="274560"/>
                </a:lnTo>
                <a:lnTo>
                  <a:pt x="188953" y="259448"/>
                </a:lnTo>
                <a:lnTo>
                  <a:pt x="111252" y="259448"/>
                </a:lnTo>
                <a:lnTo>
                  <a:pt x="100414" y="258732"/>
                </a:lnTo>
                <a:lnTo>
                  <a:pt x="60715" y="234732"/>
                </a:lnTo>
                <a:lnTo>
                  <a:pt x="51068" y="197013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01"/>
                </a:moveTo>
                <a:lnTo>
                  <a:pt x="194881" y="252501"/>
                </a:lnTo>
                <a:lnTo>
                  <a:pt x="194881" y="296595"/>
                </a:lnTo>
                <a:lnTo>
                  <a:pt x="240030" y="296595"/>
                </a:lnTo>
                <a:lnTo>
                  <a:pt x="240030" y="252501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2" y="176402"/>
                </a:lnTo>
                <a:lnTo>
                  <a:pt x="181546" y="216395"/>
                </a:lnTo>
                <a:lnTo>
                  <a:pt x="153543" y="247929"/>
                </a:lnTo>
                <a:lnTo>
                  <a:pt x="111252" y="259448"/>
                </a:lnTo>
                <a:lnTo>
                  <a:pt x="188953" y="259448"/>
                </a:lnTo>
                <a:lnTo>
                  <a:pt x="194881" y="252501"/>
                </a:lnTo>
                <a:lnTo>
                  <a:pt x="240030" y="252501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07809" y="575673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99"/>
                </a:moveTo>
                <a:lnTo>
                  <a:pt x="0" y="6299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71"/>
                </a:lnTo>
                <a:lnTo>
                  <a:pt x="51739" y="114911"/>
                </a:lnTo>
                <a:lnTo>
                  <a:pt x="63348" y="76274"/>
                </a:lnTo>
                <a:lnTo>
                  <a:pt x="98974" y="48521"/>
                </a:lnTo>
                <a:lnTo>
                  <a:pt x="99481" y="48387"/>
                </a:lnTo>
                <a:lnTo>
                  <a:pt x="45148" y="48387"/>
                </a:lnTo>
                <a:lnTo>
                  <a:pt x="45148" y="6299"/>
                </a:lnTo>
                <a:close/>
              </a:path>
              <a:path w="240665" h="302895">
                <a:moveTo>
                  <a:pt x="227571" y="43434"/>
                </a:moveTo>
                <a:lnTo>
                  <a:pt x="128778" y="43434"/>
                </a:lnTo>
                <a:lnTo>
                  <a:pt x="138466" y="44004"/>
                </a:lnTo>
                <a:lnTo>
                  <a:pt x="147534" y="45708"/>
                </a:lnTo>
                <a:lnTo>
                  <a:pt x="180996" y="69580"/>
                </a:lnTo>
                <a:lnTo>
                  <a:pt x="189950" y="108297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6" y="114911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81" y="48387"/>
                </a:lnTo>
                <a:lnTo>
                  <a:pt x="113327" y="44704"/>
                </a:lnTo>
                <a:lnTo>
                  <a:pt x="128778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77774" y="5650433"/>
            <a:ext cx="50800" cy="57785"/>
          </a:xfrm>
          <a:custGeom>
            <a:avLst/>
            <a:gdLst/>
            <a:ahLst/>
            <a:cxnLst/>
            <a:rect l="l" t="t" r="r" b="b"/>
            <a:pathLst>
              <a:path w="50800" h="57785">
                <a:moveTo>
                  <a:pt x="50291" y="0"/>
                </a:moveTo>
                <a:lnTo>
                  <a:pt x="0" y="0"/>
                </a:lnTo>
                <a:lnTo>
                  <a:pt x="0" y="57162"/>
                </a:lnTo>
                <a:lnTo>
                  <a:pt x="50291" y="57162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02919" y="576303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595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138013" y="565043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41" y="106299"/>
                </a:moveTo>
                <a:lnTo>
                  <a:pt x="74315" y="117111"/>
                </a:lnTo>
                <a:lnTo>
                  <a:pt x="33269" y="148948"/>
                </a:lnTo>
                <a:lnTo>
                  <a:pt x="8311" y="199369"/>
                </a:lnTo>
                <a:lnTo>
                  <a:pt x="923" y="239558"/>
                </a:lnTo>
                <a:lnTo>
                  <a:pt x="0" y="261277"/>
                </a:lnTo>
                <a:lnTo>
                  <a:pt x="1012" y="283239"/>
                </a:lnTo>
                <a:lnTo>
                  <a:pt x="9152" y="323428"/>
                </a:lnTo>
                <a:lnTo>
                  <a:pt x="25318" y="358054"/>
                </a:lnTo>
                <a:lnTo>
                  <a:pt x="62378" y="395960"/>
                </a:lnTo>
                <a:lnTo>
                  <a:pt x="110071" y="414264"/>
                </a:lnTo>
                <a:lnTo>
                  <a:pt x="127427" y="415480"/>
                </a:lnTo>
                <a:lnTo>
                  <a:pt x="153131" y="412733"/>
                </a:lnTo>
                <a:lnTo>
                  <a:pt x="175511" y="404496"/>
                </a:lnTo>
                <a:lnTo>
                  <a:pt x="194570" y="390775"/>
                </a:lnTo>
                <a:lnTo>
                  <a:pt x="208048" y="374332"/>
                </a:lnTo>
                <a:lnTo>
                  <a:pt x="132291" y="374332"/>
                </a:lnTo>
                <a:lnTo>
                  <a:pt x="116467" y="372580"/>
                </a:lnTo>
                <a:lnTo>
                  <a:pt x="75522" y="346240"/>
                </a:lnTo>
                <a:lnTo>
                  <a:pt x="57436" y="310935"/>
                </a:lnTo>
                <a:lnTo>
                  <a:pt x="51422" y="261188"/>
                </a:lnTo>
                <a:lnTo>
                  <a:pt x="52828" y="233883"/>
                </a:lnTo>
                <a:lnTo>
                  <a:pt x="64078" y="190873"/>
                </a:lnTo>
                <a:lnTo>
                  <a:pt x="99208" y="154819"/>
                </a:lnTo>
                <a:lnTo>
                  <a:pt x="130005" y="148018"/>
                </a:lnTo>
                <a:lnTo>
                  <a:pt x="257158" y="148018"/>
                </a:lnTo>
                <a:lnTo>
                  <a:pt x="257158" y="147167"/>
                </a:lnTo>
                <a:lnTo>
                  <a:pt x="206866" y="147167"/>
                </a:lnTo>
                <a:lnTo>
                  <a:pt x="199812" y="138510"/>
                </a:lnTo>
                <a:lnTo>
                  <a:pt x="191796" y="130689"/>
                </a:lnTo>
                <a:lnTo>
                  <a:pt x="150505" y="109150"/>
                </a:lnTo>
                <a:lnTo>
                  <a:pt x="138197" y="107013"/>
                </a:lnTo>
                <a:lnTo>
                  <a:pt x="125141" y="106299"/>
                </a:lnTo>
                <a:close/>
              </a:path>
              <a:path w="257175" h="415925">
                <a:moveTo>
                  <a:pt x="257158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58" y="409194"/>
                </a:lnTo>
                <a:lnTo>
                  <a:pt x="257158" y="371576"/>
                </a:lnTo>
                <a:close/>
              </a:path>
              <a:path w="257175" h="415925">
                <a:moveTo>
                  <a:pt x="257158" y="148018"/>
                </a:moveTo>
                <a:lnTo>
                  <a:pt x="130005" y="148018"/>
                </a:lnTo>
                <a:lnTo>
                  <a:pt x="146544" y="149789"/>
                </a:lnTo>
                <a:lnTo>
                  <a:pt x="161714" y="155106"/>
                </a:lnTo>
                <a:lnTo>
                  <a:pt x="198225" y="192644"/>
                </a:lnTo>
                <a:lnTo>
                  <a:pt x="209974" y="237180"/>
                </a:lnTo>
                <a:lnTo>
                  <a:pt x="211438" y="265468"/>
                </a:lnTo>
                <a:lnTo>
                  <a:pt x="209993" y="291273"/>
                </a:lnTo>
                <a:lnTo>
                  <a:pt x="198461" y="332274"/>
                </a:lnTo>
                <a:lnTo>
                  <a:pt x="162801" y="367617"/>
                </a:lnTo>
                <a:lnTo>
                  <a:pt x="132291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58" y="371576"/>
                </a:lnTo>
                <a:lnTo>
                  <a:pt x="257158" y="148018"/>
                </a:lnTo>
                <a:close/>
              </a:path>
              <a:path w="257175" h="415925">
                <a:moveTo>
                  <a:pt x="257158" y="0"/>
                </a:moveTo>
                <a:lnTo>
                  <a:pt x="206866" y="0"/>
                </a:lnTo>
                <a:lnTo>
                  <a:pt x="206866" y="147167"/>
                </a:lnTo>
                <a:lnTo>
                  <a:pt x="257158" y="147167"/>
                </a:lnTo>
                <a:lnTo>
                  <a:pt x="2571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09688" y="575673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0" y="41719"/>
                </a:moveTo>
                <a:lnTo>
                  <a:pt x="135255" y="41719"/>
                </a:lnTo>
                <a:lnTo>
                  <a:pt x="153094" y="42775"/>
                </a:lnTo>
                <a:lnTo>
                  <a:pt x="168602" y="45950"/>
                </a:lnTo>
                <a:lnTo>
                  <a:pt x="203311" y="75752"/>
                </a:lnTo>
                <a:lnTo>
                  <a:pt x="206883" y="101828"/>
                </a:lnTo>
                <a:lnTo>
                  <a:pt x="206883" y="103631"/>
                </a:lnTo>
                <a:lnTo>
                  <a:pt x="169767" y="124209"/>
                </a:lnTo>
                <a:lnTo>
                  <a:pt x="102869" y="133976"/>
                </a:lnTo>
                <a:lnTo>
                  <a:pt x="90738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293" y="285384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4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3" y="164604"/>
                </a:lnTo>
                <a:lnTo>
                  <a:pt x="191452" y="159675"/>
                </a:lnTo>
                <a:lnTo>
                  <a:pt x="206883" y="154317"/>
                </a:lnTo>
                <a:lnTo>
                  <a:pt x="257746" y="154317"/>
                </a:lnTo>
                <a:lnTo>
                  <a:pt x="257641" y="101828"/>
                </a:lnTo>
                <a:lnTo>
                  <a:pt x="252572" y="55819"/>
                </a:lnTo>
                <a:lnTo>
                  <a:pt x="249053" y="46799"/>
                </a:lnTo>
                <a:lnTo>
                  <a:pt x="246340" y="41719"/>
                </a:lnTo>
                <a:close/>
              </a:path>
              <a:path w="273684" h="309245">
                <a:moveTo>
                  <a:pt x="260735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5" y="285381"/>
                </a:lnTo>
                <a:lnTo>
                  <a:pt x="262793" y="276341"/>
                </a:lnTo>
                <a:lnTo>
                  <a:pt x="260883" y="267093"/>
                </a:lnTo>
                <a:lnTo>
                  <a:pt x="260735" y="265747"/>
                </a:lnTo>
                <a:close/>
              </a:path>
              <a:path w="273684" h="309245">
                <a:moveTo>
                  <a:pt x="257746" y="154317"/>
                </a:moveTo>
                <a:lnTo>
                  <a:pt x="206883" y="154317"/>
                </a:lnTo>
                <a:lnTo>
                  <a:pt x="206590" y="172593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5" y="265747"/>
                </a:lnTo>
                <a:lnTo>
                  <a:pt x="259509" y="254548"/>
                </a:lnTo>
                <a:lnTo>
                  <a:pt x="258529" y="235629"/>
                </a:lnTo>
                <a:lnTo>
                  <a:pt x="258036" y="214414"/>
                </a:lnTo>
                <a:lnTo>
                  <a:pt x="257918" y="206502"/>
                </a:lnTo>
                <a:lnTo>
                  <a:pt x="257793" y="186275"/>
                </a:lnTo>
                <a:lnTo>
                  <a:pt x="257746" y="154317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15"/>
                </a:lnTo>
                <a:lnTo>
                  <a:pt x="49529" y="23225"/>
                </a:lnTo>
                <a:lnTo>
                  <a:pt x="17440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29" y="83657"/>
                </a:lnTo>
                <a:lnTo>
                  <a:pt x="68029" y="71431"/>
                </a:lnTo>
                <a:lnTo>
                  <a:pt x="104328" y="44851"/>
                </a:lnTo>
                <a:lnTo>
                  <a:pt x="135255" y="41719"/>
                </a:lnTo>
                <a:lnTo>
                  <a:pt x="246340" y="41719"/>
                </a:lnTo>
                <a:lnTo>
                  <a:pt x="244715" y="38674"/>
                </a:lnTo>
                <a:lnTo>
                  <a:pt x="215683" y="13734"/>
                </a:lnTo>
                <a:lnTo>
                  <a:pt x="177174" y="2230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877940" y="565043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28" y="117111"/>
                </a:lnTo>
                <a:lnTo>
                  <a:pt x="33277" y="148948"/>
                </a:lnTo>
                <a:lnTo>
                  <a:pt x="8316" y="199369"/>
                </a:lnTo>
                <a:lnTo>
                  <a:pt x="923" y="239558"/>
                </a:lnTo>
                <a:lnTo>
                  <a:pt x="0" y="261277"/>
                </a:lnTo>
                <a:lnTo>
                  <a:pt x="1014" y="283239"/>
                </a:lnTo>
                <a:lnTo>
                  <a:pt x="9163" y="323428"/>
                </a:lnTo>
                <a:lnTo>
                  <a:pt x="25325" y="358054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43" y="412733"/>
                </a:lnTo>
                <a:lnTo>
                  <a:pt x="175522" y="404496"/>
                </a:lnTo>
                <a:lnTo>
                  <a:pt x="194577" y="390775"/>
                </a:lnTo>
                <a:lnTo>
                  <a:pt x="208049" y="374332"/>
                </a:lnTo>
                <a:lnTo>
                  <a:pt x="132304" y="374332"/>
                </a:lnTo>
                <a:lnTo>
                  <a:pt x="116479" y="372580"/>
                </a:lnTo>
                <a:lnTo>
                  <a:pt x="75535" y="346240"/>
                </a:lnTo>
                <a:lnTo>
                  <a:pt x="57444" y="310935"/>
                </a:lnTo>
                <a:lnTo>
                  <a:pt x="51435" y="261188"/>
                </a:lnTo>
                <a:lnTo>
                  <a:pt x="52841" y="233883"/>
                </a:lnTo>
                <a:lnTo>
                  <a:pt x="64091" y="190873"/>
                </a:lnTo>
                <a:lnTo>
                  <a:pt x="99211" y="154819"/>
                </a:lnTo>
                <a:lnTo>
                  <a:pt x="130018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5" y="138510"/>
                </a:lnTo>
                <a:lnTo>
                  <a:pt x="191808" y="130689"/>
                </a:lnTo>
                <a:lnTo>
                  <a:pt x="150517" y="109150"/>
                </a:lnTo>
                <a:lnTo>
                  <a:pt x="138210" y="107013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8" y="148018"/>
                </a:lnTo>
                <a:lnTo>
                  <a:pt x="146552" y="149789"/>
                </a:lnTo>
                <a:lnTo>
                  <a:pt x="161722" y="155106"/>
                </a:lnTo>
                <a:lnTo>
                  <a:pt x="198233" y="192644"/>
                </a:lnTo>
                <a:lnTo>
                  <a:pt x="209985" y="237180"/>
                </a:lnTo>
                <a:lnTo>
                  <a:pt x="211450" y="265468"/>
                </a:lnTo>
                <a:lnTo>
                  <a:pt x="210006" y="291273"/>
                </a:lnTo>
                <a:lnTo>
                  <a:pt x="198474" y="332274"/>
                </a:lnTo>
                <a:lnTo>
                  <a:pt x="162814" y="367617"/>
                </a:lnTo>
                <a:lnTo>
                  <a:pt x="132304" y="374332"/>
                </a:lnTo>
                <a:lnTo>
                  <a:pt x="208049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50199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4" y="270349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16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1" y="10088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4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5" y="254011"/>
                </a:lnTo>
                <a:lnTo>
                  <a:pt x="263494" y="235136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014832" y="565043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28" y="117111"/>
                </a:lnTo>
                <a:lnTo>
                  <a:pt x="33277" y="148948"/>
                </a:lnTo>
                <a:lnTo>
                  <a:pt x="8316" y="199369"/>
                </a:lnTo>
                <a:lnTo>
                  <a:pt x="923" y="239558"/>
                </a:lnTo>
                <a:lnTo>
                  <a:pt x="0" y="261277"/>
                </a:lnTo>
                <a:lnTo>
                  <a:pt x="1014" y="283239"/>
                </a:lnTo>
                <a:lnTo>
                  <a:pt x="9163" y="323428"/>
                </a:lnTo>
                <a:lnTo>
                  <a:pt x="25325" y="358054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43" y="412733"/>
                </a:lnTo>
                <a:lnTo>
                  <a:pt x="175522" y="404496"/>
                </a:lnTo>
                <a:lnTo>
                  <a:pt x="194577" y="390775"/>
                </a:lnTo>
                <a:lnTo>
                  <a:pt x="208049" y="374332"/>
                </a:lnTo>
                <a:lnTo>
                  <a:pt x="132304" y="374332"/>
                </a:lnTo>
                <a:lnTo>
                  <a:pt x="116479" y="372580"/>
                </a:lnTo>
                <a:lnTo>
                  <a:pt x="75535" y="346240"/>
                </a:lnTo>
                <a:lnTo>
                  <a:pt x="57444" y="310935"/>
                </a:lnTo>
                <a:lnTo>
                  <a:pt x="51435" y="261188"/>
                </a:lnTo>
                <a:lnTo>
                  <a:pt x="52841" y="233883"/>
                </a:lnTo>
                <a:lnTo>
                  <a:pt x="64091" y="190873"/>
                </a:lnTo>
                <a:lnTo>
                  <a:pt x="99211" y="154819"/>
                </a:lnTo>
                <a:lnTo>
                  <a:pt x="130018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5" y="138510"/>
                </a:lnTo>
                <a:lnTo>
                  <a:pt x="191808" y="130689"/>
                </a:lnTo>
                <a:lnTo>
                  <a:pt x="150517" y="109150"/>
                </a:lnTo>
                <a:lnTo>
                  <a:pt x="138210" y="107013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8" y="148018"/>
                </a:lnTo>
                <a:lnTo>
                  <a:pt x="146552" y="149789"/>
                </a:lnTo>
                <a:lnTo>
                  <a:pt x="161722" y="155106"/>
                </a:lnTo>
                <a:lnTo>
                  <a:pt x="198233" y="192644"/>
                </a:lnTo>
                <a:lnTo>
                  <a:pt x="209985" y="237180"/>
                </a:lnTo>
                <a:lnTo>
                  <a:pt x="211450" y="265468"/>
                </a:lnTo>
                <a:lnTo>
                  <a:pt x="210006" y="291273"/>
                </a:lnTo>
                <a:lnTo>
                  <a:pt x="198474" y="332274"/>
                </a:lnTo>
                <a:lnTo>
                  <a:pt x="162814" y="367617"/>
                </a:lnTo>
                <a:lnTo>
                  <a:pt x="132304" y="374332"/>
                </a:lnTo>
                <a:lnTo>
                  <a:pt x="208049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387090" y="575673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78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3" y="270349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44" y="242138"/>
                </a:lnTo>
                <a:lnTo>
                  <a:pt x="54216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1" y="10088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3" y="254011"/>
                </a:lnTo>
                <a:lnTo>
                  <a:pt x="263488" y="235136"/>
                </a:lnTo>
                <a:lnTo>
                  <a:pt x="270878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31047" y="6288900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300"/>
                </a:moveTo>
                <a:lnTo>
                  <a:pt x="74321" y="117110"/>
                </a:lnTo>
                <a:lnTo>
                  <a:pt x="33273" y="148948"/>
                </a:lnTo>
                <a:lnTo>
                  <a:pt x="8314" y="199362"/>
                </a:lnTo>
                <a:lnTo>
                  <a:pt x="923" y="239549"/>
                </a:lnTo>
                <a:lnTo>
                  <a:pt x="0" y="261272"/>
                </a:lnTo>
                <a:lnTo>
                  <a:pt x="1013" y="283235"/>
                </a:lnTo>
                <a:lnTo>
                  <a:pt x="9157" y="323422"/>
                </a:lnTo>
                <a:lnTo>
                  <a:pt x="25321" y="358050"/>
                </a:lnTo>
                <a:lnTo>
                  <a:pt x="62384" y="395955"/>
                </a:lnTo>
                <a:lnTo>
                  <a:pt x="110081" y="414266"/>
                </a:lnTo>
                <a:lnTo>
                  <a:pt x="127440" y="415481"/>
                </a:lnTo>
                <a:lnTo>
                  <a:pt x="153140" y="412733"/>
                </a:lnTo>
                <a:lnTo>
                  <a:pt x="175517" y="404493"/>
                </a:lnTo>
                <a:lnTo>
                  <a:pt x="194572" y="390770"/>
                </a:lnTo>
                <a:lnTo>
                  <a:pt x="208044" y="374333"/>
                </a:lnTo>
                <a:lnTo>
                  <a:pt x="132296" y="374333"/>
                </a:lnTo>
                <a:lnTo>
                  <a:pt x="116474" y="372582"/>
                </a:lnTo>
                <a:lnTo>
                  <a:pt x="75527" y="346236"/>
                </a:lnTo>
                <a:lnTo>
                  <a:pt x="57442" y="310935"/>
                </a:lnTo>
                <a:lnTo>
                  <a:pt x="51434" y="261179"/>
                </a:lnTo>
                <a:lnTo>
                  <a:pt x="52838" y="233876"/>
                </a:lnTo>
                <a:lnTo>
                  <a:pt x="64086" y="190871"/>
                </a:lnTo>
                <a:lnTo>
                  <a:pt x="99210" y="154819"/>
                </a:lnTo>
                <a:lnTo>
                  <a:pt x="130010" y="148019"/>
                </a:lnTo>
                <a:lnTo>
                  <a:pt x="257164" y="148019"/>
                </a:lnTo>
                <a:lnTo>
                  <a:pt x="257164" y="147163"/>
                </a:lnTo>
                <a:lnTo>
                  <a:pt x="206877" y="147163"/>
                </a:lnTo>
                <a:lnTo>
                  <a:pt x="199823" y="138504"/>
                </a:lnTo>
                <a:lnTo>
                  <a:pt x="191805" y="130685"/>
                </a:lnTo>
                <a:lnTo>
                  <a:pt x="150514" y="109146"/>
                </a:lnTo>
                <a:lnTo>
                  <a:pt x="138208" y="107013"/>
                </a:lnTo>
                <a:lnTo>
                  <a:pt x="125154" y="106300"/>
                </a:lnTo>
                <a:close/>
              </a:path>
              <a:path w="257175" h="415925">
                <a:moveTo>
                  <a:pt x="257164" y="371572"/>
                </a:moveTo>
                <a:lnTo>
                  <a:pt x="210307" y="371572"/>
                </a:lnTo>
                <a:lnTo>
                  <a:pt x="210307" y="409196"/>
                </a:lnTo>
                <a:lnTo>
                  <a:pt x="257164" y="409196"/>
                </a:lnTo>
                <a:lnTo>
                  <a:pt x="257164" y="371572"/>
                </a:lnTo>
                <a:close/>
              </a:path>
              <a:path w="257175" h="415925">
                <a:moveTo>
                  <a:pt x="257164" y="148019"/>
                </a:moveTo>
                <a:lnTo>
                  <a:pt x="130010" y="148019"/>
                </a:lnTo>
                <a:lnTo>
                  <a:pt x="146547" y="149789"/>
                </a:lnTo>
                <a:lnTo>
                  <a:pt x="161718" y="155105"/>
                </a:lnTo>
                <a:lnTo>
                  <a:pt x="198230" y="192638"/>
                </a:lnTo>
                <a:lnTo>
                  <a:pt x="209983" y="237175"/>
                </a:lnTo>
                <a:lnTo>
                  <a:pt x="211449" y="265463"/>
                </a:lnTo>
                <a:lnTo>
                  <a:pt x="210004" y="291270"/>
                </a:lnTo>
                <a:lnTo>
                  <a:pt x="198470" y="332276"/>
                </a:lnTo>
                <a:lnTo>
                  <a:pt x="162812" y="367618"/>
                </a:lnTo>
                <a:lnTo>
                  <a:pt x="132296" y="374333"/>
                </a:lnTo>
                <a:lnTo>
                  <a:pt x="208044" y="374333"/>
                </a:lnTo>
                <a:lnTo>
                  <a:pt x="210307" y="371572"/>
                </a:lnTo>
                <a:lnTo>
                  <a:pt x="257164" y="371572"/>
                </a:lnTo>
                <a:lnTo>
                  <a:pt x="257164" y="148019"/>
                </a:lnTo>
                <a:close/>
              </a:path>
              <a:path w="257175" h="415925">
                <a:moveTo>
                  <a:pt x="257164" y="0"/>
                </a:moveTo>
                <a:lnTo>
                  <a:pt x="206877" y="0"/>
                </a:lnTo>
                <a:lnTo>
                  <a:pt x="206877" y="147163"/>
                </a:lnTo>
                <a:lnTo>
                  <a:pt x="257164" y="147163"/>
                </a:lnTo>
                <a:lnTo>
                  <a:pt x="25716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51178" y="639520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4"/>
                </a:lnTo>
                <a:lnTo>
                  <a:pt x="9583" y="90798"/>
                </a:lnTo>
                <a:lnTo>
                  <a:pt x="0" y="157067"/>
                </a:lnTo>
                <a:lnTo>
                  <a:pt x="2374" y="191141"/>
                </a:lnTo>
                <a:lnTo>
                  <a:pt x="21372" y="247214"/>
                </a:lnTo>
                <a:lnTo>
                  <a:pt x="58681" y="286680"/>
                </a:lnTo>
                <a:lnTo>
                  <a:pt x="110119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8"/>
                </a:lnTo>
                <a:lnTo>
                  <a:pt x="240819" y="270347"/>
                </a:lnTo>
                <a:lnTo>
                  <a:pt x="242610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8"/>
                </a:lnTo>
                <a:lnTo>
                  <a:pt x="54224" y="190397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5"/>
                </a:lnTo>
                <a:lnTo>
                  <a:pt x="272605" y="154115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4"/>
                </a:lnTo>
                <a:lnTo>
                  <a:pt x="80289" y="64295"/>
                </a:lnTo>
                <a:lnTo>
                  <a:pt x="121799" y="42594"/>
                </a:lnTo>
                <a:lnTo>
                  <a:pt x="138391" y="41148"/>
                </a:lnTo>
                <a:lnTo>
                  <a:pt x="235537" y="41148"/>
                </a:lnTo>
                <a:lnTo>
                  <a:pt x="234975" y="40387"/>
                </a:lnTo>
                <a:lnTo>
                  <a:pt x="214832" y="22704"/>
                </a:lnTo>
                <a:lnTo>
                  <a:pt x="191973" y="10085"/>
                </a:lnTo>
                <a:lnTo>
                  <a:pt x="166398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56" y="267122"/>
                </a:lnTo>
                <a:lnTo>
                  <a:pt x="140868" y="268033"/>
                </a:lnTo>
                <a:lnTo>
                  <a:pt x="242610" y="268033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1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7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2"/>
                </a:lnTo>
                <a:lnTo>
                  <a:pt x="207531" y="80719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2"/>
                </a:lnTo>
                <a:lnTo>
                  <a:pt x="263186" y="89036"/>
                </a:lnTo>
                <a:lnTo>
                  <a:pt x="251426" y="62658"/>
                </a:lnTo>
                <a:lnTo>
                  <a:pt x="23553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65592" y="639520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0" y="206311"/>
                </a:moveTo>
                <a:lnTo>
                  <a:pt x="0" y="214315"/>
                </a:lnTo>
                <a:lnTo>
                  <a:pt x="5576" y="236372"/>
                </a:lnTo>
                <a:lnTo>
                  <a:pt x="13873" y="255545"/>
                </a:lnTo>
                <a:lnTo>
                  <a:pt x="38671" y="285273"/>
                </a:lnTo>
                <a:lnTo>
                  <a:pt x="75869" y="303193"/>
                </a:lnTo>
                <a:lnTo>
                  <a:pt x="126784" y="309181"/>
                </a:lnTo>
                <a:lnTo>
                  <a:pt x="143767" y="308430"/>
                </a:lnTo>
                <a:lnTo>
                  <a:pt x="189356" y="297086"/>
                </a:lnTo>
                <a:lnTo>
                  <a:pt x="223489" y="273243"/>
                </a:lnTo>
                <a:lnTo>
                  <a:pt x="227558" y="268033"/>
                </a:lnTo>
                <a:lnTo>
                  <a:pt x="126593" y="268033"/>
                </a:lnTo>
                <a:lnTo>
                  <a:pt x="110380" y="267035"/>
                </a:lnTo>
                <a:lnTo>
                  <a:pt x="73063" y="252129"/>
                </a:lnTo>
                <a:lnTo>
                  <a:pt x="52740" y="220368"/>
                </a:lnTo>
                <a:lnTo>
                  <a:pt x="49720" y="206311"/>
                </a:lnTo>
                <a:close/>
              </a:path>
              <a:path w="246380" h="309245">
                <a:moveTo>
                  <a:pt x="117538" y="0"/>
                </a:moveTo>
                <a:lnTo>
                  <a:pt x="74206" y="6000"/>
                </a:lnTo>
                <a:lnTo>
                  <a:pt x="34917" y="26503"/>
                </a:lnTo>
                <a:lnTo>
                  <a:pt x="10847" y="66163"/>
                </a:lnTo>
                <a:lnTo>
                  <a:pt x="8609" y="85820"/>
                </a:lnTo>
                <a:lnTo>
                  <a:pt x="9268" y="95874"/>
                </a:lnTo>
                <a:lnTo>
                  <a:pt x="25767" y="133377"/>
                </a:lnTo>
                <a:lnTo>
                  <a:pt x="64724" y="158372"/>
                </a:lnTo>
                <a:lnTo>
                  <a:pt x="102945" y="170374"/>
                </a:lnTo>
                <a:lnTo>
                  <a:pt x="146935" y="182039"/>
                </a:lnTo>
                <a:lnTo>
                  <a:pt x="161686" y="186524"/>
                </a:lnTo>
                <a:lnTo>
                  <a:pt x="193937" y="212832"/>
                </a:lnTo>
                <a:lnTo>
                  <a:pt x="194881" y="220884"/>
                </a:lnTo>
                <a:lnTo>
                  <a:pt x="193830" y="230080"/>
                </a:lnTo>
                <a:lnTo>
                  <a:pt x="168579" y="260118"/>
                </a:lnTo>
                <a:lnTo>
                  <a:pt x="126593" y="268033"/>
                </a:lnTo>
                <a:lnTo>
                  <a:pt x="227558" y="268033"/>
                </a:lnTo>
                <a:lnTo>
                  <a:pt x="245405" y="227969"/>
                </a:lnTo>
                <a:lnTo>
                  <a:pt x="246316" y="215646"/>
                </a:lnTo>
                <a:lnTo>
                  <a:pt x="245565" y="203322"/>
                </a:lnTo>
                <a:lnTo>
                  <a:pt x="227653" y="164602"/>
                </a:lnTo>
                <a:lnTo>
                  <a:pt x="188506" y="141563"/>
                </a:lnTo>
                <a:lnTo>
                  <a:pt x="151358" y="129924"/>
                </a:lnTo>
                <a:lnTo>
                  <a:pt x="97315" y="114943"/>
                </a:lnTo>
                <a:lnTo>
                  <a:pt x="88084" y="112174"/>
                </a:lnTo>
                <a:lnTo>
                  <a:pt x="82486" y="110299"/>
                </a:lnTo>
                <a:lnTo>
                  <a:pt x="73723" y="106775"/>
                </a:lnTo>
                <a:lnTo>
                  <a:pt x="67348" y="102301"/>
                </a:lnTo>
                <a:lnTo>
                  <a:pt x="63245" y="96965"/>
                </a:lnTo>
                <a:lnTo>
                  <a:pt x="59156" y="91727"/>
                </a:lnTo>
                <a:lnTo>
                  <a:pt x="57150" y="85820"/>
                </a:lnTo>
                <a:lnTo>
                  <a:pt x="57150" y="79343"/>
                </a:lnTo>
                <a:lnTo>
                  <a:pt x="80522" y="47577"/>
                </a:lnTo>
                <a:lnTo>
                  <a:pt x="121157" y="41148"/>
                </a:lnTo>
                <a:lnTo>
                  <a:pt x="219990" y="41148"/>
                </a:lnTo>
                <a:lnTo>
                  <a:pt x="217652" y="37338"/>
                </a:lnTo>
                <a:lnTo>
                  <a:pt x="178688" y="10097"/>
                </a:lnTo>
                <a:lnTo>
                  <a:pt x="134433" y="626"/>
                </a:lnTo>
                <a:lnTo>
                  <a:pt x="117538" y="0"/>
                </a:lnTo>
                <a:close/>
              </a:path>
              <a:path w="246380" h="309245">
                <a:moveTo>
                  <a:pt x="219990" y="41148"/>
                </a:moveTo>
                <a:lnTo>
                  <a:pt x="121157" y="41148"/>
                </a:lnTo>
                <a:lnTo>
                  <a:pt x="134968" y="41953"/>
                </a:lnTo>
                <a:lnTo>
                  <a:pt x="147107" y="44375"/>
                </a:lnTo>
                <a:lnTo>
                  <a:pt x="179254" y="69665"/>
                </a:lnTo>
                <a:lnTo>
                  <a:pt x="185737" y="90298"/>
                </a:lnTo>
                <a:lnTo>
                  <a:pt x="234886" y="83440"/>
                </a:lnTo>
                <a:lnTo>
                  <a:pt x="232011" y="69665"/>
                </a:lnTo>
                <a:lnTo>
                  <a:pt x="228198" y="57496"/>
                </a:lnTo>
                <a:lnTo>
                  <a:pt x="223397" y="46698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54771" y="639520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4"/>
                </a:lnTo>
                <a:lnTo>
                  <a:pt x="9585" y="90798"/>
                </a:lnTo>
                <a:lnTo>
                  <a:pt x="0" y="157067"/>
                </a:lnTo>
                <a:lnTo>
                  <a:pt x="2376" y="191141"/>
                </a:lnTo>
                <a:lnTo>
                  <a:pt x="21383" y="247214"/>
                </a:lnTo>
                <a:lnTo>
                  <a:pt x="58692" y="286680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8"/>
                </a:lnTo>
                <a:lnTo>
                  <a:pt x="240821" y="270347"/>
                </a:lnTo>
                <a:lnTo>
                  <a:pt x="242613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8"/>
                </a:lnTo>
                <a:lnTo>
                  <a:pt x="54224" y="190397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5"/>
                </a:lnTo>
                <a:lnTo>
                  <a:pt x="272605" y="154115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4"/>
                </a:lnTo>
                <a:lnTo>
                  <a:pt x="80302" y="64295"/>
                </a:lnTo>
                <a:lnTo>
                  <a:pt x="121810" y="42594"/>
                </a:lnTo>
                <a:lnTo>
                  <a:pt x="138404" y="41148"/>
                </a:lnTo>
                <a:lnTo>
                  <a:pt x="235549" y="41148"/>
                </a:lnTo>
                <a:lnTo>
                  <a:pt x="234988" y="40387"/>
                </a:lnTo>
                <a:lnTo>
                  <a:pt x="214839" y="22704"/>
                </a:lnTo>
                <a:lnTo>
                  <a:pt x="191979" y="10085"/>
                </a:lnTo>
                <a:lnTo>
                  <a:pt x="166404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201" y="245085"/>
                </a:lnTo>
                <a:lnTo>
                  <a:pt x="154164" y="267122"/>
                </a:lnTo>
                <a:lnTo>
                  <a:pt x="140881" y="268033"/>
                </a:lnTo>
                <a:lnTo>
                  <a:pt x="242613" y="268033"/>
                </a:lnTo>
                <a:lnTo>
                  <a:pt x="253474" y="254008"/>
                </a:lnTo>
                <a:lnTo>
                  <a:pt x="263501" y="235134"/>
                </a:lnTo>
                <a:lnTo>
                  <a:pt x="270890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49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2"/>
                </a:lnTo>
                <a:lnTo>
                  <a:pt x="207538" y="80719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2"/>
                </a:lnTo>
                <a:lnTo>
                  <a:pt x="263188" y="89036"/>
                </a:lnTo>
                <a:lnTo>
                  <a:pt x="251431" y="62658"/>
                </a:lnTo>
                <a:lnTo>
                  <a:pt x="23554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89200" y="6395200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1065"/>
                </a:lnTo>
                <a:lnTo>
                  <a:pt x="51739" y="114905"/>
                </a:lnTo>
                <a:lnTo>
                  <a:pt x="63343" y="76264"/>
                </a:lnTo>
                <a:lnTo>
                  <a:pt x="98972" y="48518"/>
                </a:lnTo>
                <a:lnTo>
                  <a:pt x="99468" y="48387"/>
                </a:lnTo>
                <a:lnTo>
                  <a:pt x="45148" y="48387"/>
                </a:lnTo>
                <a:lnTo>
                  <a:pt x="45148" y="6289"/>
                </a:lnTo>
                <a:close/>
              </a:path>
              <a:path w="240664" h="302895">
                <a:moveTo>
                  <a:pt x="227573" y="43434"/>
                </a:moveTo>
                <a:lnTo>
                  <a:pt x="128777" y="43434"/>
                </a:lnTo>
                <a:lnTo>
                  <a:pt x="138466" y="44004"/>
                </a:lnTo>
                <a:lnTo>
                  <a:pt x="147534" y="45708"/>
                </a:lnTo>
                <a:lnTo>
                  <a:pt x="180996" y="69574"/>
                </a:lnTo>
                <a:lnTo>
                  <a:pt x="189940" y="108289"/>
                </a:lnTo>
                <a:lnTo>
                  <a:pt x="190296" y="302896"/>
                </a:lnTo>
                <a:lnTo>
                  <a:pt x="240588" y="302896"/>
                </a:lnTo>
                <a:lnTo>
                  <a:pt x="240524" y="114905"/>
                </a:lnTo>
                <a:lnTo>
                  <a:pt x="237832" y="71916"/>
                </a:lnTo>
                <a:lnTo>
                  <a:pt x="231703" y="51924"/>
                </a:lnTo>
                <a:lnTo>
                  <a:pt x="227573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2" y="3019"/>
                </a:lnTo>
                <a:lnTo>
                  <a:pt x="84993" y="12085"/>
                </a:lnTo>
                <a:lnTo>
                  <a:pt x="63250" y="27204"/>
                </a:lnTo>
                <a:lnTo>
                  <a:pt x="45148" y="48387"/>
                </a:lnTo>
                <a:lnTo>
                  <a:pt x="99468" y="48387"/>
                </a:lnTo>
                <a:lnTo>
                  <a:pt x="113327" y="44703"/>
                </a:lnTo>
                <a:lnTo>
                  <a:pt x="128777" y="43434"/>
                </a:lnTo>
                <a:lnTo>
                  <a:pt x="227573" y="43434"/>
                </a:lnTo>
                <a:lnTo>
                  <a:pt x="227372" y="43022"/>
                </a:lnTo>
                <a:lnTo>
                  <a:pt x="199109" y="14797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576182" y="6401489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09" y="0"/>
                </a:moveTo>
                <a:lnTo>
                  <a:pt x="0" y="0"/>
                </a:lnTo>
                <a:lnTo>
                  <a:pt x="111925" y="296607"/>
                </a:lnTo>
                <a:lnTo>
                  <a:pt x="160299" y="296607"/>
                </a:lnTo>
                <a:lnTo>
                  <a:pt x="182731" y="237361"/>
                </a:lnTo>
                <a:lnTo>
                  <a:pt x="136296" y="237361"/>
                </a:lnTo>
                <a:lnTo>
                  <a:pt x="131835" y="222002"/>
                </a:lnTo>
                <a:lnTo>
                  <a:pt x="127166" y="206929"/>
                </a:lnTo>
                <a:lnTo>
                  <a:pt x="122300" y="192142"/>
                </a:lnTo>
                <a:lnTo>
                  <a:pt x="117246" y="177641"/>
                </a:lnTo>
                <a:lnTo>
                  <a:pt x="53809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80" y="0"/>
                </a:lnTo>
                <a:lnTo>
                  <a:pt x="155067" y="180975"/>
                </a:lnTo>
                <a:lnTo>
                  <a:pt x="149346" y="196870"/>
                </a:lnTo>
                <a:lnTo>
                  <a:pt x="144324" y="211561"/>
                </a:lnTo>
                <a:lnTo>
                  <a:pt x="139981" y="225055"/>
                </a:lnTo>
                <a:lnTo>
                  <a:pt x="136296" y="237361"/>
                </a:lnTo>
                <a:lnTo>
                  <a:pt x="182731" y="237361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73940" y="639520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5"/>
                </a:lnTo>
                <a:lnTo>
                  <a:pt x="45802" y="32863"/>
                </a:lnTo>
                <a:lnTo>
                  <a:pt x="11434" y="83083"/>
                </a:lnTo>
                <a:lnTo>
                  <a:pt x="106" y="153068"/>
                </a:lnTo>
                <a:lnTo>
                  <a:pt x="0" y="154687"/>
                </a:lnTo>
                <a:lnTo>
                  <a:pt x="2387" y="189845"/>
                </a:lnTo>
                <a:lnTo>
                  <a:pt x="21569" y="247243"/>
                </a:lnTo>
                <a:lnTo>
                  <a:pt x="59077" y="286801"/>
                </a:lnTo>
                <a:lnTo>
                  <a:pt x="109410" y="306697"/>
                </a:lnTo>
                <a:lnTo>
                  <a:pt x="139058" y="309181"/>
                </a:lnTo>
                <a:lnTo>
                  <a:pt x="158055" y="308054"/>
                </a:lnTo>
                <a:lnTo>
                  <a:pt x="210584" y="291084"/>
                </a:lnTo>
                <a:lnTo>
                  <a:pt x="240592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45"/>
                </a:lnTo>
                <a:lnTo>
                  <a:pt x="57640" y="204395"/>
                </a:lnTo>
                <a:lnTo>
                  <a:pt x="51428" y="154687"/>
                </a:lnTo>
                <a:lnTo>
                  <a:pt x="52981" y="128112"/>
                </a:lnTo>
                <a:lnTo>
                  <a:pt x="65406" y="85678"/>
                </a:lnTo>
                <a:lnTo>
                  <a:pt x="104455" y="48732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6"/>
                </a:lnTo>
                <a:lnTo>
                  <a:pt x="218148" y="22504"/>
                </a:lnTo>
                <a:lnTo>
                  <a:pt x="194552" y="10002"/>
                </a:lnTo>
                <a:lnTo>
                  <a:pt x="168187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7"/>
                </a:lnTo>
                <a:lnTo>
                  <a:pt x="173192" y="48792"/>
                </a:lnTo>
                <a:lnTo>
                  <a:pt x="212200" y="85760"/>
                </a:lnTo>
                <a:lnTo>
                  <a:pt x="224737" y="127298"/>
                </a:lnTo>
                <a:lnTo>
                  <a:pt x="226214" y="154687"/>
                </a:lnTo>
                <a:lnTo>
                  <a:pt x="224752" y="180286"/>
                </a:lnTo>
                <a:lnTo>
                  <a:pt x="212318" y="223577"/>
                </a:lnTo>
                <a:lnTo>
                  <a:pt x="173323" y="260961"/>
                </a:lnTo>
                <a:lnTo>
                  <a:pt x="139058" y="268033"/>
                </a:lnTo>
                <a:lnTo>
                  <a:pt x="240592" y="268033"/>
                </a:lnTo>
                <a:lnTo>
                  <a:pt x="268098" y="222342"/>
                </a:lnTo>
                <a:lnTo>
                  <a:pt x="276670" y="177441"/>
                </a:lnTo>
                <a:lnTo>
                  <a:pt x="277742" y="150399"/>
                </a:lnTo>
                <a:lnTo>
                  <a:pt x="275314" y="117077"/>
                </a:lnTo>
                <a:lnTo>
                  <a:pt x="268038" y="87559"/>
                </a:lnTo>
                <a:lnTo>
                  <a:pt x="255920" y="61862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34639" y="6288900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6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06749" y="6401489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09" y="0"/>
                </a:moveTo>
                <a:lnTo>
                  <a:pt x="0" y="0"/>
                </a:lnTo>
                <a:lnTo>
                  <a:pt x="111912" y="296607"/>
                </a:lnTo>
                <a:lnTo>
                  <a:pt x="160299" y="296607"/>
                </a:lnTo>
                <a:lnTo>
                  <a:pt x="182731" y="237361"/>
                </a:lnTo>
                <a:lnTo>
                  <a:pt x="136296" y="237361"/>
                </a:lnTo>
                <a:lnTo>
                  <a:pt x="131835" y="222002"/>
                </a:lnTo>
                <a:lnTo>
                  <a:pt x="127166" y="206929"/>
                </a:lnTo>
                <a:lnTo>
                  <a:pt x="122300" y="192142"/>
                </a:lnTo>
                <a:lnTo>
                  <a:pt x="117246" y="177641"/>
                </a:lnTo>
                <a:lnTo>
                  <a:pt x="53809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6" y="180975"/>
                </a:lnTo>
                <a:lnTo>
                  <a:pt x="149346" y="196870"/>
                </a:lnTo>
                <a:lnTo>
                  <a:pt x="144324" y="211561"/>
                </a:lnTo>
                <a:lnTo>
                  <a:pt x="139981" y="225055"/>
                </a:lnTo>
                <a:lnTo>
                  <a:pt x="136296" y="237361"/>
                </a:lnTo>
                <a:lnTo>
                  <a:pt x="182731" y="237361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606787" y="639520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4"/>
                </a:lnTo>
                <a:lnTo>
                  <a:pt x="9583" y="90798"/>
                </a:lnTo>
                <a:lnTo>
                  <a:pt x="0" y="157067"/>
                </a:lnTo>
                <a:lnTo>
                  <a:pt x="2374" y="191141"/>
                </a:lnTo>
                <a:lnTo>
                  <a:pt x="21372" y="247214"/>
                </a:lnTo>
                <a:lnTo>
                  <a:pt x="58679" y="286680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8"/>
                </a:lnTo>
                <a:lnTo>
                  <a:pt x="240819" y="270347"/>
                </a:lnTo>
                <a:lnTo>
                  <a:pt x="242610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8"/>
                </a:lnTo>
                <a:lnTo>
                  <a:pt x="54224" y="190397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5"/>
                </a:lnTo>
                <a:lnTo>
                  <a:pt x="272605" y="154115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4"/>
                </a:lnTo>
                <a:lnTo>
                  <a:pt x="80289" y="64295"/>
                </a:lnTo>
                <a:lnTo>
                  <a:pt x="121799" y="42594"/>
                </a:lnTo>
                <a:lnTo>
                  <a:pt x="138391" y="41148"/>
                </a:lnTo>
                <a:lnTo>
                  <a:pt x="235537" y="41148"/>
                </a:lnTo>
                <a:lnTo>
                  <a:pt x="234975" y="40387"/>
                </a:lnTo>
                <a:lnTo>
                  <a:pt x="214832" y="22704"/>
                </a:lnTo>
                <a:lnTo>
                  <a:pt x="191973" y="10085"/>
                </a:lnTo>
                <a:lnTo>
                  <a:pt x="166398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56" y="267122"/>
                </a:lnTo>
                <a:lnTo>
                  <a:pt x="140868" y="268033"/>
                </a:lnTo>
                <a:lnTo>
                  <a:pt x="242610" y="268033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0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7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2"/>
                </a:lnTo>
                <a:lnTo>
                  <a:pt x="207531" y="80719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2"/>
                </a:lnTo>
                <a:lnTo>
                  <a:pt x="263186" y="89036"/>
                </a:lnTo>
                <a:lnTo>
                  <a:pt x="251426" y="62658"/>
                </a:lnTo>
                <a:lnTo>
                  <a:pt x="23553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922348" y="6288900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300"/>
                </a:moveTo>
                <a:lnTo>
                  <a:pt x="74328" y="117110"/>
                </a:lnTo>
                <a:lnTo>
                  <a:pt x="33277" y="148948"/>
                </a:lnTo>
                <a:lnTo>
                  <a:pt x="8316" y="199362"/>
                </a:lnTo>
                <a:lnTo>
                  <a:pt x="923" y="239549"/>
                </a:lnTo>
                <a:lnTo>
                  <a:pt x="0" y="261272"/>
                </a:lnTo>
                <a:lnTo>
                  <a:pt x="1014" y="283235"/>
                </a:lnTo>
                <a:lnTo>
                  <a:pt x="9162" y="323422"/>
                </a:lnTo>
                <a:lnTo>
                  <a:pt x="25325" y="358050"/>
                </a:lnTo>
                <a:lnTo>
                  <a:pt x="62390" y="395955"/>
                </a:lnTo>
                <a:lnTo>
                  <a:pt x="110082" y="414266"/>
                </a:lnTo>
                <a:lnTo>
                  <a:pt x="127440" y="415481"/>
                </a:lnTo>
                <a:lnTo>
                  <a:pt x="153143" y="412733"/>
                </a:lnTo>
                <a:lnTo>
                  <a:pt x="175522" y="404493"/>
                </a:lnTo>
                <a:lnTo>
                  <a:pt x="194577" y="390770"/>
                </a:lnTo>
                <a:lnTo>
                  <a:pt x="208045" y="374333"/>
                </a:lnTo>
                <a:lnTo>
                  <a:pt x="132304" y="374333"/>
                </a:lnTo>
                <a:lnTo>
                  <a:pt x="116479" y="372582"/>
                </a:lnTo>
                <a:lnTo>
                  <a:pt x="75535" y="346236"/>
                </a:lnTo>
                <a:lnTo>
                  <a:pt x="57444" y="310935"/>
                </a:lnTo>
                <a:lnTo>
                  <a:pt x="51435" y="261179"/>
                </a:lnTo>
                <a:lnTo>
                  <a:pt x="52841" y="233876"/>
                </a:lnTo>
                <a:lnTo>
                  <a:pt x="64091" y="190871"/>
                </a:lnTo>
                <a:lnTo>
                  <a:pt x="99211" y="154819"/>
                </a:lnTo>
                <a:lnTo>
                  <a:pt x="130018" y="148019"/>
                </a:lnTo>
                <a:lnTo>
                  <a:pt x="257170" y="148019"/>
                </a:lnTo>
                <a:lnTo>
                  <a:pt x="257170" y="147163"/>
                </a:lnTo>
                <a:lnTo>
                  <a:pt x="206878" y="147163"/>
                </a:lnTo>
                <a:lnTo>
                  <a:pt x="199825" y="138504"/>
                </a:lnTo>
                <a:lnTo>
                  <a:pt x="191808" y="130685"/>
                </a:lnTo>
                <a:lnTo>
                  <a:pt x="150517" y="109146"/>
                </a:lnTo>
                <a:lnTo>
                  <a:pt x="138210" y="107013"/>
                </a:lnTo>
                <a:lnTo>
                  <a:pt x="125154" y="106300"/>
                </a:lnTo>
                <a:close/>
              </a:path>
              <a:path w="257175" h="415925">
                <a:moveTo>
                  <a:pt x="257170" y="371572"/>
                </a:moveTo>
                <a:lnTo>
                  <a:pt x="210307" y="371572"/>
                </a:lnTo>
                <a:lnTo>
                  <a:pt x="210307" y="409196"/>
                </a:lnTo>
                <a:lnTo>
                  <a:pt x="257170" y="409196"/>
                </a:lnTo>
                <a:lnTo>
                  <a:pt x="257170" y="371572"/>
                </a:lnTo>
                <a:close/>
              </a:path>
              <a:path w="257175" h="415925">
                <a:moveTo>
                  <a:pt x="257170" y="148019"/>
                </a:moveTo>
                <a:lnTo>
                  <a:pt x="130018" y="148019"/>
                </a:lnTo>
                <a:lnTo>
                  <a:pt x="146551" y="149789"/>
                </a:lnTo>
                <a:lnTo>
                  <a:pt x="161722" y="155105"/>
                </a:lnTo>
                <a:lnTo>
                  <a:pt x="198232" y="192638"/>
                </a:lnTo>
                <a:lnTo>
                  <a:pt x="209984" y="237175"/>
                </a:lnTo>
                <a:lnTo>
                  <a:pt x="211450" y="265463"/>
                </a:lnTo>
                <a:lnTo>
                  <a:pt x="210006" y="291270"/>
                </a:lnTo>
                <a:lnTo>
                  <a:pt x="198474" y="332276"/>
                </a:lnTo>
                <a:lnTo>
                  <a:pt x="162814" y="367618"/>
                </a:lnTo>
                <a:lnTo>
                  <a:pt x="132304" y="374333"/>
                </a:lnTo>
                <a:lnTo>
                  <a:pt x="208045" y="374333"/>
                </a:lnTo>
                <a:lnTo>
                  <a:pt x="210307" y="371572"/>
                </a:lnTo>
                <a:lnTo>
                  <a:pt x="257170" y="371572"/>
                </a:lnTo>
                <a:lnTo>
                  <a:pt x="257170" y="148019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3"/>
                </a:lnTo>
                <a:lnTo>
                  <a:pt x="257170" y="147163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40206" y="639520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5"/>
                </a:lnTo>
                <a:lnTo>
                  <a:pt x="45802" y="32863"/>
                </a:lnTo>
                <a:lnTo>
                  <a:pt x="11429" y="83083"/>
                </a:lnTo>
                <a:lnTo>
                  <a:pt x="106" y="153068"/>
                </a:lnTo>
                <a:lnTo>
                  <a:pt x="0" y="154687"/>
                </a:lnTo>
                <a:lnTo>
                  <a:pt x="2386" y="189845"/>
                </a:lnTo>
                <a:lnTo>
                  <a:pt x="21564" y="247243"/>
                </a:lnTo>
                <a:lnTo>
                  <a:pt x="59075" y="286801"/>
                </a:lnTo>
                <a:lnTo>
                  <a:pt x="109404" y="306697"/>
                </a:lnTo>
                <a:lnTo>
                  <a:pt x="139058" y="309181"/>
                </a:lnTo>
                <a:lnTo>
                  <a:pt x="158053" y="308054"/>
                </a:lnTo>
                <a:lnTo>
                  <a:pt x="210584" y="291084"/>
                </a:lnTo>
                <a:lnTo>
                  <a:pt x="240587" y="268033"/>
                </a:lnTo>
                <a:lnTo>
                  <a:pt x="139058" y="268033"/>
                </a:lnTo>
                <a:lnTo>
                  <a:pt x="120936" y="266264"/>
                </a:lnTo>
                <a:lnTo>
                  <a:pt x="76282" y="239745"/>
                </a:lnTo>
                <a:lnTo>
                  <a:pt x="57633" y="204395"/>
                </a:lnTo>
                <a:lnTo>
                  <a:pt x="51415" y="154687"/>
                </a:lnTo>
                <a:lnTo>
                  <a:pt x="52970" y="128112"/>
                </a:lnTo>
                <a:lnTo>
                  <a:pt x="65404" y="85678"/>
                </a:lnTo>
                <a:lnTo>
                  <a:pt x="104450" y="48732"/>
                </a:lnTo>
                <a:lnTo>
                  <a:pt x="139058" y="41719"/>
                </a:lnTo>
                <a:lnTo>
                  <a:pt x="240297" y="41719"/>
                </a:lnTo>
                <a:lnTo>
                  <a:pt x="238969" y="40006"/>
                </a:lnTo>
                <a:lnTo>
                  <a:pt x="218146" y="22504"/>
                </a:lnTo>
                <a:lnTo>
                  <a:pt x="194547" y="10002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7" y="41719"/>
                </a:moveTo>
                <a:lnTo>
                  <a:pt x="139058" y="41719"/>
                </a:lnTo>
                <a:lnTo>
                  <a:pt x="156875" y="43487"/>
                </a:lnTo>
                <a:lnTo>
                  <a:pt x="173188" y="48792"/>
                </a:lnTo>
                <a:lnTo>
                  <a:pt x="212194" y="85760"/>
                </a:lnTo>
                <a:lnTo>
                  <a:pt x="224735" y="127298"/>
                </a:lnTo>
                <a:lnTo>
                  <a:pt x="226214" y="154687"/>
                </a:lnTo>
                <a:lnTo>
                  <a:pt x="224752" y="180286"/>
                </a:lnTo>
                <a:lnTo>
                  <a:pt x="212318" y="223577"/>
                </a:lnTo>
                <a:lnTo>
                  <a:pt x="173323" y="260961"/>
                </a:lnTo>
                <a:lnTo>
                  <a:pt x="139058" y="268033"/>
                </a:lnTo>
                <a:lnTo>
                  <a:pt x="240587" y="268033"/>
                </a:lnTo>
                <a:lnTo>
                  <a:pt x="268096" y="222342"/>
                </a:lnTo>
                <a:lnTo>
                  <a:pt x="276660" y="177441"/>
                </a:lnTo>
                <a:lnTo>
                  <a:pt x="277729" y="150399"/>
                </a:lnTo>
                <a:lnTo>
                  <a:pt x="275304" y="117077"/>
                </a:lnTo>
                <a:lnTo>
                  <a:pt x="268031" y="87559"/>
                </a:lnTo>
                <a:lnTo>
                  <a:pt x="255918" y="61862"/>
                </a:lnTo>
                <a:lnTo>
                  <a:pt x="240297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76330" y="639520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7923"/>
                </a:lnTo>
                <a:lnTo>
                  <a:pt x="50810" y="132314"/>
                </a:lnTo>
                <a:lnTo>
                  <a:pt x="58674" y="89344"/>
                </a:lnTo>
                <a:lnTo>
                  <a:pt x="83959" y="57593"/>
                </a:lnTo>
                <a:lnTo>
                  <a:pt x="106679" y="52009"/>
                </a:lnTo>
                <a:lnTo>
                  <a:pt x="147226" y="52009"/>
                </a:lnTo>
                <a:lnTo>
                  <a:pt x="147337" y="51720"/>
                </a:lnTo>
                <a:lnTo>
                  <a:pt x="45148" y="51720"/>
                </a:lnTo>
                <a:lnTo>
                  <a:pt x="45148" y="6289"/>
                </a:lnTo>
                <a:close/>
              </a:path>
              <a:path w="161289" h="302895">
                <a:moveTo>
                  <a:pt x="147226" y="52009"/>
                </a:moveTo>
                <a:lnTo>
                  <a:pt x="106679" y="52009"/>
                </a:lnTo>
                <a:lnTo>
                  <a:pt x="115824" y="52651"/>
                </a:lnTo>
                <a:lnTo>
                  <a:pt x="124968" y="54579"/>
                </a:lnTo>
                <a:lnTo>
                  <a:pt x="134112" y="57793"/>
                </a:lnTo>
                <a:lnTo>
                  <a:pt x="143255" y="62293"/>
                </a:lnTo>
                <a:lnTo>
                  <a:pt x="147226" y="52009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0" y="16453"/>
                </a:lnTo>
                <a:lnTo>
                  <a:pt x="45148" y="51720"/>
                </a:lnTo>
                <a:lnTo>
                  <a:pt x="147337" y="51720"/>
                </a:lnTo>
                <a:lnTo>
                  <a:pt x="161162" y="15908"/>
                </a:lnTo>
                <a:lnTo>
                  <a:pt x="148071" y="8961"/>
                </a:lnTo>
                <a:lnTo>
                  <a:pt x="135085" y="3988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50638" y="639520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4"/>
                </a:lnTo>
                <a:lnTo>
                  <a:pt x="9583" y="90798"/>
                </a:lnTo>
                <a:lnTo>
                  <a:pt x="0" y="157067"/>
                </a:lnTo>
                <a:lnTo>
                  <a:pt x="2376" y="191141"/>
                </a:lnTo>
                <a:lnTo>
                  <a:pt x="21383" y="247214"/>
                </a:lnTo>
                <a:lnTo>
                  <a:pt x="58692" y="286680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8"/>
                </a:lnTo>
                <a:lnTo>
                  <a:pt x="240819" y="270347"/>
                </a:lnTo>
                <a:lnTo>
                  <a:pt x="242610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8"/>
                </a:lnTo>
                <a:lnTo>
                  <a:pt x="54224" y="190397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5"/>
                </a:lnTo>
                <a:lnTo>
                  <a:pt x="272605" y="154115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4"/>
                </a:lnTo>
                <a:lnTo>
                  <a:pt x="80289" y="64295"/>
                </a:lnTo>
                <a:lnTo>
                  <a:pt x="121810" y="42594"/>
                </a:lnTo>
                <a:lnTo>
                  <a:pt x="138404" y="41148"/>
                </a:lnTo>
                <a:lnTo>
                  <a:pt x="235537" y="41148"/>
                </a:lnTo>
                <a:lnTo>
                  <a:pt x="234975" y="40387"/>
                </a:lnTo>
                <a:lnTo>
                  <a:pt x="214834" y="22704"/>
                </a:lnTo>
                <a:lnTo>
                  <a:pt x="191977" y="10085"/>
                </a:lnTo>
                <a:lnTo>
                  <a:pt x="166404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64" y="267122"/>
                </a:lnTo>
                <a:lnTo>
                  <a:pt x="140881" y="268033"/>
                </a:lnTo>
                <a:lnTo>
                  <a:pt x="242610" y="268033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1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7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2"/>
                </a:lnTo>
                <a:lnTo>
                  <a:pt x="207536" y="80719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2"/>
                </a:lnTo>
                <a:lnTo>
                  <a:pt x="263186" y="89036"/>
                </a:lnTo>
                <a:lnTo>
                  <a:pt x="251426" y="62658"/>
                </a:lnTo>
                <a:lnTo>
                  <a:pt x="23553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65052" y="639520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5"/>
                </a:lnTo>
                <a:lnTo>
                  <a:pt x="5576" y="236372"/>
                </a:lnTo>
                <a:lnTo>
                  <a:pt x="13873" y="255545"/>
                </a:lnTo>
                <a:lnTo>
                  <a:pt x="38671" y="285273"/>
                </a:lnTo>
                <a:lnTo>
                  <a:pt x="75869" y="303193"/>
                </a:lnTo>
                <a:lnTo>
                  <a:pt x="126784" y="309181"/>
                </a:lnTo>
                <a:lnTo>
                  <a:pt x="143767" y="308430"/>
                </a:lnTo>
                <a:lnTo>
                  <a:pt x="189357" y="297086"/>
                </a:lnTo>
                <a:lnTo>
                  <a:pt x="223489" y="273243"/>
                </a:lnTo>
                <a:lnTo>
                  <a:pt x="227558" y="268033"/>
                </a:lnTo>
                <a:lnTo>
                  <a:pt x="126593" y="268033"/>
                </a:lnTo>
                <a:lnTo>
                  <a:pt x="110380" y="267035"/>
                </a:lnTo>
                <a:lnTo>
                  <a:pt x="73063" y="252129"/>
                </a:lnTo>
                <a:lnTo>
                  <a:pt x="52740" y="220368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6000"/>
                </a:lnTo>
                <a:lnTo>
                  <a:pt x="34917" y="26503"/>
                </a:lnTo>
                <a:lnTo>
                  <a:pt x="10847" y="66163"/>
                </a:lnTo>
                <a:lnTo>
                  <a:pt x="8609" y="85820"/>
                </a:lnTo>
                <a:lnTo>
                  <a:pt x="9268" y="95874"/>
                </a:lnTo>
                <a:lnTo>
                  <a:pt x="25767" y="133377"/>
                </a:lnTo>
                <a:lnTo>
                  <a:pt x="64724" y="158372"/>
                </a:lnTo>
                <a:lnTo>
                  <a:pt x="102945" y="170374"/>
                </a:lnTo>
                <a:lnTo>
                  <a:pt x="146935" y="182039"/>
                </a:lnTo>
                <a:lnTo>
                  <a:pt x="161686" y="186524"/>
                </a:lnTo>
                <a:lnTo>
                  <a:pt x="193937" y="212832"/>
                </a:lnTo>
                <a:lnTo>
                  <a:pt x="194881" y="220884"/>
                </a:lnTo>
                <a:lnTo>
                  <a:pt x="193830" y="230080"/>
                </a:lnTo>
                <a:lnTo>
                  <a:pt x="168579" y="260118"/>
                </a:lnTo>
                <a:lnTo>
                  <a:pt x="126593" y="268033"/>
                </a:lnTo>
                <a:lnTo>
                  <a:pt x="227558" y="268033"/>
                </a:lnTo>
                <a:lnTo>
                  <a:pt x="245405" y="227969"/>
                </a:lnTo>
                <a:lnTo>
                  <a:pt x="246316" y="215646"/>
                </a:lnTo>
                <a:lnTo>
                  <a:pt x="245565" y="203322"/>
                </a:lnTo>
                <a:lnTo>
                  <a:pt x="227653" y="164602"/>
                </a:lnTo>
                <a:lnTo>
                  <a:pt x="188506" y="141563"/>
                </a:lnTo>
                <a:lnTo>
                  <a:pt x="151358" y="129924"/>
                </a:lnTo>
                <a:lnTo>
                  <a:pt x="97315" y="114943"/>
                </a:lnTo>
                <a:lnTo>
                  <a:pt x="88084" y="112174"/>
                </a:lnTo>
                <a:lnTo>
                  <a:pt x="82486" y="110299"/>
                </a:lnTo>
                <a:lnTo>
                  <a:pt x="73723" y="106775"/>
                </a:lnTo>
                <a:lnTo>
                  <a:pt x="67348" y="102301"/>
                </a:lnTo>
                <a:lnTo>
                  <a:pt x="63246" y="96965"/>
                </a:lnTo>
                <a:lnTo>
                  <a:pt x="59156" y="91727"/>
                </a:lnTo>
                <a:lnTo>
                  <a:pt x="57150" y="85820"/>
                </a:lnTo>
                <a:lnTo>
                  <a:pt x="57150" y="79343"/>
                </a:lnTo>
                <a:lnTo>
                  <a:pt x="80522" y="47577"/>
                </a:lnTo>
                <a:lnTo>
                  <a:pt x="121158" y="41148"/>
                </a:lnTo>
                <a:lnTo>
                  <a:pt x="219990" y="41148"/>
                </a:lnTo>
                <a:lnTo>
                  <a:pt x="217652" y="37338"/>
                </a:lnTo>
                <a:lnTo>
                  <a:pt x="178688" y="10097"/>
                </a:lnTo>
                <a:lnTo>
                  <a:pt x="134433" y="626"/>
                </a:lnTo>
                <a:lnTo>
                  <a:pt x="117538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8" y="41148"/>
                </a:lnTo>
                <a:lnTo>
                  <a:pt x="134968" y="41953"/>
                </a:lnTo>
                <a:lnTo>
                  <a:pt x="147107" y="44375"/>
                </a:lnTo>
                <a:lnTo>
                  <a:pt x="179254" y="69665"/>
                </a:lnTo>
                <a:lnTo>
                  <a:pt x="185737" y="90298"/>
                </a:lnTo>
                <a:lnTo>
                  <a:pt x="234886" y="83440"/>
                </a:lnTo>
                <a:lnTo>
                  <a:pt x="232011" y="69665"/>
                </a:lnTo>
                <a:lnTo>
                  <a:pt x="228198" y="57496"/>
                </a:lnTo>
                <a:lnTo>
                  <a:pt x="223397" y="46698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35879" y="6288900"/>
            <a:ext cx="313055" cy="409575"/>
          </a:xfrm>
          <a:custGeom>
            <a:avLst/>
            <a:gdLst/>
            <a:ahLst/>
            <a:cxnLst/>
            <a:rect l="l" t="t" r="r" b="b"/>
            <a:pathLst>
              <a:path w="313054" h="409575">
                <a:moveTo>
                  <a:pt x="154495" y="0"/>
                </a:moveTo>
                <a:lnTo>
                  <a:pt x="0" y="0"/>
                </a:lnTo>
                <a:lnTo>
                  <a:pt x="0" y="409196"/>
                </a:lnTo>
                <a:lnTo>
                  <a:pt x="54292" y="409196"/>
                </a:lnTo>
                <a:lnTo>
                  <a:pt x="54292" y="242318"/>
                </a:lnTo>
                <a:lnTo>
                  <a:pt x="159257" y="242318"/>
                </a:lnTo>
                <a:lnTo>
                  <a:pt x="199348" y="240066"/>
                </a:lnTo>
                <a:lnTo>
                  <a:pt x="259416" y="222024"/>
                </a:lnTo>
                <a:lnTo>
                  <a:pt x="288477" y="194312"/>
                </a:lnTo>
                <a:lnTo>
                  <a:pt x="54292" y="194312"/>
                </a:lnTo>
                <a:lnTo>
                  <a:pt x="54292" y="48008"/>
                </a:lnTo>
                <a:lnTo>
                  <a:pt x="291730" y="48008"/>
                </a:lnTo>
                <a:lnTo>
                  <a:pt x="285794" y="39888"/>
                </a:lnTo>
                <a:lnTo>
                  <a:pt x="244508" y="11182"/>
                </a:lnTo>
                <a:lnTo>
                  <a:pt x="204801" y="2212"/>
                </a:lnTo>
                <a:lnTo>
                  <a:pt x="173655" y="248"/>
                </a:lnTo>
                <a:lnTo>
                  <a:pt x="154495" y="0"/>
                </a:lnTo>
                <a:close/>
              </a:path>
              <a:path w="313054" h="409575">
                <a:moveTo>
                  <a:pt x="291730" y="48008"/>
                </a:moveTo>
                <a:lnTo>
                  <a:pt x="158965" y="48008"/>
                </a:lnTo>
                <a:lnTo>
                  <a:pt x="175897" y="48239"/>
                </a:lnTo>
                <a:lnTo>
                  <a:pt x="189960" y="48925"/>
                </a:lnTo>
                <a:lnTo>
                  <a:pt x="228582" y="60616"/>
                </a:lnTo>
                <a:lnTo>
                  <a:pt x="253374" y="95954"/>
                </a:lnTo>
                <a:lnTo>
                  <a:pt x="256603" y="119731"/>
                </a:lnTo>
                <a:lnTo>
                  <a:pt x="255227" y="136504"/>
                </a:lnTo>
                <a:lnTo>
                  <a:pt x="234594" y="174786"/>
                </a:lnTo>
                <a:lnTo>
                  <a:pt x="184384" y="193096"/>
                </a:lnTo>
                <a:lnTo>
                  <a:pt x="160019" y="194312"/>
                </a:lnTo>
                <a:lnTo>
                  <a:pt x="288477" y="194312"/>
                </a:lnTo>
                <a:lnTo>
                  <a:pt x="293922" y="187201"/>
                </a:lnTo>
                <a:lnTo>
                  <a:pt x="304311" y="166165"/>
                </a:lnTo>
                <a:lnTo>
                  <a:pt x="310537" y="143129"/>
                </a:lnTo>
                <a:lnTo>
                  <a:pt x="312610" y="118111"/>
                </a:lnTo>
                <a:lnTo>
                  <a:pt x="311840" y="103217"/>
                </a:lnTo>
                <a:lnTo>
                  <a:pt x="309524" y="88965"/>
                </a:lnTo>
                <a:lnTo>
                  <a:pt x="305656" y="75356"/>
                </a:lnTo>
                <a:lnTo>
                  <a:pt x="300227" y="62390"/>
                </a:lnTo>
                <a:lnTo>
                  <a:pt x="293510" y="50442"/>
                </a:lnTo>
                <a:lnTo>
                  <a:pt x="291730" y="4800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946501" y="6505905"/>
            <a:ext cx="0" cy="191770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769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919355" y="648177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4826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946501" y="6288735"/>
            <a:ext cx="0" cy="168910"/>
          </a:xfrm>
          <a:custGeom>
            <a:avLst/>
            <a:gdLst/>
            <a:ahLst/>
            <a:cxnLst/>
            <a:rect l="l" t="t" r="r" b="b"/>
            <a:pathLst>
              <a:path h="168910">
                <a:moveTo>
                  <a:pt x="0" y="0"/>
                </a:moveTo>
                <a:lnTo>
                  <a:pt x="0" y="168910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12249" y="650549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2596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12249" y="6288900"/>
            <a:ext cx="0" cy="168910"/>
          </a:xfrm>
          <a:custGeom>
            <a:avLst/>
            <a:gdLst/>
            <a:ahLst/>
            <a:cxnLst/>
            <a:rect l="l" t="t" r="r" b="b"/>
            <a:pathLst>
              <a:path h="168910">
                <a:moveTo>
                  <a:pt x="0" y="0"/>
                </a:moveTo>
                <a:lnTo>
                  <a:pt x="0" y="168593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29781" y="6288900"/>
            <a:ext cx="313055" cy="409575"/>
          </a:xfrm>
          <a:custGeom>
            <a:avLst/>
            <a:gdLst/>
            <a:ahLst/>
            <a:cxnLst/>
            <a:rect l="l" t="t" r="r" b="b"/>
            <a:pathLst>
              <a:path w="313054" h="409575">
                <a:moveTo>
                  <a:pt x="154495" y="0"/>
                </a:moveTo>
                <a:lnTo>
                  <a:pt x="0" y="0"/>
                </a:lnTo>
                <a:lnTo>
                  <a:pt x="0" y="409196"/>
                </a:lnTo>
                <a:lnTo>
                  <a:pt x="54292" y="409196"/>
                </a:lnTo>
                <a:lnTo>
                  <a:pt x="54292" y="242318"/>
                </a:lnTo>
                <a:lnTo>
                  <a:pt x="159257" y="242318"/>
                </a:lnTo>
                <a:lnTo>
                  <a:pt x="199350" y="240066"/>
                </a:lnTo>
                <a:lnTo>
                  <a:pt x="259427" y="222024"/>
                </a:lnTo>
                <a:lnTo>
                  <a:pt x="288485" y="194312"/>
                </a:lnTo>
                <a:lnTo>
                  <a:pt x="54292" y="194312"/>
                </a:lnTo>
                <a:lnTo>
                  <a:pt x="54292" y="48008"/>
                </a:lnTo>
                <a:lnTo>
                  <a:pt x="291736" y="48008"/>
                </a:lnTo>
                <a:lnTo>
                  <a:pt x="285800" y="39888"/>
                </a:lnTo>
                <a:lnTo>
                  <a:pt x="244509" y="11182"/>
                </a:lnTo>
                <a:lnTo>
                  <a:pt x="204808" y="2212"/>
                </a:lnTo>
                <a:lnTo>
                  <a:pt x="173662" y="248"/>
                </a:lnTo>
                <a:lnTo>
                  <a:pt x="154495" y="0"/>
                </a:lnTo>
                <a:close/>
              </a:path>
              <a:path w="313054" h="409575">
                <a:moveTo>
                  <a:pt x="291736" y="48008"/>
                </a:moveTo>
                <a:lnTo>
                  <a:pt x="158978" y="48008"/>
                </a:lnTo>
                <a:lnTo>
                  <a:pt x="175905" y="48239"/>
                </a:lnTo>
                <a:lnTo>
                  <a:pt x="189968" y="48925"/>
                </a:lnTo>
                <a:lnTo>
                  <a:pt x="228593" y="60616"/>
                </a:lnTo>
                <a:lnTo>
                  <a:pt x="253379" y="95954"/>
                </a:lnTo>
                <a:lnTo>
                  <a:pt x="256603" y="119731"/>
                </a:lnTo>
                <a:lnTo>
                  <a:pt x="255229" y="136504"/>
                </a:lnTo>
                <a:lnTo>
                  <a:pt x="234607" y="174786"/>
                </a:lnTo>
                <a:lnTo>
                  <a:pt x="184384" y="193096"/>
                </a:lnTo>
                <a:lnTo>
                  <a:pt x="160019" y="194312"/>
                </a:lnTo>
                <a:lnTo>
                  <a:pt x="288485" y="194312"/>
                </a:lnTo>
                <a:lnTo>
                  <a:pt x="293927" y="187201"/>
                </a:lnTo>
                <a:lnTo>
                  <a:pt x="304312" y="166165"/>
                </a:lnTo>
                <a:lnTo>
                  <a:pt x="310537" y="143129"/>
                </a:lnTo>
                <a:lnTo>
                  <a:pt x="312610" y="118111"/>
                </a:lnTo>
                <a:lnTo>
                  <a:pt x="311841" y="103217"/>
                </a:lnTo>
                <a:lnTo>
                  <a:pt x="309529" y="88965"/>
                </a:lnTo>
                <a:lnTo>
                  <a:pt x="305661" y="75356"/>
                </a:lnTo>
                <a:lnTo>
                  <a:pt x="300227" y="62390"/>
                </a:lnTo>
                <a:lnTo>
                  <a:pt x="293515" y="50442"/>
                </a:lnTo>
                <a:lnTo>
                  <a:pt x="291736" y="4800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45350" y="66409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784963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115955" y="0"/>
                </a:moveTo>
                <a:lnTo>
                  <a:pt x="65185" y="11653"/>
                </a:lnTo>
                <a:lnTo>
                  <a:pt x="29121" y="45994"/>
                </a:lnTo>
                <a:lnTo>
                  <a:pt x="7278" y="101047"/>
                </a:lnTo>
                <a:lnTo>
                  <a:pt x="801" y="151958"/>
                </a:lnTo>
                <a:lnTo>
                  <a:pt x="0" y="182152"/>
                </a:lnTo>
                <a:lnTo>
                  <a:pt x="2186" y="228708"/>
                </a:lnTo>
                <a:lnTo>
                  <a:pt x="8775" y="268470"/>
                </a:lnTo>
                <a:lnTo>
                  <a:pt x="35171" y="327146"/>
                </a:lnTo>
                <a:lnTo>
                  <a:pt x="70058" y="354654"/>
                </a:lnTo>
                <a:lnTo>
                  <a:pt x="115955" y="363809"/>
                </a:lnTo>
                <a:lnTo>
                  <a:pt x="134649" y="362503"/>
                </a:lnTo>
                <a:lnTo>
                  <a:pt x="180573" y="342907"/>
                </a:lnTo>
                <a:lnTo>
                  <a:pt x="195153" y="327974"/>
                </a:lnTo>
                <a:lnTo>
                  <a:pt x="115955" y="327974"/>
                </a:lnTo>
                <a:lnTo>
                  <a:pt x="101464" y="326156"/>
                </a:lnTo>
                <a:lnTo>
                  <a:pt x="65282" y="299026"/>
                </a:lnTo>
                <a:lnTo>
                  <a:pt x="49900" y="255364"/>
                </a:lnTo>
                <a:lnTo>
                  <a:pt x="44790" y="181987"/>
                </a:lnTo>
                <a:lnTo>
                  <a:pt x="46186" y="141733"/>
                </a:lnTo>
                <a:lnTo>
                  <a:pt x="57424" y="81582"/>
                </a:lnTo>
                <a:lnTo>
                  <a:pt x="88349" y="42728"/>
                </a:lnTo>
                <a:lnTo>
                  <a:pt x="115460" y="36330"/>
                </a:lnTo>
                <a:lnTo>
                  <a:pt x="195754" y="36330"/>
                </a:lnTo>
                <a:lnTo>
                  <a:pt x="194513" y="34625"/>
                </a:lnTo>
                <a:lnTo>
                  <a:pt x="155001" y="6474"/>
                </a:lnTo>
                <a:lnTo>
                  <a:pt x="129830" y="716"/>
                </a:lnTo>
                <a:lnTo>
                  <a:pt x="115955" y="0"/>
                </a:lnTo>
                <a:close/>
              </a:path>
              <a:path w="232409" h="363854">
                <a:moveTo>
                  <a:pt x="195754" y="36330"/>
                </a:moveTo>
                <a:lnTo>
                  <a:pt x="115460" y="36330"/>
                </a:lnTo>
                <a:lnTo>
                  <a:pt x="130192" y="38136"/>
                </a:lnTo>
                <a:lnTo>
                  <a:pt x="143637" y="43557"/>
                </a:lnTo>
                <a:lnTo>
                  <a:pt x="175612" y="83413"/>
                </a:lnTo>
                <a:lnTo>
                  <a:pt x="185849" y="141857"/>
                </a:lnTo>
                <a:lnTo>
                  <a:pt x="187126" y="182152"/>
                </a:lnTo>
                <a:lnTo>
                  <a:pt x="185836" y="222448"/>
                </a:lnTo>
                <a:lnTo>
                  <a:pt x="175612" y="280729"/>
                </a:lnTo>
                <a:lnTo>
                  <a:pt x="143694" y="320706"/>
                </a:lnTo>
                <a:lnTo>
                  <a:pt x="115955" y="327974"/>
                </a:lnTo>
                <a:lnTo>
                  <a:pt x="195153" y="327974"/>
                </a:lnTo>
                <a:lnTo>
                  <a:pt x="219067" y="283348"/>
                </a:lnTo>
                <a:lnTo>
                  <a:pt x="228693" y="238702"/>
                </a:lnTo>
                <a:lnTo>
                  <a:pt x="231919" y="181987"/>
                </a:lnTo>
                <a:lnTo>
                  <a:pt x="231420" y="156888"/>
                </a:lnTo>
                <a:lnTo>
                  <a:pt x="227403" y="114776"/>
                </a:lnTo>
                <a:lnTo>
                  <a:pt x="214415" y="68938"/>
                </a:lnTo>
                <a:lnTo>
                  <a:pt x="201973" y="44874"/>
                </a:lnTo>
                <a:lnTo>
                  <a:pt x="195754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064254" y="6774823"/>
            <a:ext cx="230504" cy="352425"/>
          </a:xfrm>
          <a:custGeom>
            <a:avLst/>
            <a:gdLst/>
            <a:ahLst/>
            <a:cxnLst/>
            <a:rect l="l" t="t" r="r" b="b"/>
            <a:pathLst>
              <a:path w="230504" h="352425">
                <a:moveTo>
                  <a:pt x="230416" y="0"/>
                </a:moveTo>
                <a:lnTo>
                  <a:pt x="0" y="0"/>
                </a:lnTo>
                <a:lnTo>
                  <a:pt x="0" y="41807"/>
                </a:lnTo>
                <a:lnTo>
                  <a:pt x="174180" y="41807"/>
                </a:lnTo>
                <a:lnTo>
                  <a:pt x="157802" y="61869"/>
                </a:lnTo>
                <a:lnTo>
                  <a:pt x="126451" y="108527"/>
                </a:lnTo>
                <a:lnTo>
                  <a:pt x="97604" y="163070"/>
                </a:lnTo>
                <a:lnTo>
                  <a:pt x="75015" y="220587"/>
                </a:lnTo>
                <a:lnTo>
                  <a:pt x="59311" y="278878"/>
                </a:lnTo>
                <a:lnTo>
                  <a:pt x="51064" y="329733"/>
                </a:lnTo>
                <a:lnTo>
                  <a:pt x="49758" y="351863"/>
                </a:lnTo>
                <a:lnTo>
                  <a:pt x="94551" y="351863"/>
                </a:lnTo>
                <a:lnTo>
                  <a:pt x="96958" y="325754"/>
                </a:lnTo>
                <a:lnTo>
                  <a:pt x="100566" y="300694"/>
                </a:lnTo>
                <a:lnTo>
                  <a:pt x="111315" y="253820"/>
                </a:lnTo>
                <a:lnTo>
                  <a:pt x="133357" y="191111"/>
                </a:lnTo>
                <a:lnTo>
                  <a:pt x="162991" y="130143"/>
                </a:lnTo>
                <a:lnTo>
                  <a:pt x="196546" y="76022"/>
                </a:lnTo>
                <a:lnTo>
                  <a:pt x="230416" y="33842"/>
                </a:lnTo>
                <a:lnTo>
                  <a:pt x="230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784956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0" y="181987"/>
                </a:moveTo>
                <a:lnTo>
                  <a:pt x="3238" y="124970"/>
                </a:lnTo>
                <a:lnTo>
                  <a:pt x="12953" y="80211"/>
                </a:lnTo>
                <a:lnTo>
                  <a:pt x="39573" y="32245"/>
                </a:lnTo>
                <a:lnTo>
                  <a:pt x="80457" y="5174"/>
                </a:lnTo>
                <a:lnTo>
                  <a:pt x="115963" y="0"/>
                </a:lnTo>
                <a:lnTo>
                  <a:pt x="129837" y="716"/>
                </a:lnTo>
                <a:lnTo>
                  <a:pt x="176672" y="17954"/>
                </a:lnTo>
                <a:lnTo>
                  <a:pt x="208577" y="56303"/>
                </a:lnTo>
                <a:lnTo>
                  <a:pt x="223875" y="97793"/>
                </a:lnTo>
                <a:lnTo>
                  <a:pt x="231428" y="156888"/>
                </a:lnTo>
                <a:lnTo>
                  <a:pt x="231927" y="181987"/>
                </a:lnTo>
                <a:lnTo>
                  <a:pt x="231119" y="211846"/>
                </a:lnTo>
                <a:lnTo>
                  <a:pt x="224683" y="262541"/>
                </a:lnTo>
                <a:lnTo>
                  <a:pt x="211858" y="301578"/>
                </a:lnTo>
                <a:lnTo>
                  <a:pt x="180581" y="342907"/>
                </a:lnTo>
                <a:lnTo>
                  <a:pt x="134657" y="362503"/>
                </a:lnTo>
                <a:lnTo>
                  <a:pt x="115963" y="363809"/>
                </a:lnTo>
                <a:lnTo>
                  <a:pt x="91643" y="361521"/>
                </a:lnTo>
                <a:lnTo>
                  <a:pt x="51241" y="343198"/>
                </a:lnTo>
                <a:lnTo>
                  <a:pt x="19775" y="301280"/>
                </a:lnTo>
                <a:lnTo>
                  <a:pt x="2194" y="228708"/>
                </a:lnTo>
                <a:lnTo>
                  <a:pt x="0" y="18198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829748" y="6805182"/>
            <a:ext cx="142875" cy="292100"/>
          </a:xfrm>
          <a:custGeom>
            <a:avLst/>
            <a:gdLst/>
            <a:ahLst/>
            <a:cxnLst/>
            <a:rect l="l" t="t" r="r" b="b"/>
            <a:pathLst>
              <a:path w="142875" h="292100">
                <a:moveTo>
                  <a:pt x="0" y="145821"/>
                </a:moveTo>
                <a:lnTo>
                  <a:pt x="1277" y="186117"/>
                </a:lnTo>
                <a:lnTo>
                  <a:pt x="11519" y="244561"/>
                </a:lnTo>
                <a:lnTo>
                  <a:pt x="43438" y="284416"/>
                </a:lnTo>
                <a:lnTo>
                  <a:pt x="71170" y="291644"/>
                </a:lnTo>
                <a:lnTo>
                  <a:pt x="85635" y="289825"/>
                </a:lnTo>
                <a:lnTo>
                  <a:pt x="121856" y="262613"/>
                </a:lnTo>
                <a:lnTo>
                  <a:pt x="137228" y="218867"/>
                </a:lnTo>
                <a:lnTo>
                  <a:pt x="142341" y="145821"/>
                </a:lnTo>
                <a:lnTo>
                  <a:pt x="141064" y="105526"/>
                </a:lnTo>
                <a:lnTo>
                  <a:pt x="130827" y="47082"/>
                </a:lnTo>
                <a:lnTo>
                  <a:pt x="98852" y="7227"/>
                </a:lnTo>
                <a:lnTo>
                  <a:pt x="70675" y="0"/>
                </a:lnTo>
                <a:lnTo>
                  <a:pt x="56367" y="1600"/>
                </a:lnTo>
                <a:lnTo>
                  <a:pt x="22491" y="25549"/>
                </a:lnTo>
                <a:lnTo>
                  <a:pt x="5611" y="71874"/>
                </a:lnTo>
                <a:lnTo>
                  <a:pt x="0" y="1458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064254" y="6774823"/>
            <a:ext cx="230504" cy="352425"/>
          </a:xfrm>
          <a:custGeom>
            <a:avLst/>
            <a:gdLst/>
            <a:ahLst/>
            <a:cxnLst/>
            <a:rect l="l" t="t" r="r" b="b"/>
            <a:pathLst>
              <a:path w="230504" h="352425">
                <a:moveTo>
                  <a:pt x="0" y="41807"/>
                </a:moveTo>
                <a:lnTo>
                  <a:pt x="0" y="0"/>
                </a:lnTo>
                <a:lnTo>
                  <a:pt x="230416" y="0"/>
                </a:lnTo>
                <a:lnTo>
                  <a:pt x="230416" y="33842"/>
                </a:lnTo>
                <a:lnTo>
                  <a:pt x="213453" y="53439"/>
                </a:lnTo>
                <a:lnTo>
                  <a:pt x="196546" y="76022"/>
                </a:lnTo>
                <a:lnTo>
                  <a:pt x="162991" y="130143"/>
                </a:lnTo>
                <a:lnTo>
                  <a:pt x="133357" y="191111"/>
                </a:lnTo>
                <a:lnTo>
                  <a:pt x="111315" y="253820"/>
                </a:lnTo>
                <a:lnTo>
                  <a:pt x="100566" y="300694"/>
                </a:lnTo>
                <a:lnTo>
                  <a:pt x="94551" y="351863"/>
                </a:lnTo>
                <a:lnTo>
                  <a:pt x="49758" y="351863"/>
                </a:lnTo>
                <a:lnTo>
                  <a:pt x="54246" y="305402"/>
                </a:lnTo>
                <a:lnTo>
                  <a:pt x="66268" y="250170"/>
                </a:lnTo>
                <a:lnTo>
                  <a:pt x="85455" y="191557"/>
                </a:lnTo>
                <a:lnTo>
                  <a:pt x="111480" y="135121"/>
                </a:lnTo>
                <a:lnTo>
                  <a:pt x="141892" y="84109"/>
                </a:lnTo>
                <a:lnTo>
                  <a:pt x="174180" y="41807"/>
                </a:lnTo>
                <a:lnTo>
                  <a:pt x="0" y="4180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908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90" h="619760">
                <a:moveTo>
                  <a:pt x="327873" y="0"/>
                </a:moveTo>
                <a:lnTo>
                  <a:pt x="237718" y="0"/>
                </a:lnTo>
                <a:lnTo>
                  <a:pt x="0" y="619683"/>
                </a:lnTo>
                <a:lnTo>
                  <a:pt x="86983" y="619683"/>
                </a:lnTo>
                <a:lnTo>
                  <a:pt x="154202" y="431876"/>
                </a:lnTo>
                <a:lnTo>
                  <a:pt x="503704" y="431876"/>
                </a:lnTo>
                <a:lnTo>
                  <a:pt x="476569" y="365226"/>
                </a:lnTo>
                <a:lnTo>
                  <a:pt x="178290" y="365226"/>
                </a:lnTo>
                <a:lnTo>
                  <a:pt x="246228" y="183337"/>
                </a:lnTo>
                <a:lnTo>
                  <a:pt x="256399" y="153821"/>
                </a:lnTo>
                <a:lnTo>
                  <a:pt x="265487" y="124120"/>
                </a:lnTo>
                <a:lnTo>
                  <a:pt x="273494" y="94204"/>
                </a:lnTo>
                <a:lnTo>
                  <a:pt x="280418" y="64046"/>
                </a:lnTo>
                <a:lnTo>
                  <a:pt x="353948" y="64046"/>
                </a:lnTo>
                <a:lnTo>
                  <a:pt x="327873" y="0"/>
                </a:lnTo>
                <a:close/>
              </a:path>
              <a:path w="580390" h="619760">
                <a:moveTo>
                  <a:pt x="503704" y="431876"/>
                </a:moveTo>
                <a:lnTo>
                  <a:pt x="415145" y="431876"/>
                </a:lnTo>
                <a:lnTo>
                  <a:pt x="486835" y="619683"/>
                </a:lnTo>
                <a:lnTo>
                  <a:pt x="580167" y="619683"/>
                </a:lnTo>
                <a:lnTo>
                  <a:pt x="503704" y="431876"/>
                </a:lnTo>
                <a:close/>
              </a:path>
              <a:path w="580390" h="619760">
                <a:moveTo>
                  <a:pt x="353948" y="64046"/>
                </a:moveTo>
                <a:lnTo>
                  <a:pt x="280418" y="64046"/>
                </a:lnTo>
                <a:lnTo>
                  <a:pt x="288941" y="91278"/>
                </a:lnTo>
                <a:lnTo>
                  <a:pt x="299168" y="121920"/>
                </a:lnTo>
                <a:lnTo>
                  <a:pt x="311127" y="155971"/>
                </a:lnTo>
                <a:lnTo>
                  <a:pt x="324845" y="193433"/>
                </a:lnTo>
                <a:lnTo>
                  <a:pt x="389465" y="365226"/>
                </a:lnTo>
                <a:lnTo>
                  <a:pt x="476569" y="365226"/>
                </a:lnTo>
                <a:lnTo>
                  <a:pt x="353948" y="64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9852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274650" y="0"/>
                </a:moveTo>
                <a:lnTo>
                  <a:pt x="0" y="0"/>
                </a:lnTo>
                <a:lnTo>
                  <a:pt x="0" y="619683"/>
                </a:lnTo>
                <a:lnTo>
                  <a:pt x="82219" y="619683"/>
                </a:lnTo>
                <a:lnTo>
                  <a:pt x="82219" y="344462"/>
                </a:lnTo>
                <a:lnTo>
                  <a:pt x="334320" y="344462"/>
                </a:lnTo>
                <a:lnTo>
                  <a:pt x="320662" y="337527"/>
                </a:lnTo>
                <a:lnTo>
                  <a:pt x="362312" y="329331"/>
                </a:lnTo>
                <a:lnTo>
                  <a:pt x="398137" y="317050"/>
                </a:lnTo>
                <a:lnTo>
                  <a:pt x="428148" y="300657"/>
                </a:lnTo>
                <a:lnTo>
                  <a:pt x="452361" y="280123"/>
                </a:lnTo>
                <a:lnTo>
                  <a:pt x="457534" y="273494"/>
                </a:lnTo>
                <a:lnTo>
                  <a:pt x="82219" y="273494"/>
                </a:lnTo>
                <a:lnTo>
                  <a:pt x="82219" y="68364"/>
                </a:lnTo>
                <a:lnTo>
                  <a:pt x="464215" y="68364"/>
                </a:lnTo>
                <a:lnTo>
                  <a:pt x="455420" y="56077"/>
                </a:lnTo>
                <a:lnTo>
                  <a:pt x="421016" y="26653"/>
                </a:lnTo>
                <a:lnTo>
                  <a:pt x="376555" y="9429"/>
                </a:lnTo>
                <a:lnTo>
                  <a:pt x="313595" y="1052"/>
                </a:lnTo>
                <a:lnTo>
                  <a:pt x="274650" y="0"/>
                </a:lnTo>
                <a:close/>
              </a:path>
              <a:path w="545464" h="619760">
                <a:moveTo>
                  <a:pt x="334320" y="344462"/>
                </a:moveTo>
                <a:lnTo>
                  <a:pt x="177139" y="344462"/>
                </a:lnTo>
                <a:lnTo>
                  <a:pt x="191910" y="344648"/>
                </a:lnTo>
                <a:lnTo>
                  <a:pt x="204420" y="345198"/>
                </a:lnTo>
                <a:lnTo>
                  <a:pt x="241615" y="353833"/>
                </a:lnTo>
                <a:lnTo>
                  <a:pt x="279676" y="380045"/>
                </a:lnTo>
                <a:lnTo>
                  <a:pt x="314145" y="421635"/>
                </a:lnTo>
                <a:lnTo>
                  <a:pt x="343673" y="464379"/>
                </a:lnTo>
                <a:lnTo>
                  <a:pt x="442696" y="619683"/>
                </a:lnTo>
                <a:lnTo>
                  <a:pt x="545109" y="619683"/>
                </a:lnTo>
                <a:lnTo>
                  <a:pt x="437934" y="450913"/>
                </a:lnTo>
                <a:lnTo>
                  <a:pt x="405061" y="405490"/>
                </a:lnTo>
                <a:lnTo>
                  <a:pt x="370141" y="368401"/>
                </a:lnTo>
                <a:lnTo>
                  <a:pt x="335999" y="345314"/>
                </a:lnTo>
                <a:lnTo>
                  <a:pt x="334320" y="344462"/>
                </a:lnTo>
                <a:close/>
              </a:path>
              <a:path w="545464" h="619760">
                <a:moveTo>
                  <a:pt x="464215" y="68364"/>
                </a:moveTo>
                <a:lnTo>
                  <a:pt x="278104" y="68364"/>
                </a:lnTo>
                <a:lnTo>
                  <a:pt x="310103" y="70125"/>
                </a:lnTo>
                <a:lnTo>
                  <a:pt x="337502" y="75418"/>
                </a:lnTo>
                <a:lnTo>
                  <a:pt x="378498" y="96647"/>
                </a:lnTo>
                <a:lnTo>
                  <a:pt x="402320" y="128957"/>
                </a:lnTo>
                <a:lnTo>
                  <a:pt x="410235" y="169049"/>
                </a:lnTo>
                <a:lnTo>
                  <a:pt x="409208" y="183794"/>
                </a:lnTo>
                <a:lnTo>
                  <a:pt x="393788" y="224586"/>
                </a:lnTo>
                <a:lnTo>
                  <a:pt x="360754" y="255172"/>
                </a:lnTo>
                <a:lnTo>
                  <a:pt x="308219" y="270570"/>
                </a:lnTo>
                <a:lnTo>
                  <a:pt x="258203" y="273494"/>
                </a:lnTo>
                <a:lnTo>
                  <a:pt x="457534" y="273494"/>
                </a:lnTo>
                <a:lnTo>
                  <a:pt x="471018" y="256213"/>
                </a:lnTo>
                <a:lnTo>
                  <a:pt x="484363" y="229708"/>
                </a:lnTo>
                <a:lnTo>
                  <a:pt x="492382" y="200606"/>
                </a:lnTo>
                <a:lnTo>
                  <a:pt x="495058" y="168910"/>
                </a:lnTo>
                <a:lnTo>
                  <a:pt x="493460" y="143923"/>
                </a:lnTo>
                <a:lnTo>
                  <a:pt x="488657" y="120029"/>
                </a:lnTo>
                <a:lnTo>
                  <a:pt x="480635" y="97242"/>
                </a:lnTo>
                <a:lnTo>
                  <a:pt x="469379" y="75577"/>
                </a:lnTo>
                <a:lnTo>
                  <a:pt x="464215" y="68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732" y="1092961"/>
            <a:ext cx="604520" cy="678180"/>
          </a:xfrm>
          <a:custGeom>
            <a:avLst/>
            <a:gdLst/>
            <a:ahLst/>
            <a:cxnLst/>
            <a:rect l="l" t="t" r="r" b="b"/>
            <a:pathLst>
              <a:path w="604519" h="678180">
                <a:moveTo>
                  <a:pt x="562703" y="602234"/>
                </a:moveTo>
                <a:lnTo>
                  <a:pt x="446428" y="602234"/>
                </a:lnTo>
                <a:lnTo>
                  <a:pt x="479668" y="626436"/>
                </a:lnTo>
                <a:lnTo>
                  <a:pt x="512961" y="647141"/>
                </a:lnTo>
                <a:lnTo>
                  <a:pt x="546310" y="664359"/>
                </a:lnTo>
                <a:lnTo>
                  <a:pt x="579714" y="678103"/>
                </a:lnTo>
                <a:lnTo>
                  <a:pt x="604098" y="620979"/>
                </a:lnTo>
                <a:lnTo>
                  <a:pt x="579316" y="610589"/>
                </a:lnTo>
                <a:lnTo>
                  <a:pt x="562703" y="602234"/>
                </a:lnTo>
                <a:close/>
              </a:path>
              <a:path w="604519" h="678180">
                <a:moveTo>
                  <a:pt x="296415" y="0"/>
                </a:moveTo>
                <a:lnTo>
                  <a:pt x="255010" y="2457"/>
                </a:lnTo>
                <a:lnTo>
                  <a:pt x="215618" y="9823"/>
                </a:lnTo>
                <a:lnTo>
                  <a:pt x="178254" y="22084"/>
                </a:lnTo>
                <a:lnTo>
                  <a:pt x="142936" y="39230"/>
                </a:lnTo>
                <a:lnTo>
                  <a:pt x="110596" y="61145"/>
                </a:lnTo>
                <a:lnTo>
                  <a:pt x="82174" y="87504"/>
                </a:lnTo>
                <a:lnTo>
                  <a:pt x="57698" y="118324"/>
                </a:lnTo>
                <a:lnTo>
                  <a:pt x="37196" y="153619"/>
                </a:lnTo>
                <a:lnTo>
                  <a:pt x="20918" y="192273"/>
                </a:lnTo>
                <a:lnTo>
                  <a:pt x="9289" y="232941"/>
                </a:lnTo>
                <a:lnTo>
                  <a:pt x="2311" y="275636"/>
                </a:lnTo>
                <a:lnTo>
                  <a:pt x="7" y="319938"/>
                </a:lnTo>
                <a:lnTo>
                  <a:pt x="0" y="320662"/>
                </a:lnTo>
                <a:lnTo>
                  <a:pt x="2285" y="365268"/>
                </a:lnTo>
                <a:lnTo>
                  <a:pt x="9197" y="407816"/>
                </a:lnTo>
                <a:lnTo>
                  <a:pt x="20735" y="448039"/>
                </a:lnTo>
                <a:lnTo>
                  <a:pt x="36916" y="485965"/>
                </a:lnTo>
                <a:lnTo>
                  <a:pt x="57364" y="520605"/>
                </a:lnTo>
                <a:lnTo>
                  <a:pt x="81720" y="551164"/>
                </a:lnTo>
                <a:lnTo>
                  <a:pt x="109998" y="577612"/>
                </a:lnTo>
                <a:lnTo>
                  <a:pt x="142212" y="599922"/>
                </a:lnTo>
                <a:lnTo>
                  <a:pt x="177371" y="617634"/>
                </a:lnTo>
                <a:lnTo>
                  <a:pt x="214478" y="630301"/>
                </a:lnTo>
                <a:lnTo>
                  <a:pt x="253533" y="637909"/>
                </a:lnTo>
                <a:lnTo>
                  <a:pt x="294536" y="640448"/>
                </a:lnTo>
                <a:lnTo>
                  <a:pt x="335189" y="638067"/>
                </a:lnTo>
                <a:lnTo>
                  <a:pt x="374054" y="630913"/>
                </a:lnTo>
                <a:lnTo>
                  <a:pt x="411132" y="618974"/>
                </a:lnTo>
                <a:lnTo>
                  <a:pt x="446428" y="602234"/>
                </a:lnTo>
                <a:lnTo>
                  <a:pt x="562703" y="602234"/>
                </a:lnTo>
                <a:lnTo>
                  <a:pt x="553443" y="597576"/>
                </a:lnTo>
                <a:lnTo>
                  <a:pt x="526462" y="581910"/>
                </a:lnTo>
                <a:lnTo>
                  <a:pt x="508765" y="570357"/>
                </a:lnTo>
                <a:lnTo>
                  <a:pt x="296847" y="570357"/>
                </a:lnTo>
                <a:lnTo>
                  <a:pt x="252513" y="566325"/>
                </a:lnTo>
                <a:lnTo>
                  <a:pt x="212332" y="554232"/>
                </a:lnTo>
                <a:lnTo>
                  <a:pt x="176289" y="534079"/>
                </a:lnTo>
                <a:lnTo>
                  <a:pt x="144371" y="505866"/>
                </a:lnTo>
                <a:lnTo>
                  <a:pt x="118324" y="470019"/>
                </a:lnTo>
                <a:lnTo>
                  <a:pt x="99716" y="427223"/>
                </a:lnTo>
                <a:lnTo>
                  <a:pt x="88537" y="377430"/>
                </a:lnTo>
                <a:lnTo>
                  <a:pt x="84808" y="320662"/>
                </a:lnTo>
                <a:lnTo>
                  <a:pt x="88568" y="262319"/>
                </a:lnTo>
                <a:lnTo>
                  <a:pt x="99859" y="211697"/>
                </a:lnTo>
                <a:lnTo>
                  <a:pt x="118696" y="168784"/>
                </a:lnTo>
                <a:lnTo>
                  <a:pt x="145095" y="133565"/>
                </a:lnTo>
                <a:lnTo>
                  <a:pt x="177146" y="106200"/>
                </a:lnTo>
                <a:lnTo>
                  <a:pt x="213132" y="86636"/>
                </a:lnTo>
                <a:lnTo>
                  <a:pt x="253037" y="74887"/>
                </a:lnTo>
                <a:lnTo>
                  <a:pt x="296847" y="70967"/>
                </a:lnTo>
                <a:lnTo>
                  <a:pt x="491644" y="70967"/>
                </a:lnTo>
                <a:lnTo>
                  <a:pt x="483271" y="63133"/>
                </a:lnTo>
                <a:lnTo>
                  <a:pt x="450898" y="40678"/>
                </a:lnTo>
                <a:lnTo>
                  <a:pt x="415441" y="22883"/>
                </a:lnTo>
                <a:lnTo>
                  <a:pt x="377876" y="10171"/>
                </a:lnTo>
                <a:lnTo>
                  <a:pt x="338202" y="2542"/>
                </a:lnTo>
                <a:lnTo>
                  <a:pt x="296415" y="0"/>
                </a:lnTo>
                <a:close/>
              </a:path>
              <a:path w="604519" h="678180">
                <a:moveTo>
                  <a:pt x="318335" y="458850"/>
                </a:moveTo>
                <a:lnTo>
                  <a:pt x="298574" y="518426"/>
                </a:lnTo>
                <a:lnTo>
                  <a:pt x="319534" y="524617"/>
                </a:lnTo>
                <a:lnTo>
                  <a:pt x="340008" y="532596"/>
                </a:lnTo>
                <a:lnTo>
                  <a:pt x="359996" y="542361"/>
                </a:lnTo>
                <a:lnTo>
                  <a:pt x="379499" y="553910"/>
                </a:lnTo>
                <a:lnTo>
                  <a:pt x="359730" y="561104"/>
                </a:lnTo>
                <a:lnTo>
                  <a:pt x="339363" y="566243"/>
                </a:lnTo>
                <a:lnTo>
                  <a:pt x="318402" y="569328"/>
                </a:lnTo>
                <a:lnTo>
                  <a:pt x="296847" y="570357"/>
                </a:lnTo>
                <a:lnTo>
                  <a:pt x="508765" y="570357"/>
                </a:lnTo>
                <a:lnTo>
                  <a:pt x="498358" y="563562"/>
                </a:lnTo>
                <a:lnTo>
                  <a:pt x="520371" y="539981"/>
                </a:lnTo>
                <a:lnTo>
                  <a:pt x="536777" y="517994"/>
                </a:lnTo>
                <a:lnTo>
                  <a:pt x="435036" y="517994"/>
                </a:lnTo>
                <a:lnTo>
                  <a:pt x="410533" y="499604"/>
                </a:lnTo>
                <a:lnTo>
                  <a:pt x="382905" y="483608"/>
                </a:lnTo>
                <a:lnTo>
                  <a:pt x="352168" y="470019"/>
                </a:lnTo>
                <a:lnTo>
                  <a:pt x="318335" y="458850"/>
                </a:lnTo>
                <a:close/>
              </a:path>
              <a:path w="604519" h="678180">
                <a:moveTo>
                  <a:pt x="491644" y="70967"/>
                </a:moveTo>
                <a:lnTo>
                  <a:pt x="296847" y="70967"/>
                </a:lnTo>
                <a:lnTo>
                  <a:pt x="326622" y="72913"/>
                </a:lnTo>
                <a:lnTo>
                  <a:pt x="354923" y="78740"/>
                </a:lnTo>
                <a:lnTo>
                  <a:pt x="407045" y="101981"/>
                </a:lnTo>
                <a:lnTo>
                  <a:pt x="450233" y="139212"/>
                </a:lnTo>
                <a:lnTo>
                  <a:pt x="481619" y="189102"/>
                </a:lnTo>
                <a:lnTo>
                  <a:pt x="500776" y="249904"/>
                </a:lnTo>
                <a:lnTo>
                  <a:pt x="507146" y="319938"/>
                </a:lnTo>
                <a:lnTo>
                  <a:pt x="507128" y="320662"/>
                </a:lnTo>
                <a:lnTo>
                  <a:pt x="502644" y="382083"/>
                </a:lnTo>
                <a:lnTo>
                  <a:pt x="489109" y="435662"/>
                </a:lnTo>
                <a:lnTo>
                  <a:pt x="466568" y="480966"/>
                </a:lnTo>
                <a:lnTo>
                  <a:pt x="435036" y="517994"/>
                </a:lnTo>
                <a:lnTo>
                  <a:pt x="536777" y="517994"/>
                </a:lnTo>
                <a:lnTo>
                  <a:pt x="568602" y="457403"/>
                </a:lnTo>
                <a:lnTo>
                  <a:pt x="586129" y="392566"/>
                </a:lnTo>
                <a:lnTo>
                  <a:pt x="591970" y="319938"/>
                </a:lnTo>
                <a:lnTo>
                  <a:pt x="589724" y="275125"/>
                </a:lnTo>
                <a:lnTo>
                  <a:pt x="582976" y="232651"/>
                </a:lnTo>
                <a:lnTo>
                  <a:pt x="571712" y="192529"/>
                </a:lnTo>
                <a:lnTo>
                  <a:pt x="555914" y="154774"/>
                </a:lnTo>
                <a:lnTo>
                  <a:pt x="535793" y="120154"/>
                </a:lnTo>
                <a:lnTo>
                  <a:pt x="511574" y="89615"/>
                </a:lnTo>
                <a:lnTo>
                  <a:pt x="491644" y="70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8071" y="1103350"/>
            <a:ext cx="486409" cy="630555"/>
          </a:xfrm>
          <a:custGeom>
            <a:avLst/>
            <a:gdLst/>
            <a:ahLst/>
            <a:cxnLst/>
            <a:rect l="l" t="t" r="r" b="b"/>
            <a:pathLst>
              <a:path w="486410" h="630555">
                <a:moveTo>
                  <a:pt x="82219" y="0"/>
                </a:moveTo>
                <a:lnTo>
                  <a:pt x="0" y="0"/>
                </a:lnTo>
                <a:lnTo>
                  <a:pt x="0" y="357873"/>
                </a:lnTo>
                <a:lnTo>
                  <a:pt x="1485" y="404500"/>
                </a:lnTo>
                <a:lnTo>
                  <a:pt x="5934" y="445933"/>
                </a:lnTo>
                <a:lnTo>
                  <a:pt x="23660" y="513219"/>
                </a:lnTo>
                <a:lnTo>
                  <a:pt x="55159" y="563351"/>
                </a:lnTo>
                <a:lnTo>
                  <a:pt x="102565" y="600062"/>
                </a:lnTo>
                <a:lnTo>
                  <a:pt x="165708" y="622580"/>
                </a:lnTo>
                <a:lnTo>
                  <a:pt x="244652" y="630059"/>
                </a:lnTo>
                <a:lnTo>
                  <a:pt x="287255" y="627899"/>
                </a:lnTo>
                <a:lnTo>
                  <a:pt x="325516" y="621426"/>
                </a:lnTo>
                <a:lnTo>
                  <a:pt x="389178" y="595591"/>
                </a:lnTo>
                <a:lnTo>
                  <a:pt x="435227" y="556501"/>
                </a:lnTo>
                <a:lnTo>
                  <a:pt x="237578" y="556501"/>
                </a:lnTo>
                <a:lnTo>
                  <a:pt x="212292" y="555203"/>
                </a:lnTo>
                <a:lnTo>
                  <a:pt x="167777" y="544815"/>
                </a:lnTo>
                <a:lnTo>
                  <a:pt x="131665" y="524315"/>
                </a:lnTo>
                <a:lnTo>
                  <a:pt x="106020" y="494792"/>
                </a:lnTo>
                <a:lnTo>
                  <a:pt x="90685" y="454993"/>
                </a:lnTo>
                <a:lnTo>
                  <a:pt x="83165" y="395452"/>
                </a:lnTo>
                <a:lnTo>
                  <a:pt x="82223" y="357873"/>
                </a:lnTo>
                <a:lnTo>
                  <a:pt x="82219" y="0"/>
                </a:lnTo>
                <a:close/>
              </a:path>
              <a:path w="486410" h="630555">
                <a:moveTo>
                  <a:pt x="486397" y="0"/>
                </a:moveTo>
                <a:lnTo>
                  <a:pt x="404177" y="0"/>
                </a:lnTo>
                <a:lnTo>
                  <a:pt x="404171" y="357873"/>
                </a:lnTo>
                <a:lnTo>
                  <a:pt x="401796" y="411394"/>
                </a:lnTo>
                <a:lnTo>
                  <a:pt x="394641" y="455563"/>
                </a:lnTo>
                <a:lnTo>
                  <a:pt x="365950" y="515531"/>
                </a:lnTo>
                <a:lnTo>
                  <a:pt x="314694" y="546241"/>
                </a:lnTo>
                <a:lnTo>
                  <a:pt x="237578" y="556501"/>
                </a:lnTo>
                <a:lnTo>
                  <a:pt x="435227" y="556501"/>
                </a:lnTo>
                <a:lnTo>
                  <a:pt x="465340" y="506298"/>
                </a:lnTo>
                <a:lnTo>
                  <a:pt x="481117" y="441715"/>
                </a:lnTo>
                <a:lnTo>
                  <a:pt x="485075" y="402203"/>
                </a:lnTo>
                <a:lnTo>
                  <a:pt x="486397" y="357873"/>
                </a:lnTo>
                <a:lnTo>
                  <a:pt x="486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6328" y="1103350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0452" y="117604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5088" y="1139697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>
                <a:moveTo>
                  <a:pt x="0" y="0"/>
                </a:moveTo>
                <a:lnTo>
                  <a:pt x="490727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2214" y="168689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2165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3330" y="143860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214" y="140241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091" y="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3330" y="117571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52214" y="113952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9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6393" y="117604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1029" y="1139697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>
                <a:moveTo>
                  <a:pt x="0" y="0"/>
                </a:moveTo>
                <a:lnTo>
                  <a:pt x="490727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8155" y="1103350"/>
            <a:ext cx="486409" cy="630555"/>
          </a:xfrm>
          <a:custGeom>
            <a:avLst/>
            <a:gdLst/>
            <a:ahLst/>
            <a:cxnLst/>
            <a:rect l="l" t="t" r="r" b="b"/>
            <a:pathLst>
              <a:path w="486410" h="630555">
                <a:moveTo>
                  <a:pt x="82219" y="0"/>
                </a:moveTo>
                <a:lnTo>
                  <a:pt x="0" y="0"/>
                </a:lnTo>
                <a:lnTo>
                  <a:pt x="0" y="357873"/>
                </a:lnTo>
                <a:lnTo>
                  <a:pt x="1485" y="404500"/>
                </a:lnTo>
                <a:lnTo>
                  <a:pt x="5934" y="445933"/>
                </a:lnTo>
                <a:lnTo>
                  <a:pt x="23660" y="513219"/>
                </a:lnTo>
                <a:lnTo>
                  <a:pt x="55159" y="563351"/>
                </a:lnTo>
                <a:lnTo>
                  <a:pt x="102565" y="600062"/>
                </a:lnTo>
                <a:lnTo>
                  <a:pt x="165706" y="622580"/>
                </a:lnTo>
                <a:lnTo>
                  <a:pt x="244640" y="630059"/>
                </a:lnTo>
                <a:lnTo>
                  <a:pt x="287244" y="627899"/>
                </a:lnTo>
                <a:lnTo>
                  <a:pt x="325510" y="621426"/>
                </a:lnTo>
                <a:lnTo>
                  <a:pt x="389178" y="595591"/>
                </a:lnTo>
                <a:lnTo>
                  <a:pt x="435227" y="556501"/>
                </a:lnTo>
                <a:lnTo>
                  <a:pt x="237578" y="556501"/>
                </a:lnTo>
                <a:lnTo>
                  <a:pt x="212292" y="555203"/>
                </a:lnTo>
                <a:lnTo>
                  <a:pt x="167777" y="544815"/>
                </a:lnTo>
                <a:lnTo>
                  <a:pt x="131665" y="524315"/>
                </a:lnTo>
                <a:lnTo>
                  <a:pt x="106014" y="494792"/>
                </a:lnTo>
                <a:lnTo>
                  <a:pt x="90679" y="454993"/>
                </a:lnTo>
                <a:lnTo>
                  <a:pt x="83164" y="395452"/>
                </a:lnTo>
                <a:lnTo>
                  <a:pt x="82223" y="357873"/>
                </a:lnTo>
                <a:lnTo>
                  <a:pt x="82219" y="0"/>
                </a:lnTo>
                <a:close/>
              </a:path>
              <a:path w="486410" h="630555">
                <a:moveTo>
                  <a:pt x="486397" y="0"/>
                </a:moveTo>
                <a:lnTo>
                  <a:pt x="404177" y="0"/>
                </a:lnTo>
                <a:lnTo>
                  <a:pt x="404171" y="357873"/>
                </a:lnTo>
                <a:lnTo>
                  <a:pt x="401796" y="411394"/>
                </a:lnTo>
                <a:lnTo>
                  <a:pt x="394641" y="455563"/>
                </a:lnTo>
                <a:lnTo>
                  <a:pt x="365950" y="515531"/>
                </a:lnTo>
                <a:lnTo>
                  <a:pt x="314694" y="546241"/>
                </a:lnTo>
                <a:lnTo>
                  <a:pt x="237578" y="556501"/>
                </a:lnTo>
                <a:lnTo>
                  <a:pt x="435227" y="556501"/>
                </a:lnTo>
                <a:lnTo>
                  <a:pt x="465340" y="506298"/>
                </a:lnTo>
                <a:lnTo>
                  <a:pt x="481117" y="441715"/>
                </a:lnTo>
                <a:lnTo>
                  <a:pt x="485075" y="402203"/>
                </a:lnTo>
                <a:lnTo>
                  <a:pt x="486397" y="357873"/>
                </a:lnTo>
                <a:lnTo>
                  <a:pt x="486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3173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274650" y="0"/>
                </a:moveTo>
                <a:lnTo>
                  <a:pt x="0" y="0"/>
                </a:lnTo>
                <a:lnTo>
                  <a:pt x="0" y="619683"/>
                </a:lnTo>
                <a:lnTo>
                  <a:pt x="82232" y="619683"/>
                </a:lnTo>
                <a:lnTo>
                  <a:pt x="82232" y="344462"/>
                </a:lnTo>
                <a:lnTo>
                  <a:pt x="334320" y="344462"/>
                </a:lnTo>
                <a:lnTo>
                  <a:pt x="320662" y="337527"/>
                </a:lnTo>
                <a:lnTo>
                  <a:pt x="362319" y="329331"/>
                </a:lnTo>
                <a:lnTo>
                  <a:pt x="398146" y="317050"/>
                </a:lnTo>
                <a:lnTo>
                  <a:pt x="428156" y="300657"/>
                </a:lnTo>
                <a:lnTo>
                  <a:pt x="452361" y="280123"/>
                </a:lnTo>
                <a:lnTo>
                  <a:pt x="457535" y="273494"/>
                </a:lnTo>
                <a:lnTo>
                  <a:pt x="82232" y="273494"/>
                </a:lnTo>
                <a:lnTo>
                  <a:pt x="82232" y="68364"/>
                </a:lnTo>
                <a:lnTo>
                  <a:pt x="464218" y="68364"/>
                </a:lnTo>
                <a:lnTo>
                  <a:pt x="455427" y="56077"/>
                </a:lnTo>
                <a:lnTo>
                  <a:pt x="421028" y="26653"/>
                </a:lnTo>
                <a:lnTo>
                  <a:pt x="376561" y="9429"/>
                </a:lnTo>
                <a:lnTo>
                  <a:pt x="313595" y="1052"/>
                </a:lnTo>
                <a:lnTo>
                  <a:pt x="274650" y="0"/>
                </a:lnTo>
                <a:close/>
              </a:path>
              <a:path w="545464" h="619760">
                <a:moveTo>
                  <a:pt x="334320" y="344462"/>
                </a:moveTo>
                <a:lnTo>
                  <a:pt x="177139" y="344462"/>
                </a:lnTo>
                <a:lnTo>
                  <a:pt x="191910" y="344648"/>
                </a:lnTo>
                <a:lnTo>
                  <a:pt x="204420" y="345198"/>
                </a:lnTo>
                <a:lnTo>
                  <a:pt x="241620" y="353833"/>
                </a:lnTo>
                <a:lnTo>
                  <a:pt x="279680" y="380045"/>
                </a:lnTo>
                <a:lnTo>
                  <a:pt x="314150" y="421635"/>
                </a:lnTo>
                <a:lnTo>
                  <a:pt x="343675" y="464379"/>
                </a:lnTo>
                <a:lnTo>
                  <a:pt x="442696" y="619683"/>
                </a:lnTo>
                <a:lnTo>
                  <a:pt x="545109" y="619683"/>
                </a:lnTo>
                <a:lnTo>
                  <a:pt x="437934" y="450913"/>
                </a:lnTo>
                <a:lnTo>
                  <a:pt x="405066" y="405490"/>
                </a:lnTo>
                <a:lnTo>
                  <a:pt x="370141" y="368401"/>
                </a:lnTo>
                <a:lnTo>
                  <a:pt x="335999" y="345314"/>
                </a:lnTo>
                <a:lnTo>
                  <a:pt x="334320" y="344462"/>
                </a:lnTo>
                <a:close/>
              </a:path>
              <a:path w="545464" h="619760">
                <a:moveTo>
                  <a:pt x="464218" y="68364"/>
                </a:moveTo>
                <a:lnTo>
                  <a:pt x="278117" y="68364"/>
                </a:lnTo>
                <a:lnTo>
                  <a:pt x="310109" y="70125"/>
                </a:lnTo>
                <a:lnTo>
                  <a:pt x="337505" y="75418"/>
                </a:lnTo>
                <a:lnTo>
                  <a:pt x="378510" y="96647"/>
                </a:lnTo>
                <a:lnTo>
                  <a:pt x="402328" y="128957"/>
                </a:lnTo>
                <a:lnTo>
                  <a:pt x="410248" y="169049"/>
                </a:lnTo>
                <a:lnTo>
                  <a:pt x="409219" y="183794"/>
                </a:lnTo>
                <a:lnTo>
                  <a:pt x="393801" y="224586"/>
                </a:lnTo>
                <a:lnTo>
                  <a:pt x="360754" y="255172"/>
                </a:lnTo>
                <a:lnTo>
                  <a:pt x="308224" y="270570"/>
                </a:lnTo>
                <a:lnTo>
                  <a:pt x="258203" y="273494"/>
                </a:lnTo>
                <a:lnTo>
                  <a:pt x="457535" y="273494"/>
                </a:lnTo>
                <a:lnTo>
                  <a:pt x="471023" y="256213"/>
                </a:lnTo>
                <a:lnTo>
                  <a:pt x="484368" y="229708"/>
                </a:lnTo>
                <a:lnTo>
                  <a:pt x="492384" y="200606"/>
                </a:lnTo>
                <a:lnTo>
                  <a:pt x="495058" y="168910"/>
                </a:lnTo>
                <a:lnTo>
                  <a:pt x="493460" y="143923"/>
                </a:lnTo>
                <a:lnTo>
                  <a:pt x="488657" y="120029"/>
                </a:lnTo>
                <a:lnTo>
                  <a:pt x="480635" y="97242"/>
                </a:lnTo>
                <a:lnTo>
                  <a:pt x="469379" y="75577"/>
                </a:lnTo>
                <a:lnTo>
                  <a:pt x="464218" y="68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8531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90" h="619760">
                <a:moveTo>
                  <a:pt x="327863" y="0"/>
                </a:moveTo>
                <a:lnTo>
                  <a:pt x="237718" y="0"/>
                </a:lnTo>
                <a:lnTo>
                  <a:pt x="0" y="619683"/>
                </a:lnTo>
                <a:lnTo>
                  <a:pt x="86982" y="619683"/>
                </a:lnTo>
                <a:lnTo>
                  <a:pt x="154203" y="431876"/>
                </a:lnTo>
                <a:lnTo>
                  <a:pt x="503697" y="431876"/>
                </a:lnTo>
                <a:lnTo>
                  <a:pt x="476561" y="365226"/>
                </a:lnTo>
                <a:lnTo>
                  <a:pt x="178282" y="365226"/>
                </a:lnTo>
                <a:lnTo>
                  <a:pt x="246227" y="183337"/>
                </a:lnTo>
                <a:lnTo>
                  <a:pt x="256395" y="153821"/>
                </a:lnTo>
                <a:lnTo>
                  <a:pt x="265483" y="124120"/>
                </a:lnTo>
                <a:lnTo>
                  <a:pt x="273491" y="94204"/>
                </a:lnTo>
                <a:lnTo>
                  <a:pt x="280416" y="64046"/>
                </a:lnTo>
                <a:lnTo>
                  <a:pt x="353938" y="64046"/>
                </a:lnTo>
                <a:lnTo>
                  <a:pt x="327863" y="0"/>
                </a:lnTo>
                <a:close/>
              </a:path>
              <a:path w="580390" h="619760">
                <a:moveTo>
                  <a:pt x="503697" y="431876"/>
                </a:moveTo>
                <a:lnTo>
                  <a:pt x="415137" y="431876"/>
                </a:lnTo>
                <a:lnTo>
                  <a:pt x="486829" y="619683"/>
                </a:lnTo>
                <a:lnTo>
                  <a:pt x="580161" y="619683"/>
                </a:lnTo>
                <a:lnTo>
                  <a:pt x="503697" y="431876"/>
                </a:lnTo>
                <a:close/>
              </a:path>
              <a:path w="580390" h="619760">
                <a:moveTo>
                  <a:pt x="353938" y="64046"/>
                </a:moveTo>
                <a:lnTo>
                  <a:pt x="280416" y="64046"/>
                </a:lnTo>
                <a:lnTo>
                  <a:pt x="288936" y="91278"/>
                </a:lnTo>
                <a:lnTo>
                  <a:pt x="299161" y="121920"/>
                </a:lnTo>
                <a:lnTo>
                  <a:pt x="311119" y="155971"/>
                </a:lnTo>
                <a:lnTo>
                  <a:pt x="324840" y="193433"/>
                </a:lnTo>
                <a:lnTo>
                  <a:pt x="389458" y="365226"/>
                </a:lnTo>
                <a:lnTo>
                  <a:pt x="476561" y="365226"/>
                </a:lnTo>
                <a:lnTo>
                  <a:pt x="353938" y="64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2908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90" h="619760">
                <a:moveTo>
                  <a:pt x="0" y="619683"/>
                </a:moveTo>
                <a:lnTo>
                  <a:pt x="237718" y="0"/>
                </a:lnTo>
                <a:lnTo>
                  <a:pt x="327873" y="0"/>
                </a:lnTo>
                <a:lnTo>
                  <a:pt x="580167" y="619683"/>
                </a:lnTo>
                <a:lnTo>
                  <a:pt x="486835" y="619683"/>
                </a:lnTo>
                <a:lnTo>
                  <a:pt x="415145" y="431876"/>
                </a:lnTo>
                <a:lnTo>
                  <a:pt x="154202" y="431876"/>
                </a:lnTo>
                <a:lnTo>
                  <a:pt x="86983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198" y="1167396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5" h="301625">
                <a:moveTo>
                  <a:pt x="0" y="301180"/>
                </a:moveTo>
                <a:lnTo>
                  <a:pt x="211175" y="301180"/>
                </a:lnTo>
                <a:lnTo>
                  <a:pt x="146555" y="129387"/>
                </a:lnTo>
                <a:lnTo>
                  <a:pt x="132837" y="91925"/>
                </a:lnTo>
                <a:lnTo>
                  <a:pt x="120878" y="57873"/>
                </a:lnTo>
                <a:lnTo>
                  <a:pt x="110650" y="27231"/>
                </a:lnTo>
                <a:lnTo>
                  <a:pt x="102128" y="0"/>
                </a:lnTo>
                <a:lnTo>
                  <a:pt x="95204" y="30158"/>
                </a:lnTo>
                <a:lnTo>
                  <a:pt x="87197" y="60074"/>
                </a:lnTo>
                <a:lnTo>
                  <a:pt x="78108" y="89775"/>
                </a:lnTo>
                <a:lnTo>
                  <a:pt x="67938" y="119291"/>
                </a:lnTo>
                <a:lnTo>
                  <a:pt x="0" y="30118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9852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0" y="619683"/>
                </a:moveTo>
                <a:lnTo>
                  <a:pt x="0" y="0"/>
                </a:lnTo>
                <a:lnTo>
                  <a:pt x="274650" y="0"/>
                </a:lnTo>
                <a:lnTo>
                  <a:pt x="313595" y="1052"/>
                </a:lnTo>
                <a:lnTo>
                  <a:pt x="376555" y="9429"/>
                </a:lnTo>
                <a:lnTo>
                  <a:pt x="421016" y="26653"/>
                </a:lnTo>
                <a:lnTo>
                  <a:pt x="455420" y="56077"/>
                </a:lnTo>
                <a:lnTo>
                  <a:pt x="480635" y="97242"/>
                </a:lnTo>
                <a:lnTo>
                  <a:pt x="493460" y="143923"/>
                </a:lnTo>
                <a:lnTo>
                  <a:pt x="495058" y="168910"/>
                </a:lnTo>
                <a:lnTo>
                  <a:pt x="492382" y="200606"/>
                </a:lnTo>
                <a:lnTo>
                  <a:pt x="471018" y="256213"/>
                </a:lnTo>
                <a:lnTo>
                  <a:pt x="428148" y="300657"/>
                </a:lnTo>
                <a:lnTo>
                  <a:pt x="362312" y="329331"/>
                </a:lnTo>
                <a:lnTo>
                  <a:pt x="320662" y="337527"/>
                </a:lnTo>
                <a:lnTo>
                  <a:pt x="335999" y="345314"/>
                </a:lnTo>
                <a:lnTo>
                  <a:pt x="370141" y="368401"/>
                </a:lnTo>
                <a:lnTo>
                  <a:pt x="405061" y="405490"/>
                </a:lnTo>
                <a:lnTo>
                  <a:pt x="437934" y="450913"/>
                </a:lnTo>
                <a:lnTo>
                  <a:pt x="545109" y="619683"/>
                </a:lnTo>
                <a:lnTo>
                  <a:pt x="442696" y="619683"/>
                </a:lnTo>
                <a:lnTo>
                  <a:pt x="360768" y="490728"/>
                </a:lnTo>
                <a:lnTo>
                  <a:pt x="343673" y="464379"/>
                </a:lnTo>
                <a:lnTo>
                  <a:pt x="314145" y="421635"/>
                </a:lnTo>
                <a:lnTo>
                  <a:pt x="290401" y="391491"/>
                </a:lnTo>
                <a:lnTo>
                  <a:pt x="260083" y="363778"/>
                </a:lnTo>
                <a:lnTo>
                  <a:pt x="222719" y="347345"/>
                </a:lnTo>
                <a:lnTo>
                  <a:pt x="177139" y="344462"/>
                </a:lnTo>
                <a:lnTo>
                  <a:pt x="82219" y="344462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2072" y="1171714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4" h="205740">
                <a:moveTo>
                  <a:pt x="0" y="205130"/>
                </a:moveTo>
                <a:lnTo>
                  <a:pt x="175983" y="205130"/>
                </a:lnTo>
                <a:lnTo>
                  <a:pt x="202546" y="204399"/>
                </a:lnTo>
                <a:lnTo>
                  <a:pt x="246371" y="198551"/>
                </a:lnTo>
                <a:lnTo>
                  <a:pt x="291472" y="178400"/>
                </a:lnTo>
                <a:lnTo>
                  <a:pt x="318768" y="143185"/>
                </a:lnTo>
                <a:lnTo>
                  <a:pt x="328015" y="100685"/>
                </a:lnTo>
                <a:lnTo>
                  <a:pt x="326039" y="79680"/>
                </a:lnTo>
                <a:lnTo>
                  <a:pt x="310184" y="43451"/>
                </a:lnTo>
                <a:lnTo>
                  <a:pt x="278080" y="15891"/>
                </a:lnTo>
                <a:lnTo>
                  <a:pt x="227884" y="1761"/>
                </a:lnTo>
                <a:lnTo>
                  <a:pt x="195884" y="0"/>
                </a:lnTo>
                <a:lnTo>
                  <a:pt x="0" y="0"/>
                </a:lnTo>
                <a:lnTo>
                  <a:pt x="0" y="20513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3717" y="1092961"/>
            <a:ext cx="604520" cy="678180"/>
          </a:xfrm>
          <a:custGeom>
            <a:avLst/>
            <a:gdLst/>
            <a:ahLst/>
            <a:cxnLst/>
            <a:rect l="l" t="t" r="r" b="b"/>
            <a:pathLst>
              <a:path w="604519" h="678180">
                <a:moveTo>
                  <a:pt x="498373" y="563562"/>
                </a:moveTo>
                <a:lnTo>
                  <a:pt x="526477" y="581910"/>
                </a:lnTo>
                <a:lnTo>
                  <a:pt x="553458" y="597576"/>
                </a:lnTo>
                <a:lnTo>
                  <a:pt x="579331" y="610589"/>
                </a:lnTo>
                <a:lnTo>
                  <a:pt x="604113" y="620979"/>
                </a:lnTo>
                <a:lnTo>
                  <a:pt x="579729" y="678103"/>
                </a:lnTo>
                <a:lnTo>
                  <a:pt x="546325" y="664359"/>
                </a:lnTo>
                <a:lnTo>
                  <a:pt x="512976" y="647141"/>
                </a:lnTo>
                <a:lnTo>
                  <a:pt x="479683" y="626436"/>
                </a:lnTo>
                <a:lnTo>
                  <a:pt x="446443" y="602234"/>
                </a:lnTo>
                <a:lnTo>
                  <a:pt x="411147" y="618974"/>
                </a:lnTo>
                <a:lnTo>
                  <a:pt x="374068" y="630913"/>
                </a:lnTo>
                <a:lnTo>
                  <a:pt x="335204" y="638067"/>
                </a:lnTo>
                <a:lnTo>
                  <a:pt x="294551" y="640448"/>
                </a:lnTo>
                <a:lnTo>
                  <a:pt x="253548" y="637909"/>
                </a:lnTo>
                <a:lnTo>
                  <a:pt x="214493" y="630301"/>
                </a:lnTo>
                <a:lnTo>
                  <a:pt x="177386" y="617634"/>
                </a:lnTo>
                <a:lnTo>
                  <a:pt x="142227" y="599922"/>
                </a:lnTo>
                <a:lnTo>
                  <a:pt x="110013" y="577612"/>
                </a:lnTo>
                <a:lnTo>
                  <a:pt x="81735" y="551164"/>
                </a:lnTo>
                <a:lnTo>
                  <a:pt x="57379" y="520605"/>
                </a:lnTo>
                <a:lnTo>
                  <a:pt x="36931" y="485965"/>
                </a:lnTo>
                <a:lnTo>
                  <a:pt x="20750" y="448039"/>
                </a:lnTo>
                <a:lnTo>
                  <a:pt x="9212" y="407816"/>
                </a:lnTo>
                <a:lnTo>
                  <a:pt x="2300" y="365268"/>
                </a:lnTo>
                <a:lnTo>
                  <a:pt x="0" y="320370"/>
                </a:lnTo>
                <a:lnTo>
                  <a:pt x="2326" y="275636"/>
                </a:lnTo>
                <a:lnTo>
                  <a:pt x="9304" y="232941"/>
                </a:lnTo>
                <a:lnTo>
                  <a:pt x="20932" y="192273"/>
                </a:lnTo>
                <a:lnTo>
                  <a:pt x="37210" y="153619"/>
                </a:lnTo>
                <a:lnTo>
                  <a:pt x="57713" y="118324"/>
                </a:lnTo>
                <a:lnTo>
                  <a:pt x="82189" y="87504"/>
                </a:lnTo>
                <a:lnTo>
                  <a:pt x="110611" y="61145"/>
                </a:lnTo>
                <a:lnTo>
                  <a:pt x="142951" y="39230"/>
                </a:lnTo>
                <a:lnTo>
                  <a:pt x="178269" y="22084"/>
                </a:lnTo>
                <a:lnTo>
                  <a:pt x="215633" y="9823"/>
                </a:lnTo>
                <a:lnTo>
                  <a:pt x="255025" y="2457"/>
                </a:lnTo>
                <a:lnTo>
                  <a:pt x="296430" y="0"/>
                </a:lnTo>
                <a:lnTo>
                  <a:pt x="338217" y="2542"/>
                </a:lnTo>
                <a:lnTo>
                  <a:pt x="377891" y="10171"/>
                </a:lnTo>
                <a:lnTo>
                  <a:pt x="415456" y="22883"/>
                </a:lnTo>
                <a:lnTo>
                  <a:pt x="450913" y="40678"/>
                </a:lnTo>
                <a:lnTo>
                  <a:pt x="483286" y="63133"/>
                </a:lnTo>
                <a:lnTo>
                  <a:pt x="511589" y="89615"/>
                </a:lnTo>
                <a:lnTo>
                  <a:pt x="535808" y="120154"/>
                </a:lnTo>
                <a:lnTo>
                  <a:pt x="555929" y="154774"/>
                </a:lnTo>
                <a:lnTo>
                  <a:pt x="571727" y="192529"/>
                </a:lnTo>
                <a:lnTo>
                  <a:pt x="582991" y="232651"/>
                </a:lnTo>
                <a:lnTo>
                  <a:pt x="589739" y="275125"/>
                </a:lnTo>
                <a:lnTo>
                  <a:pt x="591985" y="319938"/>
                </a:lnTo>
                <a:lnTo>
                  <a:pt x="590525" y="357240"/>
                </a:lnTo>
                <a:lnTo>
                  <a:pt x="578842" y="425944"/>
                </a:lnTo>
                <a:lnTo>
                  <a:pt x="555534" y="486913"/>
                </a:lnTo>
                <a:lnTo>
                  <a:pt x="520386" y="539981"/>
                </a:lnTo>
                <a:lnTo>
                  <a:pt x="498373" y="563562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38540" y="1163929"/>
            <a:ext cx="422909" cy="499745"/>
          </a:xfrm>
          <a:custGeom>
            <a:avLst/>
            <a:gdLst/>
            <a:ahLst/>
            <a:cxnLst/>
            <a:rect l="l" t="t" r="r" b="b"/>
            <a:pathLst>
              <a:path w="422910" h="499744">
                <a:moveTo>
                  <a:pt x="233527" y="387883"/>
                </a:moveTo>
                <a:lnTo>
                  <a:pt x="267360" y="399051"/>
                </a:lnTo>
                <a:lnTo>
                  <a:pt x="298097" y="412640"/>
                </a:lnTo>
                <a:lnTo>
                  <a:pt x="325724" y="428636"/>
                </a:lnTo>
                <a:lnTo>
                  <a:pt x="350227" y="447027"/>
                </a:lnTo>
                <a:lnTo>
                  <a:pt x="381760" y="409999"/>
                </a:lnTo>
                <a:lnTo>
                  <a:pt x="404301" y="364694"/>
                </a:lnTo>
                <a:lnTo>
                  <a:pt x="417836" y="311115"/>
                </a:lnTo>
                <a:lnTo>
                  <a:pt x="422351" y="249262"/>
                </a:lnTo>
                <a:lnTo>
                  <a:pt x="420755" y="212907"/>
                </a:lnTo>
                <a:lnTo>
                  <a:pt x="407986" y="147346"/>
                </a:lnTo>
                <a:lnTo>
                  <a:pt x="382585" y="91601"/>
                </a:lnTo>
                <a:lnTo>
                  <a:pt x="345313" y="48053"/>
                </a:lnTo>
                <a:lnTo>
                  <a:pt x="296926" y="17466"/>
                </a:lnTo>
                <a:lnTo>
                  <a:pt x="241814" y="1945"/>
                </a:lnTo>
                <a:lnTo>
                  <a:pt x="212039" y="0"/>
                </a:lnTo>
                <a:lnTo>
                  <a:pt x="168228" y="3919"/>
                </a:lnTo>
                <a:lnTo>
                  <a:pt x="128323" y="15668"/>
                </a:lnTo>
                <a:lnTo>
                  <a:pt x="92338" y="35232"/>
                </a:lnTo>
                <a:lnTo>
                  <a:pt x="60286" y="62598"/>
                </a:lnTo>
                <a:lnTo>
                  <a:pt x="33888" y="97816"/>
                </a:lnTo>
                <a:lnTo>
                  <a:pt x="15051" y="140730"/>
                </a:lnTo>
                <a:lnTo>
                  <a:pt x="3760" y="191351"/>
                </a:lnTo>
                <a:lnTo>
                  <a:pt x="0" y="249694"/>
                </a:lnTo>
                <a:lnTo>
                  <a:pt x="3729" y="306463"/>
                </a:lnTo>
                <a:lnTo>
                  <a:pt x="14908" y="356255"/>
                </a:lnTo>
                <a:lnTo>
                  <a:pt x="33523" y="399068"/>
                </a:lnTo>
                <a:lnTo>
                  <a:pt x="59563" y="434898"/>
                </a:lnTo>
                <a:lnTo>
                  <a:pt x="91481" y="463111"/>
                </a:lnTo>
                <a:lnTo>
                  <a:pt x="127523" y="483265"/>
                </a:lnTo>
                <a:lnTo>
                  <a:pt x="167705" y="495358"/>
                </a:lnTo>
                <a:lnTo>
                  <a:pt x="212039" y="499389"/>
                </a:lnTo>
                <a:lnTo>
                  <a:pt x="233593" y="498360"/>
                </a:lnTo>
                <a:lnTo>
                  <a:pt x="274922" y="490136"/>
                </a:lnTo>
                <a:lnTo>
                  <a:pt x="234726" y="453649"/>
                </a:lnTo>
                <a:lnTo>
                  <a:pt x="213766" y="447459"/>
                </a:lnTo>
                <a:lnTo>
                  <a:pt x="233527" y="3878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8071" y="1103350"/>
            <a:ext cx="486409" cy="630555"/>
          </a:xfrm>
          <a:custGeom>
            <a:avLst/>
            <a:gdLst/>
            <a:ahLst/>
            <a:cxnLst/>
            <a:rect l="l" t="t" r="r" b="b"/>
            <a:pathLst>
              <a:path w="486410" h="630555">
                <a:moveTo>
                  <a:pt x="404177" y="0"/>
                </a:moveTo>
                <a:lnTo>
                  <a:pt x="486397" y="0"/>
                </a:lnTo>
                <a:lnTo>
                  <a:pt x="486397" y="357873"/>
                </a:lnTo>
                <a:lnTo>
                  <a:pt x="485075" y="402203"/>
                </a:lnTo>
                <a:lnTo>
                  <a:pt x="481117" y="441715"/>
                </a:lnTo>
                <a:lnTo>
                  <a:pt x="465340" y="506298"/>
                </a:lnTo>
                <a:lnTo>
                  <a:pt x="435698" y="556031"/>
                </a:lnTo>
                <a:lnTo>
                  <a:pt x="389178" y="595591"/>
                </a:lnTo>
                <a:lnTo>
                  <a:pt x="325516" y="621426"/>
                </a:lnTo>
                <a:lnTo>
                  <a:pt x="287255" y="627899"/>
                </a:lnTo>
                <a:lnTo>
                  <a:pt x="244652" y="630059"/>
                </a:lnTo>
                <a:lnTo>
                  <a:pt x="203218" y="628192"/>
                </a:lnTo>
                <a:lnTo>
                  <a:pt x="132147" y="613209"/>
                </a:lnTo>
                <a:lnTo>
                  <a:pt x="76866" y="583369"/>
                </a:lnTo>
                <a:lnTo>
                  <a:pt x="37428" y="539978"/>
                </a:lnTo>
                <a:lnTo>
                  <a:pt x="13330" y="482172"/>
                </a:lnTo>
                <a:lnTo>
                  <a:pt x="1485" y="404500"/>
                </a:lnTo>
                <a:lnTo>
                  <a:pt x="0" y="357873"/>
                </a:lnTo>
                <a:lnTo>
                  <a:pt x="0" y="0"/>
                </a:lnTo>
                <a:lnTo>
                  <a:pt x="82219" y="0"/>
                </a:lnTo>
                <a:lnTo>
                  <a:pt x="82219" y="357733"/>
                </a:lnTo>
                <a:lnTo>
                  <a:pt x="83165" y="395452"/>
                </a:lnTo>
                <a:lnTo>
                  <a:pt x="90685" y="454993"/>
                </a:lnTo>
                <a:lnTo>
                  <a:pt x="106020" y="494792"/>
                </a:lnTo>
                <a:lnTo>
                  <a:pt x="131665" y="524315"/>
                </a:lnTo>
                <a:lnTo>
                  <a:pt x="167777" y="544815"/>
                </a:lnTo>
                <a:lnTo>
                  <a:pt x="212292" y="555203"/>
                </a:lnTo>
                <a:lnTo>
                  <a:pt x="237578" y="556501"/>
                </a:lnTo>
                <a:lnTo>
                  <a:pt x="279362" y="553934"/>
                </a:lnTo>
                <a:lnTo>
                  <a:pt x="343561" y="533435"/>
                </a:lnTo>
                <a:lnTo>
                  <a:pt x="382698" y="490266"/>
                </a:lnTo>
                <a:lnTo>
                  <a:pt x="401796" y="411394"/>
                </a:lnTo>
                <a:lnTo>
                  <a:pt x="404177" y="357733"/>
                </a:lnTo>
                <a:lnTo>
                  <a:pt x="404177" y="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5218" y="1103350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75088" y="1103350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4" h="619760">
                <a:moveTo>
                  <a:pt x="204254" y="619683"/>
                </a:moveTo>
                <a:lnTo>
                  <a:pt x="204254" y="72694"/>
                </a:lnTo>
                <a:lnTo>
                  <a:pt x="0" y="72694"/>
                </a:lnTo>
                <a:lnTo>
                  <a:pt x="0" y="0"/>
                </a:lnTo>
                <a:lnTo>
                  <a:pt x="490727" y="0"/>
                </a:lnTo>
                <a:lnTo>
                  <a:pt x="490727" y="72694"/>
                </a:lnTo>
                <a:lnTo>
                  <a:pt x="286473" y="72694"/>
                </a:lnTo>
                <a:lnTo>
                  <a:pt x="286473" y="619683"/>
                </a:lnTo>
                <a:lnTo>
                  <a:pt x="20425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52214" y="1103350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79" h="619760">
                <a:moveTo>
                  <a:pt x="0" y="619683"/>
                </a:moveTo>
                <a:lnTo>
                  <a:pt x="0" y="0"/>
                </a:lnTo>
                <a:lnTo>
                  <a:pt x="447459" y="0"/>
                </a:lnTo>
                <a:lnTo>
                  <a:pt x="447459" y="72694"/>
                </a:lnTo>
                <a:lnTo>
                  <a:pt x="82232" y="72694"/>
                </a:lnTo>
                <a:lnTo>
                  <a:pt x="82232" y="263105"/>
                </a:lnTo>
                <a:lnTo>
                  <a:pt x="424091" y="263105"/>
                </a:lnTo>
                <a:lnTo>
                  <a:pt x="424091" y="335800"/>
                </a:lnTo>
                <a:lnTo>
                  <a:pt x="82232" y="335800"/>
                </a:lnTo>
                <a:lnTo>
                  <a:pt x="82232" y="546976"/>
                </a:lnTo>
                <a:lnTo>
                  <a:pt x="462165" y="546976"/>
                </a:lnTo>
                <a:lnTo>
                  <a:pt x="4621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1029" y="1103350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4" h="619760">
                <a:moveTo>
                  <a:pt x="204254" y="619683"/>
                </a:moveTo>
                <a:lnTo>
                  <a:pt x="204254" y="72694"/>
                </a:lnTo>
                <a:lnTo>
                  <a:pt x="0" y="72694"/>
                </a:lnTo>
                <a:lnTo>
                  <a:pt x="0" y="0"/>
                </a:lnTo>
                <a:lnTo>
                  <a:pt x="490727" y="0"/>
                </a:lnTo>
                <a:lnTo>
                  <a:pt x="490727" y="72694"/>
                </a:lnTo>
                <a:lnTo>
                  <a:pt x="286473" y="72694"/>
                </a:lnTo>
                <a:lnTo>
                  <a:pt x="286473" y="619683"/>
                </a:lnTo>
                <a:lnTo>
                  <a:pt x="204254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58155" y="1103350"/>
            <a:ext cx="486409" cy="630555"/>
          </a:xfrm>
          <a:custGeom>
            <a:avLst/>
            <a:gdLst/>
            <a:ahLst/>
            <a:cxnLst/>
            <a:rect l="l" t="t" r="r" b="b"/>
            <a:pathLst>
              <a:path w="486410" h="630555">
                <a:moveTo>
                  <a:pt x="404177" y="0"/>
                </a:moveTo>
                <a:lnTo>
                  <a:pt x="486397" y="0"/>
                </a:lnTo>
                <a:lnTo>
                  <a:pt x="486397" y="357873"/>
                </a:lnTo>
                <a:lnTo>
                  <a:pt x="485075" y="402203"/>
                </a:lnTo>
                <a:lnTo>
                  <a:pt x="481117" y="441715"/>
                </a:lnTo>
                <a:lnTo>
                  <a:pt x="465340" y="506298"/>
                </a:lnTo>
                <a:lnTo>
                  <a:pt x="435698" y="556031"/>
                </a:lnTo>
                <a:lnTo>
                  <a:pt x="389178" y="595591"/>
                </a:lnTo>
                <a:lnTo>
                  <a:pt x="325510" y="621426"/>
                </a:lnTo>
                <a:lnTo>
                  <a:pt x="287244" y="627899"/>
                </a:lnTo>
                <a:lnTo>
                  <a:pt x="244640" y="630059"/>
                </a:lnTo>
                <a:lnTo>
                  <a:pt x="203213" y="628192"/>
                </a:lnTo>
                <a:lnTo>
                  <a:pt x="132147" y="613209"/>
                </a:lnTo>
                <a:lnTo>
                  <a:pt x="76866" y="583369"/>
                </a:lnTo>
                <a:lnTo>
                  <a:pt x="37428" y="539978"/>
                </a:lnTo>
                <a:lnTo>
                  <a:pt x="13330" y="482172"/>
                </a:lnTo>
                <a:lnTo>
                  <a:pt x="1485" y="404500"/>
                </a:lnTo>
                <a:lnTo>
                  <a:pt x="0" y="357873"/>
                </a:lnTo>
                <a:lnTo>
                  <a:pt x="0" y="0"/>
                </a:lnTo>
                <a:lnTo>
                  <a:pt x="82219" y="0"/>
                </a:lnTo>
                <a:lnTo>
                  <a:pt x="82219" y="357733"/>
                </a:lnTo>
                <a:lnTo>
                  <a:pt x="83164" y="395452"/>
                </a:lnTo>
                <a:lnTo>
                  <a:pt x="90679" y="454993"/>
                </a:lnTo>
                <a:lnTo>
                  <a:pt x="106014" y="494792"/>
                </a:lnTo>
                <a:lnTo>
                  <a:pt x="131665" y="524315"/>
                </a:lnTo>
                <a:lnTo>
                  <a:pt x="167777" y="544815"/>
                </a:lnTo>
                <a:lnTo>
                  <a:pt x="212292" y="555203"/>
                </a:lnTo>
                <a:lnTo>
                  <a:pt x="237578" y="556501"/>
                </a:lnTo>
                <a:lnTo>
                  <a:pt x="279362" y="553934"/>
                </a:lnTo>
                <a:lnTo>
                  <a:pt x="343561" y="533435"/>
                </a:lnTo>
                <a:lnTo>
                  <a:pt x="382698" y="490266"/>
                </a:lnTo>
                <a:lnTo>
                  <a:pt x="401796" y="411394"/>
                </a:lnTo>
                <a:lnTo>
                  <a:pt x="404177" y="357733"/>
                </a:lnTo>
                <a:lnTo>
                  <a:pt x="404177" y="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83173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0" y="619683"/>
                </a:moveTo>
                <a:lnTo>
                  <a:pt x="0" y="0"/>
                </a:lnTo>
                <a:lnTo>
                  <a:pt x="274650" y="0"/>
                </a:lnTo>
                <a:lnTo>
                  <a:pt x="313595" y="1052"/>
                </a:lnTo>
                <a:lnTo>
                  <a:pt x="376561" y="9429"/>
                </a:lnTo>
                <a:lnTo>
                  <a:pt x="421028" y="26653"/>
                </a:lnTo>
                <a:lnTo>
                  <a:pt x="455427" y="56077"/>
                </a:lnTo>
                <a:lnTo>
                  <a:pt x="480635" y="97242"/>
                </a:lnTo>
                <a:lnTo>
                  <a:pt x="493460" y="143923"/>
                </a:lnTo>
                <a:lnTo>
                  <a:pt x="495058" y="168910"/>
                </a:lnTo>
                <a:lnTo>
                  <a:pt x="492384" y="200606"/>
                </a:lnTo>
                <a:lnTo>
                  <a:pt x="471023" y="256213"/>
                </a:lnTo>
                <a:lnTo>
                  <a:pt x="428156" y="300657"/>
                </a:lnTo>
                <a:lnTo>
                  <a:pt x="362319" y="329331"/>
                </a:lnTo>
                <a:lnTo>
                  <a:pt x="320662" y="337527"/>
                </a:lnTo>
                <a:lnTo>
                  <a:pt x="335999" y="345314"/>
                </a:lnTo>
                <a:lnTo>
                  <a:pt x="370141" y="368401"/>
                </a:lnTo>
                <a:lnTo>
                  <a:pt x="405066" y="405490"/>
                </a:lnTo>
                <a:lnTo>
                  <a:pt x="437934" y="450913"/>
                </a:lnTo>
                <a:lnTo>
                  <a:pt x="545109" y="619683"/>
                </a:lnTo>
                <a:lnTo>
                  <a:pt x="442696" y="619683"/>
                </a:lnTo>
                <a:lnTo>
                  <a:pt x="360768" y="490728"/>
                </a:lnTo>
                <a:lnTo>
                  <a:pt x="343675" y="464379"/>
                </a:lnTo>
                <a:lnTo>
                  <a:pt x="314150" y="421635"/>
                </a:lnTo>
                <a:lnTo>
                  <a:pt x="290406" y="391491"/>
                </a:lnTo>
                <a:lnTo>
                  <a:pt x="260083" y="363778"/>
                </a:lnTo>
                <a:lnTo>
                  <a:pt x="222719" y="347345"/>
                </a:lnTo>
                <a:lnTo>
                  <a:pt x="177139" y="344462"/>
                </a:lnTo>
                <a:lnTo>
                  <a:pt x="82232" y="344462"/>
                </a:lnTo>
                <a:lnTo>
                  <a:pt x="8223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65405" y="1171714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5" h="205740">
                <a:moveTo>
                  <a:pt x="0" y="205130"/>
                </a:moveTo>
                <a:lnTo>
                  <a:pt x="175971" y="205130"/>
                </a:lnTo>
                <a:lnTo>
                  <a:pt x="202535" y="204399"/>
                </a:lnTo>
                <a:lnTo>
                  <a:pt x="246363" y="198551"/>
                </a:lnTo>
                <a:lnTo>
                  <a:pt x="291461" y="178400"/>
                </a:lnTo>
                <a:lnTo>
                  <a:pt x="318762" y="143185"/>
                </a:lnTo>
                <a:lnTo>
                  <a:pt x="328015" y="100685"/>
                </a:lnTo>
                <a:lnTo>
                  <a:pt x="326037" y="79680"/>
                </a:lnTo>
                <a:lnTo>
                  <a:pt x="310179" y="43451"/>
                </a:lnTo>
                <a:lnTo>
                  <a:pt x="278073" y="15891"/>
                </a:lnTo>
                <a:lnTo>
                  <a:pt x="227876" y="1761"/>
                </a:lnTo>
                <a:lnTo>
                  <a:pt x="195884" y="0"/>
                </a:lnTo>
                <a:lnTo>
                  <a:pt x="0" y="0"/>
                </a:lnTo>
                <a:lnTo>
                  <a:pt x="0" y="20513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38531" y="1103350"/>
            <a:ext cx="580390" cy="619760"/>
          </a:xfrm>
          <a:custGeom>
            <a:avLst/>
            <a:gdLst/>
            <a:ahLst/>
            <a:cxnLst/>
            <a:rect l="l" t="t" r="r" b="b"/>
            <a:pathLst>
              <a:path w="580390" h="619760">
                <a:moveTo>
                  <a:pt x="0" y="619683"/>
                </a:moveTo>
                <a:lnTo>
                  <a:pt x="237718" y="0"/>
                </a:lnTo>
                <a:lnTo>
                  <a:pt x="327863" y="0"/>
                </a:lnTo>
                <a:lnTo>
                  <a:pt x="580161" y="619683"/>
                </a:lnTo>
                <a:lnTo>
                  <a:pt x="486829" y="619683"/>
                </a:lnTo>
                <a:lnTo>
                  <a:pt x="415137" y="431876"/>
                </a:lnTo>
                <a:lnTo>
                  <a:pt x="154203" y="431876"/>
                </a:lnTo>
                <a:lnTo>
                  <a:pt x="86982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16814" y="1167396"/>
            <a:ext cx="211454" cy="301625"/>
          </a:xfrm>
          <a:custGeom>
            <a:avLst/>
            <a:gdLst/>
            <a:ahLst/>
            <a:cxnLst/>
            <a:rect l="l" t="t" r="r" b="b"/>
            <a:pathLst>
              <a:path w="211454" h="301625">
                <a:moveTo>
                  <a:pt x="0" y="301180"/>
                </a:moveTo>
                <a:lnTo>
                  <a:pt x="211175" y="301180"/>
                </a:lnTo>
                <a:lnTo>
                  <a:pt x="146557" y="129387"/>
                </a:lnTo>
                <a:lnTo>
                  <a:pt x="132837" y="91925"/>
                </a:lnTo>
                <a:lnTo>
                  <a:pt x="120878" y="57873"/>
                </a:lnTo>
                <a:lnTo>
                  <a:pt x="110653" y="27231"/>
                </a:lnTo>
                <a:lnTo>
                  <a:pt x="102133" y="0"/>
                </a:lnTo>
                <a:lnTo>
                  <a:pt x="95209" y="30158"/>
                </a:lnTo>
                <a:lnTo>
                  <a:pt x="87201" y="60074"/>
                </a:lnTo>
                <a:lnTo>
                  <a:pt x="78112" y="89775"/>
                </a:lnTo>
                <a:lnTo>
                  <a:pt x="67945" y="119291"/>
                </a:lnTo>
                <a:lnTo>
                  <a:pt x="0" y="30118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054" y="3289262"/>
            <a:ext cx="313055" cy="409575"/>
          </a:xfrm>
          <a:custGeom>
            <a:avLst/>
            <a:gdLst/>
            <a:ahLst/>
            <a:cxnLst/>
            <a:rect l="l" t="t" r="r" b="b"/>
            <a:pathLst>
              <a:path w="313055" h="409575">
                <a:moveTo>
                  <a:pt x="154494" y="0"/>
                </a:moveTo>
                <a:lnTo>
                  <a:pt x="0" y="0"/>
                </a:lnTo>
                <a:lnTo>
                  <a:pt x="0" y="409193"/>
                </a:lnTo>
                <a:lnTo>
                  <a:pt x="54291" y="409193"/>
                </a:lnTo>
                <a:lnTo>
                  <a:pt x="54291" y="242315"/>
                </a:lnTo>
                <a:lnTo>
                  <a:pt x="159256" y="242315"/>
                </a:lnTo>
                <a:lnTo>
                  <a:pt x="199348" y="240062"/>
                </a:lnTo>
                <a:lnTo>
                  <a:pt x="259421" y="222015"/>
                </a:lnTo>
                <a:lnTo>
                  <a:pt x="288476" y="194310"/>
                </a:lnTo>
                <a:lnTo>
                  <a:pt x="54291" y="194310"/>
                </a:lnTo>
                <a:lnTo>
                  <a:pt x="54291" y="48005"/>
                </a:lnTo>
                <a:lnTo>
                  <a:pt x="291733" y="48005"/>
                </a:lnTo>
                <a:lnTo>
                  <a:pt x="285796" y="39884"/>
                </a:lnTo>
                <a:lnTo>
                  <a:pt x="244506" y="11176"/>
                </a:lnTo>
                <a:lnTo>
                  <a:pt x="204804" y="2202"/>
                </a:lnTo>
                <a:lnTo>
                  <a:pt x="173658" y="246"/>
                </a:lnTo>
                <a:lnTo>
                  <a:pt x="154494" y="0"/>
                </a:lnTo>
                <a:close/>
              </a:path>
              <a:path w="313055" h="409575">
                <a:moveTo>
                  <a:pt x="291733" y="48005"/>
                </a:moveTo>
                <a:lnTo>
                  <a:pt x="158972" y="48005"/>
                </a:lnTo>
                <a:lnTo>
                  <a:pt x="175901" y="48235"/>
                </a:lnTo>
                <a:lnTo>
                  <a:pt x="189964" y="48920"/>
                </a:lnTo>
                <a:lnTo>
                  <a:pt x="228586" y="60612"/>
                </a:lnTo>
                <a:lnTo>
                  <a:pt x="253377" y="95946"/>
                </a:lnTo>
                <a:lnTo>
                  <a:pt x="256604" y="119722"/>
                </a:lnTo>
                <a:lnTo>
                  <a:pt x="255229" y="136497"/>
                </a:lnTo>
                <a:lnTo>
                  <a:pt x="234600" y="174777"/>
                </a:lnTo>
                <a:lnTo>
                  <a:pt x="184383" y="193093"/>
                </a:lnTo>
                <a:lnTo>
                  <a:pt x="160020" y="194310"/>
                </a:lnTo>
                <a:lnTo>
                  <a:pt x="288476" y="194310"/>
                </a:lnTo>
                <a:lnTo>
                  <a:pt x="293924" y="187193"/>
                </a:lnTo>
                <a:lnTo>
                  <a:pt x="304311" y="166160"/>
                </a:lnTo>
                <a:lnTo>
                  <a:pt x="310536" y="143127"/>
                </a:lnTo>
                <a:lnTo>
                  <a:pt x="312609" y="118110"/>
                </a:lnTo>
                <a:lnTo>
                  <a:pt x="311839" y="103212"/>
                </a:lnTo>
                <a:lnTo>
                  <a:pt x="309524" y="88960"/>
                </a:lnTo>
                <a:lnTo>
                  <a:pt x="305656" y="75351"/>
                </a:lnTo>
                <a:lnTo>
                  <a:pt x="300225" y="62382"/>
                </a:lnTo>
                <a:lnTo>
                  <a:pt x="293511" y="50438"/>
                </a:lnTo>
                <a:lnTo>
                  <a:pt x="291733" y="4800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6722" y="339556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1" y="0"/>
                </a:moveTo>
                <a:lnTo>
                  <a:pt x="82533" y="10298"/>
                </a:lnTo>
                <a:lnTo>
                  <a:pt x="38383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5" y="191136"/>
                </a:lnTo>
                <a:lnTo>
                  <a:pt x="21378" y="247209"/>
                </a:lnTo>
                <a:lnTo>
                  <a:pt x="58687" y="286678"/>
                </a:lnTo>
                <a:lnTo>
                  <a:pt x="110122" y="306681"/>
                </a:lnTo>
                <a:lnTo>
                  <a:pt x="140876" y="309181"/>
                </a:lnTo>
                <a:lnTo>
                  <a:pt x="165502" y="307611"/>
                </a:lnTo>
                <a:lnTo>
                  <a:pt x="207833" y="295074"/>
                </a:lnTo>
                <a:lnTo>
                  <a:pt x="240814" y="270337"/>
                </a:lnTo>
                <a:lnTo>
                  <a:pt x="242599" y="268033"/>
                </a:lnTo>
                <a:lnTo>
                  <a:pt x="140876" y="268033"/>
                </a:lnTo>
                <a:lnTo>
                  <a:pt x="123125" y="266408"/>
                </a:lnTo>
                <a:lnTo>
                  <a:pt x="79056" y="242125"/>
                </a:lnTo>
                <a:lnTo>
                  <a:pt x="54222" y="190392"/>
                </a:lnTo>
                <a:lnTo>
                  <a:pt x="51433" y="167449"/>
                </a:lnTo>
                <a:lnTo>
                  <a:pt x="272319" y="167449"/>
                </a:lnTo>
                <a:lnTo>
                  <a:pt x="272510" y="161543"/>
                </a:lnTo>
                <a:lnTo>
                  <a:pt x="272611" y="154114"/>
                </a:lnTo>
                <a:lnTo>
                  <a:pt x="270716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94" y="64287"/>
                </a:lnTo>
                <a:lnTo>
                  <a:pt x="121805" y="42582"/>
                </a:lnTo>
                <a:lnTo>
                  <a:pt x="138398" y="41135"/>
                </a:lnTo>
                <a:lnTo>
                  <a:pt x="235535" y="41135"/>
                </a:lnTo>
                <a:lnTo>
                  <a:pt x="234981" y="40386"/>
                </a:lnTo>
                <a:lnTo>
                  <a:pt x="214833" y="22701"/>
                </a:lnTo>
                <a:lnTo>
                  <a:pt x="191973" y="10082"/>
                </a:lnTo>
                <a:lnTo>
                  <a:pt x="166400" y="2518"/>
                </a:lnTo>
                <a:lnTo>
                  <a:pt x="138111" y="0"/>
                </a:lnTo>
                <a:close/>
              </a:path>
              <a:path w="273050" h="309245">
                <a:moveTo>
                  <a:pt x="218878" y="206882"/>
                </a:moveTo>
                <a:lnTo>
                  <a:pt x="197195" y="245078"/>
                </a:lnTo>
                <a:lnTo>
                  <a:pt x="154160" y="267121"/>
                </a:lnTo>
                <a:lnTo>
                  <a:pt x="140876" y="268033"/>
                </a:lnTo>
                <a:lnTo>
                  <a:pt x="242599" y="268033"/>
                </a:lnTo>
                <a:lnTo>
                  <a:pt x="253468" y="254000"/>
                </a:lnTo>
                <a:lnTo>
                  <a:pt x="263495" y="235128"/>
                </a:lnTo>
                <a:lnTo>
                  <a:pt x="270884" y="213740"/>
                </a:lnTo>
                <a:lnTo>
                  <a:pt x="218878" y="206882"/>
                </a:lnTo>
                <a:close/>
              </a:path>
              <a:path w="273050" h="309245">
                <a:moveTo>
                  <a:pt x="235535" y="41135"/>
                </a:moveTo>
                <a:lnTo>
                  <a:pt x="138398" y="41135"/>
                </a:lnTo>
                <a:lnTo>
                  <a:pt x="156590" y="42957"/>
                </a:lnTo>
                <a:lnTo>
                  <a:pt x="173016" y="48415"/>
                </a:lnTo>
                <a:lnTo>
                  <a:pt x="207537" y="80717"/>
                </a:lnTo>
                <a:lnTo>
                  <a:pt x="219462" y="126301"/>
                </a:lnTo>
                <a:lnTo>
                  <a:pt x="270716" y="126301"/>
                </a:lnTo>
                <a:lnTo>
                  <a:pt x="270254" y="119517"/>
                </a:lnTo>
                <a:lnTo>
                  <a:pt x="263188" y="89030"/>
                </a:lnTo>
                <a:lnTo>
                  <a:pt x="251427" y="62653"/>
                </a:lnTo>
                <a:lnTo>
                  <a:pt x="235535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50911" y="339556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16"/>
                </a:lnTo>
                <a:lnTo>
                  <a:pt x="50810" y="132310"/>
                </a:lnTo>
                <a:lnTo>
                  <a:pt x="58673" y="89344"/>
                </a:lnTo>
                <a:lnTo>
                  <a:pt x="83959" y="57589"/>
                </a:lnTo>
                <a:lnTo>
                  <a:pt x="106679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6" y="52006"/>
                </a:moveTo>
                <a:lnTo>
                  <a:pt x="106679" y="52006"/>
                </a:lnTo>
                <a:lnTo>
                  <a:pt x="115824" y="52647"/>
                </a:lnTo>
                <a:lnTo>
                  <a:pt x="124968" y="54573"/>
                </a:lnTo>
                <a:lnTo>
                  <a:pt x="134112" y="57787"/>
                </a:lnTo>
                <a:lnTo>
                  <a:pt x="143256" y="62293"/>
                </a:lnTo>
                <a:lnTo>
                  <a:pt x="147226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5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1" y="8958"/>
                </a:lnTo>
                <a:lnTo>
                  <a:pt x="135085" y="3987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52130" y="3395560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48"/>
                </a:lnTo>
                <a:lnTo>
                  <a:pt x="50792" y="130116"/>
                </a:lnTo>
                <a:lnTo>
                  <a:pt x="58293" y="87249"/>
                </a:lnTo>
                <a:lnTo>
                  <a:pt x="84391" y="54571"/>
                </a:lnTo>
                <a:lnTo>
                  <a:pt x="97761" y="48183"/>
                </a:lnTo>
                <a:lnTo>
                  <a:pt x="45148" y="48183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40" y="43434"/>
                </a:moveTo>
                <a:lnTo>
                  <a:pt x="123545" y="43434"/>
                </a:lnTo>
                <a:lnTo>
                  <a:pt x="136507" y="44485"/>
                </a:lnTo>
                <a:lnTo>
                  <a:pt x="147534" y="47634"/>
                </a:lnTo>
                <a:lnTo>
                  <a:pt x="172953" y="81111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16"/>
                </a:lnTo>
                <a:lnTo>
                  <a:pt x="231470" y="91263"/>
                </a:lnTo>
                <a:lnTo>
                  <a:pt x="258006" y="55119"/>
                </a:lnTo>
                <a:lnTo>
                  <a:pt x="264295" y="51815"/>
                </a:lnTo>
                <a:lnTo>
                  <a:pt x="218401" y="51815"/>
                </a:lnTo>
                <a:lnTo>
                  <a:pt x="214740" y="43434"/>
                </a:lnTo>
                <a:close/>
              </a:path>
              <a:path w="402589" h="302895">
                <a:moveTo>
                  <a:pt x="391140" y="43434"/>
                </a:moveTo>
                <a:lnTo>
                  <a:pt x="299085" y="43434"/>
                </a:lnTo>
                <a:lnTo>
                  <a:pt x="307463" y="43935"/>
                </a:lnTo>
                <a:lnTo>
                  <a:pt x="315294" y="45445"/>
                </a:lnTo>
                <a:lnTo>
                  <a:pt x="347091" y="72859"/>
                </a:lnTo>
                <a:lnTo>
                  <a:pt x="351981" y="113450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7" y="55384"/>
                </a:lnTo>
                <a:lnTo>
                  <a:pt x="391140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2" y="3233"/>
                </a:lnTo>
                <a:lnTo>
                  <a:pt x="259081" y="12939"/>
                </a:lnTo>
                <a:lnTo>
                  <a:pt x="237431" y="29130"/>
                </a:lnTo>
                <a:lnTo>
                  <a:pt x="218401" y="51815"/>
                </a:lnTo>
                <a:lnTo>
                  <a:pt x="264295" y="51815"/>
                </a:lnTo>
                <a:lnTo>
                  <a:pt x="270356" y="48633"/>
                </a:lnTo>
                <a:lnTo>
                  <a:pt x="284046" y="44735"/>
                </a:lnTo>
                <a:lnTo>
                  <a:pt x="299085" y="43434"/>
                </a:lnTo>
                <a:lnTo>
                  <a:pt x="391140" y="43434"/>
                </a:lnTo>
                <a:lnTo>
                  <a:pt x="388877" y="38240"/>
                </a:lnTo>
                <a:lnTo>
                  <a:pt x="378434" y="24384"/>
                </a:lnTo>
                <a:lnTo>
                  <a:pt x="365268" y="13699"/>
                </a:lnTo>
                <a:lnTo>
                  <a:pt x="349518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8" y="7431"/>
                </a:lnTo>
                <a:lnTo>
                  <a:pt x="61358" y="28570"/>
                </a:lnTo>
                <a:lnTo>
                  <a:pt x="45148" y="48183"/>
                </a:lnTo>
                <a:lnTo>
                  <a:pt x="97761" y="48183"/>
                </a:lnTo>
                <a:lnTo>
                  <a:pt x="103182" y="46216"/>
                </a:lnTo>
                <a:lnTo>
                  <a:pt x="113168" y="44129"/>
                </a:lnTo>
                <a:lnTo>
                  <a:pt x="123545" y="43434"/>
                </a:lnTo>
                <a:lnTo>
                  <a:pt x="214740" y="43434"/>
                </a:lnTo>
                <a:lnTo>
                  <a:pt x="213336" y="40221"/>
                </a:lnTo>
                <a:lnTo>
                  <a:pt x="177538" y="7667"/>
                </a:lnTo>
                <a:lnTo>
                  <a:pt x="150571" y="853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8527" y="3289262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63673" y="340184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47264" y="3298304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7"/>
                </a:lnTo>
                <a:lnTo>
                  <a:pt x="64389" y="395477"/>
                </a:lnTo>
                <a:lnTo>
                  <a:pt x="106781" y="404152"/>
                </a:lnTo>
                <a:lnTo>
                  <a:pt x="115362" y="403867"/>
                </a:lnTo>
                <a:lnTo>
                  <a:pt x="124537" y="403020"/>
                </a:lnTo>
                <a:lnTo>
                  <a:pt x="134286" y="401617"/>
                </a:lnTo>
                <a:lnTo>
                  <a:pt x="144589" y="399669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80" h="404495">
                <a:moveTo>
                  <a:pt x="137731" y="355282"/>
                </a:moveTo>
                <a:lnTo>
                  <a:pt x="128676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80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80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8392" y="339556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8"/>
                </a:lnTo>
                <a:lnTo>
                  <a:pt x="38379" y="41236"/>
                </a:lnTo>
                <a:lnTo>
                  <a:pt x="9578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6" y="307611"/>
                </a:lnTo>
                <a:lnTo>
                  <a:pt x="207826" y="295074"/>
                </a:lnTo>
                <a:lnTo>
                  <a:pt x="240808" y="270337"/>
                </a:lnTo>
                <a:lnTo>
                  <a:pt x="242592" y="268033"/>
                </a:lnTo>
                <a:lnTo>
                  <a:pt x="140868" y="268033"/>
                </a:lnTo>
                <a:lnTo>
                  <a:pt x="123116" y="266408"/>
                </a:lnTo>
                <a:lnTo>
                  <a:pt x="79057" y="242125"/>
                </a:lnTo>
                <a:lnTo>
                  <a:pt x="54211" y="190392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0" y="126301"/>
                </a:lnTo>
                <a:lnTo>
                  <a:pt x="54292" y="126301"/>
                </a:lnTo>
                <a:lnTo>
                  <a:pt x="56875" y="107851"/>
                </a:lnTo>
                <a:lnTo>
                  <a:pt x="80289" y="64287"/>
                </a:lnTo>
                <a:lnTo>
                  <a:pt x="121799" y="42582"/>
                </a:lnTo>
                <a:lnTo>
                  <a:pt x="138391" y="41135"/>
                </a:lnTo>
                <a:lnTo>
                  <a:pt x="235528" y="41135"/>
                </a:lnTo>
                <a:lnTo>
                  <a:pt x="234975" y="40386"/>
                </a:lnTo>
                <a:lnTo>
                  <a:pt x="214827" y="22701"/>
                </a:lnTo>
                <a:lnTo>
                  <a:pt x="191966" y="10082"/>
                </a:lnTo>
                <a:lnTo>
                  <a:pt x="166391" y="2518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2"/>
                </a:moveTo>
                <a:lnTo>
                  <a:pt x="197194" y="245078"/>
                </a:lnTo>
                <a:lnTo>
                  <a:pt x="154151" y="267121"/>
                </a:lnTo>
                <a:lnTo>
                  <a:pt x="140868" y="268033"/>
                </a:lnTo>
                <a:lnTo>
                  <a:pt x="242592" y="268033"/>
                </a:lnTo>
                <a:lnTo>
                  <a:pt x="253461" y="254000"/>
                </a:lnTo>
                <a:lnTo>
                  <a:pt x="263488" y="235128"/>
                </a:lnTo>
                <a:lnTo>
                  <a:pt x="270878" y="213740"/>
                </a:lnTo>
                <a:lnTo>
                  <a:pt x="218871" y="206882"/>
                </a:lnTo>
                <a:close/>
              </a:path>
              <a:path w="273050" h="309245">
                <a:moveTo>
                  <a:pt x="235528" y="41135"/>
                </a:moveTo>
                <a:lnTo>
                  <a:pt x="138391" y="41135"/>
                </a:lnTo>
                <a:lnTo>
                  <a:pt x="156584" y="42957"/>
                </a:lnTo>
                <a:lnTo>
                  <a:pt x="173010" y="48415"/>
                </a:lnTo>
                <a:lnTo>
                  <a:pt x="207531" y="80717"/>
                </a:lnTo>
                <a:lnTo>
                  <a:pt x="219456" y="126301"/>
                </a:lnTo>
                <a:lnTo>
                  <a:pt x="270710" y="126301"/>
                </a:lnTo>
                <a:lnTo>
                  <a:pt x="270247" y="119517"/>
                </a:lnTo>
                <a:lnTo>
                  <a:pt x="263182" y="89030"/>
                </a:lnTo>
                <a:lnTo>
                  <a:pt x="251420" y="62653"/>
                </a:lnTo>
                <a:lnTo>
                  <a:pt x="235528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2673" y="3395560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256603" y="271081"/>
                </a:moveTo>
                <a:lnTo>
                  <a:pt x="206311" y="271081"/>
                </a:lnTo>
                <a:lnTo>
                  <a:pt x="206311" y="416610"/>
                </a:lnTo>
                <a:lnTo>
                  <a:pt x="256603" y="416610"/>
                </a:lnTo>
                <a:lnTo>
                  <a:pt x="256603" y="271081"/>
                </a:lnTo>
                <a:close/>
              </a:path>
              <a:path w="257175" h="417195">
                <a:moveTo>
                  <a:pt x="124968" y="0"/>
                </a:moveTo>
                <a:lnTo>
                  <a:pt x="75461" y="10287"/>
                </a:lnTo>
                <a:lnTo>
                  <a:pt x="34442" y="40762"/>
                </a:lnTo>
                <a:lnTo>
                  <a:pt x="8679" y="90106"/>
                </a:lnTo>
                <a:lnTo>
                  <a:pt x="964" y="130111"/>
                </a:lnTo>
                <a:lnTo>
                  <a:pt x="0" y="151828"/>
                </a:lnTo>
                <a:lnTo>
                  <a:pt x="2374" y="186472"/>
                </a:lnTo>
                <a:lnTo>
                  <a:pt x="21372" y="244116"/>
                </a:lnTo>
                <a:lnTo>
                  <a:pt x="57970" y="285510"/>
                </a:lnTo>
                <a:lnTo>
                  <a:pt x="103340" y="306553"/>
                </a:lnTo>
                <a:lnTo>
                  <a:pt x="128778" y="309181"/>
                </a:lnTo>
                <a:lnTo>
                  <a:pt x="140473" y="308502"/>
                </a:lnTo>
                <a:lnTo>
                  <a:pt x="183471" y="292552"/>
                </a:lnTo>
                <a:lnTo>
                  <a:pt x="206311" y="271081"/>
                </a:lnTo>
                <a:lnTo>
                  <a:pt x="256603" y="271081"/>
                </a:lnTo>
                <a:lnTo>
                  <a:pt x="256603" y="268033"/>
                </a:lnTo>
                <a:lnTo>
                  <a:pt x="132969" y="268033"/>
                </a:lnTo>
                <a:lnTo>
                  <a:pt x="116784" y="266247"/>
                </a:lnTo>
                <a:lnTo>
                  <a:pt x="75437" y="239458"/>
                </a:lnTo>
                <a:lnTo>
                  <a:pt x="57435" y="203739"/>
                </a:lnTo>
                <a:lnTo>
                  <a:pt x="51435" y="153733"/>
                </a:lnTo>
                <a:lnTo>
                  <a:pt x="52862" y="126246"/>
                </a:lnTo>
                <a:lnTo>
                  <a:pt x="64250" y="82951"/>
                </a:lnTo>
                <a:lnTo>
                  <a:pt x="99415" y="46353"/>
                </a:lnTo>
                <a:lnTo>
                  <a:pt x="129628" y="39420"/>
                </a:lnTo>
                <a:lnTo>
                  <a:pt x="205749" y="39420"/>
                </a:lnTo>
                <a:lnTo>
                  <a:pt x="194214" y="25915"/>
                </a:lnTo>
                <a:lnTo>
                  <a:pt x="174064" y="11510"/>
                </a:lnTo>
                <a:lnTo>
                  <a:pt x="150988" y="2875"/>
                </a:lnTo>
                <a:lnTo>
                  <a:pt x="124968" y="0"/>
                </a:lnTo>
                <a:close/>
              </a:path>
              <a:path w="257175" h="417195">
                <a:moveTo>
                  <a:pt x="205749" y="39420"/>
                </a:moveTo>
                <a:lnTo>
                  <a:pt x="129628" y="39420"/>
                </a:lnTo>
                <a:lnTo>
                  <a:pt x="145583" y="41281"/>
                </a:lnTo>
                <a:lnTo>
                  <a:pt x="160447" y="46867"/>
                </a:lnTo>
                <a:lnTo>
                  <a:pt x="197669" y="85996"/>
                </a:lnTo>
                <a:lnTo>
                  <a:pt x="209920" y="130467"/>
                </a:lnTo>
                <a:lnTo>
                  <a:pt x="211455" y="158203"/>
                </a:lnTo>
                <a:lnTo>
                  <a:pt x="210007" y="184155"/>
                </a:lnTo>
                <a:lnTo>
                  <a:pt x="198430" y="225487"/>
                </a:lnTo>
                <a:lnTo>
                  <a:pt x="162850" y="261243"/>
                </a:lnTo>
                <a:lnTo>
                  <a:pt x="132969" y="268033"/>
                </a:lnTo>
                <a:lnTo>
                  <a:pt x="256603" y="268033"/>
                </a:lnTo>
                <a:lnTo>
                  <a:pt x="256603" y="46100"/>
                </a:lnTo>
                <a:lnTo>
                  <a:pt x="211455" y="46100"/>
                </a:lnTo>
                <a:lnTo>
                  <a:pt x="205749" y="39420"/>
                </a:lnTo>
                <a:close/>
              </a:path>
              <a:path w="257175" h="417195">
                <a:moveTo>
                  <a:pt x="256603" y="6286"/>
                </a:moveTo>
                <a:lnTo>
                  <a:pt x="211455" y="6286"/>
                </a:lnTo>
                <a:lnTo>
                  <a:pt x="211455" y="46100"/>
                </a:lnTo>
                <a:lnTo>
                  <a:pt x="256603" y="46100"/>
                </a:lnTo>
                <a:lnTo>
                  <a:pt x="256603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7148" y="3401847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09" y="191997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887"/>
                </a:lnTo>
                <a:lnTo>
                  <a:pt x="101053" y="302894"/>
                </a:lnTo>
                <a:lnTo>
                  <a:pt x="129151" y="299750"/>
                </a:lnTo>
                <a:lnTo>
                  <a:pt x="154149" y="290309"/>
                </a:lnTo>
                <a:lnTo>
                  <a:pt x="176056" y="274562"/>
                </a:lnTo>
                <a:lnTo>
                  <a:pt x="188942" y="259461"/>
                </a:lnTo>
                <a:lnTo>
                  <a:pt x="111251" y="259461"/>
                </a:lnTo>
                <a:lnTo>
                  <a:pt x="100413" y="258745"/>
                </a:lnTo>
                <a:lnTo>
                  <a:pt x="60704" y="234742"/>
                </a:lnTo>
                <a:lnTo>
                  <a:pt x="51063" y="197023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01"/>
                </a:moveTo>
                <a:lnTo>
                  <a:pt x="194881" y="252501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01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0" y="176408"/>
                </a:lnTo>
                <a:lnTo>
                  <a:pt x="181546" y="216407"/>
                </a:lnTo>
                <a:lnTo>
                  <a:pt x="153543" y="247929"/>
                </a:lnTo>
                <a:lnTo>
                  <a:pt x="111251" y="259461"/>
                </a:lnTo>
                <a:lnTo>
                  <a:pt x="188942" y="259461"/>
                </a:lnTo>
                <a:lnTo>
                  <a:pt x="194881" y="252501"/>
                </a:lnTo>
                <a:lnTo>
                  <a:pt x="240030" y="252501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9898" y="339556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37"/>
                </a:lnTo>
                <a:lnTo>
                  <a:pt x="242605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82"/>
                </a:lnTo>
                <a:lnTo>
                  <a:pt x="138404" y="41135"/>
                </a:lnTo>
                <a:lnTo>
                  <a:pt x="235541" y="41135"/>
                </a:lnTo>
                <a:lnTo>
                  <a:pt x="234988" y="40386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5" y="268033"/>
                </a:lnTo>
                <a:lnTo>
                  <a:pt x="253474" y="254000"/>
                </a:lnTo>
                <a:lnTo>
                  <a:pt x="263501" y="235128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41" y="41135"/>
                </a:moveTo>
                <a:lnTo>
                  <a:pt x="138404" y="41135"/>
                </a:lnTo>
                <a:lnTo>
                  <a:pt x="156596" y="42957"/>
                </a:lnTo>
                <a:lnTo>
                  <a:pt x="173023" y="48415"/>
                </a:lnTo>
                <a:lnTo>
                  <a:pt x="207538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8" y="89030"/>
                </a:lnTo>
                <a:lnTo>
                  <a:pt x="251431" y="62653"/>
                </a:lnTo>
                <a:lnTo>
                  <a:pt x="235541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32764" y="339556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81" y="239737"/>
                </a:lnTo>
                <a:lnTo>
                  <a:pt x="57639" y="204389"/>
                </a:lnTo>
                <a:lnTo>
                  <a:pt x="51428" y="154686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7" y="87555"/>
                </a:lnTo>
                <a:lnTo>
                  <a:pt x="255919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59794" y="339556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66"/>
                </a:lnTo>
                <a:lnTo>
                  <a:pt x="13873" y="255538"/>
                </a:lnTo>
                <a:lnTo>
                  <a:pt x="38671" y="285267"/>
                </a:lnTo>
                <a:lnTo>
                  <a:pt x="75869" y="303191"/>
                </a:lnTo>
                <a:lnTo>
                  <a:pt x="126784" y="309181"/>
                </a:lnTo>
                <a:lnTo>
                  <a:pt x="143767" y="308429"/>
                </a:lnTo>
                <a:lnTo>
                  <a:pt x="189357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0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47" y="66162"/>
                </a:lnTo>
                <a:lnTo>
                  <a:pt x="8609" y="85813"/>
                </a:lnTo>
                <a:lnTo>
                  <a:pt x="9268" y="95868"/>
                </a:lnTo>
                <a:lnTo>
                  <a:pt x="25767" y="133370"/>
                </a:lnTo>
                <a:lnTo>
                  <a:pt x="64724" y="158368"/>
                </a:lnTo>
                <a:lnTo>
                  <a:pt x="102945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6"/>
                </a:lnTo>
                <a:lnTo>
                  <a:pt x="168579" y="260114"/>
                </a:lnTo>
                <a:lnTo>
                  <a:pt x="126593" y="268033"/>
                </a:lnTo>
                <a:lnTo>
                  <a:pt x="227553" y="268033"/>
                </a:lnTo>
                <a:lnTo>
                  <a:pt x="245405" y="227966"/>
                </a:lnTo>
                <a:lnTo>
                  <a:pt x="246316" y="215646"/>
                </a:lnTo>
                <a:lnTo>
                  <a:pt x="24556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5" y="114939"/>
                </a:lnTo>
                <a:lnTo>
                  <a:pt x="88084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46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2" y="47575"/>
                </a:lnTo>
                <a:lnTo>
                  <a:pt x="121158" y="41135"/>
                </a:lnTo>
                <a:lnTo>
                  <a:pt x="219984" y="41135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84" y="41135"/>
                </a:moveTo>
                <a:lnTo>
                  <a:pt x="121158" y="41135"/>
                </a:lnTo>
                <a:lnTo>
                  <a:pt x="134968" y="41941"/>
                </a:lnTo>
                <a:lnTo>
                  <a:pt x="147107" y="44365"/>
                </a:lnTo>
                <a:lnTo>
                  <a:pt x="179254" y="69661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12" y="69661"/>
                </a:lnTo>
                <a:lnTo>
                  <a:pt x="228198" y="57488"/>
                </a:lnTo>
                <a:lnTo>
                  <a:pt x="223397" y="46693"/>
                </a:lnTo>
                <a:lnTo>
                  <a:pt x="219984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53993" y="3289262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15" y="117105"/>
                </a:lnTo>
                <a:lnTo>
                  <a:pt x="33269" y="148947"/>
                </a:lnTo>
                <a:lnTo>
                  <a:pt x="8311" y="199357"/>
                </a:lnTo>
                <a:lnTo>
                  <a:pt x="923" y="239545"/>
                </a:lnTo>
                <a:lnTo>
                  <a:pt x="0" y="261264"/>
                </a:lnTo>
                <a:lnTo>
                  <a:pt x="1012" y="283232"/>
                </a:lnTo>
                <a:lnTo>
                  <a:pt x="9152" y="323417"/>
                </a:lnTo>
                <a:lnTo>
                  <a:pt x="25318" y="358046"/>
                </a:lnTo>
                <a:lnTo>
                  <a:pt x="62378" y="395947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36" y="412731"/>
                </a:lnTo>
                <a:lnTo>
                  <a:pt x="175513" y="404490"/>
                </a:lnTo>
                <a:lnTo>
                  <a:pt x="194570" y="390764"/>
                </a:lnTo>
                <a:lnTo>
                  <a:pt x="208038" y="374332"/>
                </a:lnTo>
                <a:lnTo>
                  <a:pt x="132291" y="374332"/>
                </a:lnTo>
                <a:lnTo>
                  <a:pt x="116472" y="372580"/>
                </a:lnTo>
                <a:lnTo>
                  <a:pt x="75522" y="346227"/>
                </a:lnTo>
                <a:lnTo>
                  <a:pt x="57442" y="310927"/>
                </a:lnTo>
                <a:lnTo>
                  <a:pt x="51435" y="261175"/>
                </a:lnTo>
                <a:lnTo>
                  <a:pt x="52839" y="233870"/>
                </a:lnTo>
                <a:lnTo>
                  <a:pt x="64086" y="190866"/>
                </a:lnTo>
                <a:lnTo>
                  <a:pt x="99209" y="154814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3" y="138499"/>
                </a:lnTo>
                <a:lnTo>
                  <a:pt x="191802" y="130681"/>
                </a:lnTo>
                <a:lnTo>
                  <a:pt x="150511" y="109143"/>
                </a:lnTo>
                <a:lnTo>
                  <a:pt x="138208" y="107011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7"/>
                </a:lnTo>
                <a:lnTo>
                  <a:pt x="161714" y="155100"/>
                </a:lnTo>
                <a:lnTo>
                  <a:pt x="198227" y="192632"/>
                </a:lnTo>
                <a:lnTo>
                  <a:pt x="209984" y="237167"/>
                </a:lnTo>
                <a:lnTo>
                  <a:pt x="211450" y="265455"/>
                </a:lnTo>
                <a:lnTo>
                  <a:pt x="210004" y="291263"/>
                </a:lnTo>
                <a:lnTo>
                  <a:pt x="198468" y="332272"/>
                </a:lnTo>
                <a:lnTo>
                  <a:pt x="162813" y="367617"/>
                </a:lnTo>
                <a:lnTo>
                  <a:pt x="132291" y="374332"/>
                </a:lnTo>
                <a:lnTo>
                  <a:pt x="208038" y="374332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84455" y="339556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37"/>
                </a:lnTo>
                <a:lnTo>
                  <a:pt x="242605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82"/>
                </a:lnTo>
                <a:lnTo>
                  <a:pt x="138404" y="41135"/>
                </a:lnTo>
                <a:lnTo>
                  <a:pt x="235528" y="41135"/>
                </a:lnTo>
                <a:lnTo>
                  <a:pt x="234975" y="40386"/>
                </a:lnTo>
                <a:lnTo>
                  <a:pt x="214834" y="22701"/>
                </a:lnTo>
                <a:lnTo>
                  <a:pt x="191977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5" y="268033"/>
                </a:lnTo>
                <a:lnTo>
                  <a:pt x="253474" y="254000"/>
                </a:lnTo>
                <a:lnTo>
                  <a:pt x="263501" y="235128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28" y="41135"/>
                </a:moveTo>
                <a:lnTo>
                  <a:pt x="138404" y="41135"/>
                </a:lnTo>
                <a:lnTo>
                  <a:pt x="156596" y="42957"/>
                </a:lnTo>
                <a:lnTo>
                  <a:pt x="173023" y="48415"/>
                </a:lnTo>
                <a:lnTo>
                  <a:pt x="207538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28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09220" y="339556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3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44" y="297078"/>
                </a:lnTo>
                <a:lnTo>
                  <a:pt x="223482" y="273239"/>
                </a:lnTo>
                <a:lnTo>
                  <a:pt x="22755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20"/>
                </a:lnTo>
                <a:lnTo>
                  <a:pt x="52733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2" y="133370"/>
                </a:lnTo>
                <a:lnTo>
                  <a:pt x="64714" y="158368"/>
                </a:lnTo>
                <a:lnTo>
                  <a:pt x="102943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6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0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1" y="164596"/>
                </a:lnTo>
                <a:lnTo>
                  <a:pt x="188493" y="141559"/>
                </a:lnTo>
                <a:lnTo>
                  <a:pt x="151345" y="129921"/>
                </a:lnTo>
                <a:lnTo>
                  <a:pt x="97304" y="114939"/>
                </a:lnTo>
                <a:lnTo>
                  <a:pt x="88077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5" y="47575"/>
                </a:lnTo>
                <a:lnTo>
                  <a:pt x="121157" y="41135"/>
                </a:lnTo>
                <a:lnTo>
                  <a:pt x="219974" y="41135"/>
                </a:lnTo>
                <a:lnTo>
                  <a:pt x="217639" y="37337"/>
                </a:lnTo>
                <a:lnTo>
                  <a:pt x="178688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74" y="41135"/>
                </a:moveTo>
                <a:lnTo>
                  <a:pt x="121157" y="41135"/>
                </a:lnTo>
                <a:lnTo>
                  <a:pt x="134961" y="41941"/>
                </a:lnTo>
                <a:lnTo>
                  <a:pt x="147096" y="44365"/>
                </a:lnTo>
                <a:lnTo>
                  <a:pt x="179243" y="69661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06" y="69661"/>
                </a:lnTo>
                <a:lnTo>
                  <a:pt x="228192" y="57488"/>
                </a:lnTo>
                <a:lnTo>
                  <a:pt x="223390" y="46693"/>
                </a:lnTo>
                <a:lnTo>
                  <a:pt x="219974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08737" y="339556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9" y="270337"/>
                </a:lnTo>
                <a:lnTo>
                  <a:pt x="242603" y="268033"/>
                </a:lnTo>
                <a:lnTo>
                  <a:pt x="140868" y="268033"/>
                </a:lnTo>
                <a:lnTo>
                  <a:pt x="123121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287"/>
                </a:lnTo>
                <a:lnTo>
                  <a:pt x="121799" y="42582"/>
                </a:lnTo>
                <a:lnTo>
                  <a:pt x="138391" y="41135"/>
                </a:lnTo>
                <a:lnTo>
                  <a:pt x="235528" y="41135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3" y="10082"/>
                </a:lnTo>
                <a:lnTo>
                  <a:pt x="166398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78"/>
                </a:lnTo>
                <a:lnTo>
                  <a:pt x="154156" y="267121"/>
                </a:lnTo>
                <a:lnTo>
                  <a:pt x="140868" y="268033"/>
                </a:lnTo>
                <a:lnTo>
                  <a:pt x="242603" y="268033"/>
                </a:lnTo>
                <a:lnTo>
                  <a:pt x="253469" y="254000"/>
                </a:lnTo>
                <a:lnTo>
                  <a:pt x="263496" y="235128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28" y="41135"/>
                </a:moveTo>
                <a:lnTo>
                  <a:pt x="138391" y="41135"/>
                </a:lnTo>
                <a:lnTo>
                  <a:pt x="156591" y="42957"/>
                </a:lnTo>
                <a:lnTo>
                  <a:pt x="173020" y="48415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28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3491" y="3395560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58"/>
                </a:lnTo>
                <a:lnTo>
                  <a:pt x="51740" y="114898"/>
                </a:lnTo>
                <a:lnTo>
                  <a:pt x="63354" y="76261"/>
                </a:lnTo>
                <a:lnTo>
                  <a:pt x="98979" y="48515"/>
                </a:lnTo>
                <a:lnTo>
                  <a:pt x="99462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88" y="43434"/>
                </a:moveTo>
                <a:lnTo>
                  <a:pt x="128777" y="43434"/>
                </a:lnTo>
                <a:lnTo>
                  <a:pt x="138473" y="44003"/>
                </a:lnTo>
                <a:lnTo>
                  <a:pt x="147545" y="45707"/>
                </a:lnTo>
                <a:lnTo>
                  <a:pt x="181003" y="69567"/>
                </a:lnTo>
                <a:lnTo>
                  <a:pt x="189950" y="108286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6" y="114898"/>
                </a:lnTo>
                <a:lnTo>
                  <a:pt x="237845" y="71907"/>
                </a:lnTo>
                <a:lnTo>
                  <a:pt x="231711" y="51916"/>
                </a:lnTo>
                <a:lnTo>
                  <a:pt x="227588" y="43434"/>
                </a:lnTo>
                <a:close/>
              </a:path>
              <a:path w="240665" h="302895">
                <a:moveTo>
                  <a:pt x="139357" y="0"/>
                </a:moveTo>
                <a:lnTo>
                  <a:pt x="110369" y="3018"/>
                </a:lnTo>
                <a:lnTo>
                  <a:pt x="84999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62" y="48387"/>
                </a:lnTo>
                <a:lnTo>
                  <a:pt x="113329" y="44702"/>
                </a:lnTo>
                <a:lnTo>
                  <a:pt x="128777" y="43434"/>
                </a:lnTo>
                <a:lnTo>
                  <a:pt x="227588" y="43434"/>
                </a:lnTo>
                <a:lnTo>
                  <a:pt x="227383" y="43012"/>
                </a:lnTo>
                <a:lnTo>
                  <a:pt x="199116" y="14787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0823" y="3401847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09" y="0"/>
                </a:moveTo>
                <a:lnTo>
                  <a:pt x="0" y="0"/>
                </a:lnTo>
                <a:lnTo>
                  <a:pt x="111912" y="296608"/>
                </a:lnTo>
                <a:lnTo>
                  <a:pt x="160299" y="296608"/>
                </a:lnTo>
                <a:lnTo>
                  <a:pt x="182731" y="237362"/>
                </a:lnTo>
                <a:lnTo>
                  <a:pt x="136296" y="237362"/>
                </a:lnTo>
                <a:lnTo>
                  <a:pt x="131835" y="222001"/>
                </a:lnTo>
                <a:lnTo>
                  <a:pt x="127166" y="206927"/>
                </a:lnTo>
                <a:lnTo>
                  <a:pt x="122300" y="192139"/>
                </a:lnTo>
                <a:lnTo>
                  <a:pt x="117246" y="177634"/>
                </a:lnTo>
                <a:lnTo>
                  <a:pt x="53809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7" y="180975"/>
                </a:lnTo>
                <a:lnTo>
                  <a:pt x="149346" y="196868"/>
                </a:lnTo>
                <a:lnTo>
                  <a:pt x="144324" y="211559"/>
                </a:lnTo>
                <a:lnTo>
                  <a:pt x="139981" y="225055"/>
                </a:lnTo>
                <a:lnTo>
                  <a:pt x="136296" y="237362"/>
                </a:lnTo>
                <a:lnTo>
                  <a:pt x="18273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58919" y="339556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81" y="239737"/>
                </a:lnTo>
                <a:lnTo>
                  <a:pt x="57639" y="204389"/>
                </a:lnTo>
                <a:lnTo>
                  <a:pt x="51428" y="154686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7" y="87555"/>
                </a:lnTo>
                <a:lnTo>
                  <a:pt x="255919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29956" y="3289262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12404" y="3401847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09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299" y="296608"/>
                </a:lnTo>
                <a:lnTo>
                  <a:pt x="182731" y="237362"/>
                </a:lnTo>
                <a:lnTo>
                  <a:pt x="136296" y="237362"/>
                </a:lnTo>
                <a:lnTo>
                  <a:pt x="131835" y="222001"/>
                </a:lnTo>
                <a:lnTo>
                  <a:pt x="127166" y="206927"/>
                </a:lnTo>
                <a:lnTo>
                  <a:pt x="122300" y="192139"/>
                </a:lnTo>
                <a:lnTo>
                  <a:pt x="117246" y="177634"/>
                </a:lnTo>
                <a:lnTo>
                  <a:pt x="53809" y="0"/>
                </a:lnTo>
                <a:close/>
              </a:path>
              <a:path w="273050" h="297179">
                <a:moveTo>
                  <a:pt x="272605" y="0"/>
                </a:moveTo>
                <a:lnTo>
                  <a:pt x="220979" y="0"/>
                </a:lnTo>
                <a:lnTo>
                  <a:pt x="155067" y="180975"/>
                </a:lnTo>
                <a:lnTo>
                  <a:pt x="149346" y="196868"/>
                </a:lnTo>
                <a:lnTo>
                  <a:pt x="144324" y="211559"/>
                </a:lnTo>
                <a:lnTo>
                  <a:pt x="139981" y="225055"/>
                </a:lnTo>
                <a:lnTo>
                  <a:pt x="136296" y="237362"/>
                </a:lnTo>
                <a:lnTo>
                  <a:pt x="182731" y="237362"/>
                </a:lnTo>
                <a:lnTo>
                  <a:pt x="27260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22780" y="339556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19" y="270337"/>
                </a:lnTo>
                <a:lnTo>
                  <a:pt x="242603" y="268033"/>
                </a:lnTo>
                <a:lnTo>
                  <a:pt x="140881" y="268033"/>
                </a:lnTo>
                <a:lnTo>
                  <a:pt x="123127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82"/>
                </a:lnTo>
                <a:lnTo>
                  <a:pt x="138404" y="41135"/>
                </a:lnTo>
                <a:lnTo>
                  <a:pt x="235528" y="41135"/>
                </a:lnTo>
                <a:lnTo>
                  <a:pt x="234975" y="40386"/>
                </a:lnTo>
                <a:lnTo>
                  <a:pt x="214834" y="22701"/>
                </a:lnTo>
                <a:lnTo>
                  <a:pt x="191977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3" y="268033"/>
                </a:lnTo>
                <a:lnTo>
                  <a:pt x="253469" y="254000"/>
                </a:lnTo>
                <a:lnTo>
                  <a:pt x="263496" y="235128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28" y="41135"/>
                </a:moveTo>
                <a:lnTo>
                  <a:pt x="138404" y="41135"/>
                </a:lnTo>
                <a:lnTo>
                  <a:pt x="156596" y="42957"/>
                </a:lnTo>
                <a:lnTo>
                  <a:pt x="173023" y="48415"/>
                </a:lnTo>
                <a:lnTo>
                  <a:pt x="207538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28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48691" y="3289262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9"/>
                </a:moveTo>
                <a:lnTo>
                  <a:pt x="74315" y="117105"/>
                </a:lnTo>
                <a:lnTo>
                  <a:pt x="33269" y="148947"/>
                </a:lnTo>
                <a:lnTo>
                  <a:pt x="8311" y="199357"/>
                </a:lnTo>
                <a:lnTo>
                  <a:pt x="923" y="239545"/>
                </a:lnTo>
                <a:lnTo>
                  <a:pt x="0" y="261264"/>
                </a:lnTo>
                <a:lnTo>
                  <a:pt x="1012" y="283232"/>
                </a:lnTo>
                <a:lnTo>
                  <a:pt x="9152" y="323417"/>
                </a:lnTo>
                <a:lnTo>
                  <a:pt x="25318" y="358046"/>
                </a:lnTo>
                <a:lnTo>
                  <a:pt x="62378" y="395947"/>
                </a:lnTo>
                <a:lnTo>
                  <a:pt x="110071" y="414264"/>
                </a:lnTo>
                <a:lnTo>
                  <a:pt x="127427" y="415480"/>
                </a:lnTo>
                <a:lnTo>
                  <a:pt x="153131" y="412731"/>
                </a:lnTo>
                <a:lnTo>
                  <a:pt x="175511" y="404490"/>
                </a:lnTo>
                <a:lnTo>
                  <a:pt x="194570" y="390764"/>
                </a:lnTo>
                <a:lnTo>
                  <a:pt x="208038" y="374332"/>
                </a:lnTo>
                <a:lnTo>
                  <a:pt x="132291" y="374332"/>
                </a:lnTo>
                <a:lnTo>
                  <a:pt x="116467" y="372580"/>
                </a:lnTo>
                <a:lnTo>
                  <a:pt x="75522" y="346227"/>
                </a:lnTo>
                <a:lnTo>
                  <a:pt x="57442" y="310927"/>
                </a:lnTo>
                <a:lnTo>
                  <a:pt x="51435" y="261175"/>
                </a:lnTo>
                <a:lnTo>
                  <a:pt x="52839" y="233870"/>
                </a:lnTo>
                <a:lnTo>
                  <a:pt x="64080" y="190866"/>
                </a:lnTo>
                <a:lnTo>
                  <a:pt x="99208" y="154814"/>
                </a:lnTo>
                <a:lnTo>
                  <a:pt x="130005" y="148018"/>
                </a:lnTo>
                <a:lnTo>
                  <a:pt x="257158" y="148018"/>
                </a:lnTo>
                <a:lnTo>
                  <a:pt x="257158" y="147154"/>
                </a:lnTo>
                <a:lnTo>
                  <a:pt x="206866" y="147154"/>
                </a:lnTo>
                <a:lnTo>
                  <a:pt x="199812" y="138499"/>
                </a:lnTo>
                <a:lnTo>
                  <a:pt x="191796" y="130681"/>
                </a:lnTo>
                <a:lnTo>
                  <a:pt x="150506" y="109143"/>
                </a:lnTo>
                <a:lnTo>
                  <a:pt x="138203" y="107011"/>
                </a:lnTo>
                <a:lnTo>
                  <a:pt x="125154" y="106299"/>
                </a:lnTo>
                <a:close/>
              </a:path>
              <a:path w="257175" h="415925">
                <a:moveTo>
                  <a:pt x="257158" y="371563"/>
                </a:moveTo>
                <a:lnTo>
                  <a:pt x="210307" y="371563"/>
                </a:lnTo>
                <a:lnTo>
                  <a:pt x="210307" y="409193"/>
                </a:lnTo>
                <a:lnTo>
                  <a:pt x="257158" y="409193"/>
                </a:lnTo>
                <a:lnTo>
                  <a:pt x="257158" y="371563"/>
                </a:lnTo>
                <a:close/>
              </a:path>
              <a:path w="257175" h="415925">
                <a:moveTo>
                  <a:pt x="257158" y="148018"/>
                </a:moveTo>
                <a:lnTo>
                  <a:pt x="130005" y="148018"/>
                </a:lnTo>
                <a:lnTo>
                  <a:pt x="146544" y="149787"/>
                </a:lnTo>
                <a:lnTo>
                  <a:pt x="161714" y="155100"/>
                </a:lnTo>
                <a:lnTo>
                  <a:pt x="198227" y="192632"/>
                </a:lnTo>
                <a:lnTo>
                  <a:pt x="209984" y="237167"/>
                </a:lnTo>
                <a:lnTo>
                  <a:pt x="211450" y="265455"/>
                </a:lnTo>
                <a:lnTo>
                  <a:pt x="210004" y="291263"/>
                </a:lnTo>
                <a:lnTo>
                  <a:pt x="198463" y="332272"/>
                </a:lnTo>
                <a:lnTo>
                  <a:pt x="162806" y="367617"/>
                </a:lnTo>
                <a:lnTo>
                  <a:pt x="132291" y="374332"/>
                </a:lnTo>
                <a:lnTo>
                  <a:pt x="208038" y="374332"/>
                </a:lnTo>
                <a:lnTo>
                  <a:pt x="210307" y="371563"/>
                </a:lnTo>
                <a:lnTo>
                  <a:pt x="257158" y="371563"/>
                </a:lnTo>
                <a:lnTo>
                  <a:pt x="257158" y="148018"/>
                </a:lnTo>
                <a:close/>
              </a:path>
              <a:path w="257175" h="415925">
                <a:moveTo>
                  <a:pt x="257158" y="0"/>
                </a:moveTo>
                <a:lnTo>
                  <a:pt x="206866" y="0"/>
                </a:lnTo>
                <a:lnTo>
                  <a:pt x="206866" y="147154"/>
                </a:lnTo>
                <a:lnTo>
                  <a:pt x="257158" y="147154"/>
                </a:lnTo>
                <a:lnTo>
                  <a:pt x="25715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76875" y="3395560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7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94" y="239737"/>
                </a:lnTo>
                <a:lnTo>
                  <a:pt x="57646" y="204389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56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4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3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7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23349" y="3395560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16"/>
                </a:lnTo>
                <a:lnTo>
                  <a:pt x="50810" y="132310"/>
                </a:lnTo>
                <a:lnTo>
                  <a:pt x="58661" y="89344"/>
                </a:lnTo>
                <a:lnTo>
                  <a:pt x="83953" y="57589"/>
                </a:lnTo>
                <a:lnTo>
                  <a:pt x="106667" y="52006"/>
                </a:lnTo>
                <a:lnTo>
                  <a:pt x="147213" y="52006"/>
                </a:lnTo>
                <a:lnTo>
                  <a:pt x="147326" y="51714"/>
                </a:lnTo>
                <a:lnTo>
                  <a:pt x="45135" y="51714"/>
                </a:lnTo>
                <a:lnTo>
                  <a:pt x="45135" y="6286"/>
                </a:lnTo>
                <a:close/>
              </a:path>
              <a:path w="161290" h="302895">
                <a:moveTo>
                  <a:pt x="147213" y="52006"/>
                </a:moveTo>
                <a:lnTo>
                  <a:pt x="106667" y="52006"/>
                </a:lnTo>
                <a:lnTo>
                  <a:pt x="115816" y="52647"/>
                </a:lnTo>
                <a:lnTo>
                  <a:pt x="124960" y="54573"/>
                </a:lnTo>
                <a:lnTo>
                  <a:pt x="134101" y="57787"/>
                </a:lnTo>
                <a:lnTo>
                  <a:pt x="143243" y="62293"/>
                </a:lnTo>
                <a:lnTo>
                  <a:pt x="147213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24" y="16452"/>
                </a:lnTo>
                <a:lnTo>
                  <a:pt x="45135" y="51714"/>
                </a:lnTo>
                <a:lnTo>
                  <a:pt x="147326" y="51714"/>
                </a:lnTo>
                <a:lnTo>
                  <a:pt x="161150" y="15900"/>
                </a:lnTo>
                <a:lnTo>
                  <a:pt x="148060" y="8958"/>
                </a:lnTo>
                <a:lnTo>
                  <a:pt x="135078" y="3987"/>
                </a:lnTo>
                <a:lnTo>
                  <a:pt x="122204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407994" y="3395560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9" y="270337"/>
                </a:lnTo>
                <a:lnTo>
                  <a:pt x="242603" y="268033"/>
                </a:lnTo>
                <a:lnTo>
                  <a:pt x="140868" y="268033"/>
                </a:lnTo>
                <a:lnTo>
                  <a:pt x="123121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287"/>
                </a:lnTo>
                <a:lnTo>
                  <a:pt x="121799" y="42582"/>
                </a:lnTo>
                <a:lnTo>
                  <a:pt x="138391" y="41135"/>
                </a:lnTo>
                <a:lnTo>
                  <a:pt x="235528" y="41135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3" y="10082"/>
                </a:lnTo>
                <a:lnTo>
                  <a:pt x="166398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196" y="245078"/>
                </a:lnTo>
                <a:lnTo>
                  <a:pt x="154156" y="267121"/>
                </a:lnTo>
                <a:lnTo>
                  <a:pt x="140868" y="268033"/>
                </a:lnTo>
                <a:lnTo>
                  <a:pt x="242603" y="268033"/>
                </a:lnTo>
                <a:lnTo>
                  <a:pt x="253469" y="254000"/>
                </a:lnTo>
                <a:lnTo>
                  <a:pt x="263496" y="235128"/>
                </a:lnTo>
                <a:lnTo>
                  <a:pt x="270890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28" y="41135"/>
                </a:moveTo>
                <a:lnTo>
                  <a:pt x="138391" y="41135"/>
                </a:lnTo>
                <a:lnTo>
                  <a:pt x="156591" y="42957"/>
                </a:lnTo>
                <a:lnTo>
                  <a:pt x="173020" y="48415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28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732746" y="3395560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66"/>
                </a:lnTo>
                <a:lnTo>
                  <a:pt x="13873" y="255538"/>
                </a:lnTo>
                <a:lnTo>
                  <a:pt x="38671" y="285267"/>
                </a:lnTo>
                <a:lnTo>
                  <a:pt x="75869" y="303191"/>
                </a:lnTo>
                <a:lnTo>
                  <a:pt x="126784" y="309181"/>
                </a:lnTo>
                <a:lnTo>
                  <a:pt x="143767" y="308429"/>
                </a:lnTo>
                <a:lnTo>
                  <a:pt x="189357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80" y="268033"/>
                </a:lnTo>
                <a:lnTo>
                  <a:pt x="110369" y="267034"/>
                </a:lnTo>
                <a:lnTo>
                  <a:pt x="73063" y="252120"/>
                </a:lnTo>
                <a:lnTo>
                  <a:pt x="52739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47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7" y="133370"/>
                </a:lnTo>
                <a:lnTo>
                  <a:pt x="64724" y="158368"/>
                </a:lnTo>
                <a:lnTo>
                  <a:pt x="102945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6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3" y="268033"/>
                </a:lnTo>
                <a:lnTo>
                  <a:pt x="245405" y="227966"/>
                </a:lnTo>
                <a:lnTo>
                  <a:pt x="246316" y="215646"/>
                </a:lnTo>
                <a:lnTo>
                  <a:pt x="24556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0" y="114939"/>
                </a:lnTo>
                <a:lnTo>
                  <a:pt x="88079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46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2" y="47575"/>
                </a:lnTo>
                <a:lnTo>
                  <a:pt x="121158" y="41135"/>
                </a:lnTo>
                <a:lnTo>
                  <a:pt x="219983" y="41135"/>
                </a:lnTo>
                <a:lnTo>
                  <a:pt x="217652" y="37337"/>
                </a:lnTo>
                <a:lnTo>
                  <a:pt x="178689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83" y="41135"/>
                </a:moveTo>
                <a:lnTo>
                  <a:pt x="121158" y="41135"/>
                </a:lnTo>
                <a:lnTo>
                  <a:pt x="134968" y="41941"/>
                </a:lnTo>
                <a:lnTo>
                  <a:pt x="147107" y="44365"/>
                </a:lnTo>
                <a:lnTo>
                  <a:pt x="179249" y="69661"/>
                </a:lnTo>
                <a:lnTo>
                  <a:pt x="185737" y="90297"/>
                </a:lnTo>
                <a:lnTo>
                  <a:pt x="234886" y="83438"/>
                </a:lnTo>
                <a:lnTo>
                  <a:pt x="232006" y="69661"/>
                </a:lnTo>
                <a:lnTo>
                  <a:pt x="228193" y="57488"/>
                </a:lnTo>
                <a:lnTo>
                  <a:pt x="223395" y="46693"/>
                </a:lnTo>
                <a:lnTo>
                  <a:pt x="219983" y="4113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1196" y="4034015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7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29"/>
                </a:lnTo>
                <a:lnTo>
                  <a:pt x="50811" y="132317"/>
                </a:lnTo>
                <a:lnTo>
                  <a:pt x="58672" y="89344"/>
                </a:lnTo>
                <a:lnTo>
                  <a:pt x="83960" y="57594"/>
                </a:lnTo>
                <a:lnTo>
                  <a:pt x="106678" y="52006"/>
                </a:lnTo>
                <a:lnTo>
                  <a:pt x="147226" y="52006"/>
                </a:lnTo>
                <a:lnTo>
                  <a:pt x="147334" y="51727"/>
                </a:lnTo>
                <a:lnTo>
                  <a:pt x="45147" y="51727"/>
                </a:lnTo>
                <a:lnTo>
                  <a:pt x="45147" y="6286"/>
                </a:lnTo>
                <a:close/>
              </a:path>
              <a:path w="161290" h="302895">
                <a:moveTo>
                  <a:pt x="147226" y="52006"/>
                </a:moveTo>
                <a:lnTo>
                  <a:pt x="106678" y="52006"/>
                </a:lnTo>
                <a:lnTo>
                  <a:pt x="115823" y="52649"/>
                </a:lnTo>
                <a:lnTo>
                  <a:pt x="124966" y="54578"/>
                </a:lnTo>
                <a:lnTo>
                  <a:pt x="134110" y="57792"/>
                </a:lnTo>
                <a:lnTo>
                  <a:pt x="143254" y="62293"/>
                </a:lnTo>
                <a:lnTo>
                  <a:pt x="147226" y="52006"/>
                </a:lnTo>
                <a:close/>
              </a:path>
              <a:path w="161290" h="302895">
                <a:moveTo>
                  <a:pt x="109439" y="0"/>
                </a:moveTo>
                <a:lnTo>
                  <a:pt x="69632" y="16453"/>
                </a:lnTo>
                <a:lnTo>
                  <a:pt x="45147" y="51727"/>
                </a:lnTo>
                <a:lnTo>
                  <a:pt x="147334" y="51727"/>
                </a:lnTo>
                <a:lnTo>
                  <a:pt x="161160" y="15913"/>
                </a:lnTo>
                <a:lnTo>
                  <a:pt x="148070" y="8963"/>
                </a:lnTo>
                <a:lnTo>
                  <a:pt x="135086" y="3989"/>
                </a:lnTo>
                <a:lnTo>
                  <a:pt x="122209" y="998"/>
                </a:lnTo>
                <a:lnTo>
                  <a:pt x="109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6033" y="403401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1" y="0"/>
                </a:moveTo>
                <a:lnTo>
                  <a:pt x="82533" y="10299"/>
                </a:lnTo>
                <a:lnTo>
                  <a:pt x="38383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5" y="191143"/>
                </a:lnTo>
                <a:lnTo>
                  <a:pt x="21378" y="247215"/>
                </a:lnTo>
                <a:lnTo>
                  <a:pt x="58687" y="286678"/>
                </a:lnTo>
                <a:lnTo>
                  <a:pt x="110122" y="306681"/>
                </a:lnTo>
                <a:lnTo>
                  <a:pt x="140876" y="309181"/>
                </a:lnTo>
                <a:lnTo>
                  <a:pt x="165504" y="307611"/>
                </a:lnTo>
                <a:lnTo>
                  <a:pt x="207833" y="295079"/>
                </a:lnTo>
                <a:lnTo>
                  <a:pt x="240818" y="270349"/>
                </a:lnTo>
                <a:lnTo>
                  <a:pt x="242612" y="268033"/>
                </a:lnTo>
                <a:lnTo>
                  <a:pt x="140876" y="268033"/>
                </a:lnTo>
                <a:lnTo>
                  <a:pt x="123125" y="266410"/>
                </a:lnTo>
                <a:lnTo>
                  <a:pt x="79056" y="242125"/>
                </a:lnTo>
                <a:lnTo>
                  <a:pt x="54222" y="190399"/>
                </a:lnTo>
                <a:lnTo>
                  <a:pt x="51433" y="167449"/>
                </a:lnTo>
                <a:lnTo>
                  <a:pt x="272318" y="167449"/>
                </a:lnTo>
                <a:lnTo>
                  <a:pt x="272508" y="161544"/>
                </a:lnTo>
                <a:lnTo>
                  <a:pt x="272606" y="154114"/>
                </a:lnTo>
                <a:lnTo>
                  <a:pt x="270712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94" y="64300"/>
                </a:lnTo>
                <a:lnTo>
                  <a:pt x="121805" y="42595"/>
                </a:lnTo>
                <a:lnTo>
                  <a:pt x="138398" y="41148"/>
                </a:lnTo>
                <a:lnTo>
                  <a:pt x="235541" y="41148"/>
                </a:lnTo>
                <a:lnTo>
                  <a:pt x="234979" y="40386"/>
                </a:lnTo>
                <a:lnTo>
                  <a:pt x="214835" y="22706"/>
                </a:lnTo>
                <a:lnTo>
                  <a:pt x="191976" y="10086"/>
                </a:lnTo>
                <a:lnTo>
                  <a:pt x="166401" y="2520"/>
                </a:lnTo>
                <a:lnTo>
                  <a:pt x="138111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8" y="245089"/>
                </a:lnTo>
                <a:lnTo>
                  <a:pt x="154160" y="267123"/>
                </a:lnTo>
                <a:lnTo>
                  <a:pt x="140876" y="268033"/>
                </a:lnTo>
                <a:lnTo>
                  <a:pt x="242612" y="268033"/>
                </a:lnTo>
                <a:lnTo>
                  <a:pt x="253470" y="254011"/>
                </a:lnTo>
                <a:lnTo>
                  <a:pt x="263497" y="235136"/>
                </a:lnTo>
                <a:lnTo>
                  <a:pt x="270889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41" y="41148"/>
                </a:moveTo>
                <a:lnTo>
                  <a:pt x="138398" y="41148"/>
                </a:lnTo>
                <a:lnTo>
                  <a:pt x="156593" y="42968"/>
                </a:lnTo>
                <a:lnTo>
                  <a:pt x="173021" y="48423"/>
                </a:lnTo>
                <a:lnTo>
                  <a:pt x="207535" y="80722"/>
                </a:lnTo>
                <a:lnTo>
                  <a:pt x="219456" y="126301"/>
                </a:lnTo>
                <a:lnTo>
                  <a:pt x="270712" y="126301"/>
                </a:lnTo>
                <a:lnTo>
                  <a:pt x="270250" y="119524"/>
                </a:lnTo>
                <a:lnTo>
                  <a:pt x="263187" y="89039"/>
                </a:lnTo>
                <a:lnTo>
                  <a:pt x="251427" y="62660"/>
                </a:lnTo>
                <a:lnTo>
                  <a:pt x="23554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39840" y="4040301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89" y="0"/>
                </a:moveTo>
                <a:lnTo>
                  <a:pt x="0" y="0"/>
                </a:lnTo>
                <a:lnTo>
                  <a:pt x="110" y="192003"/>
                </a:lnTo>
                <a:lnTo>
                  <a:pt x="3049" y="230416"/>
                </a:lnTo>
                <a:lnTo>
                  <a:pt x="18478" y="267652"/>
                </a:lnTo>
                <a:lnTo>
                  <a:pt x="52194" y="292900"/>
                </a:lnTo>
                <a:lnTo>
                  <a:pt x="101064" y="302894"/>
                </a:lnTo>
                <a:lnTo>
                  <a:pt x="129154" y="299750"/>
                </a:lnTo>
                <a:lnTo>
                  <a:pt x="154148" y="290310"/>
                </a:lnTo>
                <a:lnTo>
                  <a:pt x="176053" y="274568"/>
                </a:lnTo>
                <a:lnTo>
                  <a:pt x="188949" y="259461"/>
                </a:lnTo>
                <a:lnTo>
                  <a:pt x="111249" y="259461"/>
                </a:lnTo>
                <a:lnTo>
                  <a:pt x="100411" y="258745"/>
                </a:lnTo>
                <a:lnTo>
                  <a:pt x="60712" y="234745"/>
                </a:lnTo>
                <a:lnTo>
                  <a:pt x="51065" y="197026"/>
                </a:lnTo>
                <a:lnTo>
                  <a:pt x="50289" y="164122"/>
                </a:lnTo>
                <a:lnTo>
                  <a:pt x="50289" y="0"/>
                </a:lnTo>
                <a:close/>
              </a:path>
              <a:path w="240030" h="302895">
                <a:moveTo>
                  <a:pt x="240027" y="252514"/>
                </a:moveTo>
                <a:lnTo>
                  <a:pt x="194878" y="252514"/>
                </a:lnTo>
                <a:lnTo>
                  <a:pt x="194878" y="296608"/>
                </a:lnTo>
                <a:lnTo>
                  <a:pt x="240027" y="296608"/>
                </a:lnTo>
                <a:lnTo>
                  <a:pt x="240027" y="252514"/>
                </a:lnTo>
                <a:close/>
              </a:path>
              <a:path w="240030" h="302895">
                <a:moveTo>
                  <a:pt x="240027" y="0"/>
                </a:moveTo>
                <a:lnTo>
                  <a:pt x="189735" y="0"/>
                </a:lnTo>
                <a:lnTo>
                  <a:pt x="189735" y="158597"/>
                </a:lnTo>
                <a:lnTo>
                  <a:pt x="189219" y="176415"/>
                </a:lnTo>
                <a:lnTo>
                  <a:pt x="181543" y="216408"/>
                </a:lnTo>
                <a:lnTo>
                  <a:pt x="153540" y="247942"/>
                </a:lnTo>
                <a:lnTo>
                  <a:pt x="111249" y="259461"/>
                </a:lnTo>
                <a:lnTo>
                  <a:pt x="188949" y="259461"/>
                </a:lnTo>
                <a:lnTo>
                  <a:pt x="194878" y="252514"/>
                </a:lnTo>
                <a:lnTo>
                  <a:pt x="240027" y="252514"/>
                </a:lnTo>
                <a:lnTo>
                  <a:pt x="24002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30781" y="3936771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5" y="363691"/>
                </a:lnTo>
                <a:lnTo>
                  <a:pt x="64388" y="395477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8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80" h="404495">
                <a:moveTo>
                  <a:pt x="137731" y="355282"/>
                </a:moveTo>
                <a:lnTo>
                  <a:pt x="128689" y="356615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80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80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8678" y="3927716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79" y="0"/>
                </a:moveTo>
                <a:lnTo>
                  <a:pt x="0" y="0"/>
                </a:lnTo>
                <a:lnTo>
                  <a:pt x="0" y="57150"/>
                </a:lnTo>
                <a:lnTo>
                  <a:pt x="50279" y="57150"/>
                </a:lnTo>
                <a:lnTo>
                  <a:pt x="5027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43817" y="404030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7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70176" y="3927716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3668" y="3927716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98814" y="404030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74583" y="4040301"/>
            <a:ext cx="262890" cy="297180"/>
          </a:xfrm>
          <a:custGeom>
            <a:avLst/>
            <a:gdLst/>
            <a:ahLst/>
            <a:cxnLst/>
            <a:rect l="l" t="t" r="r" b="b"/>
            <a:pathLst>
              <a:path w="262889" h="297179">
                <a:moveTo>
                  <a:pt x="248223" y="38862"/>
                </a:moveTo>
                <a:lnTo>
                  <a:pt x="187832" y="38862"/>
                </a:lnTo>
                <a:lnTo>
                  <a:pt x="0" y="255650"/>
                </a:lnTo>
                <a:lnTo>
                  <a:pt x="0" y="296608"/>
                </a:lnTo>
                <a:lnTo>
                  <a:pt x="262331" y="296608"/>
                </a:lnTo>
                <a:lnTo>
                  <a:pt x="262331" y="256031"/>
                </a:lnTo>
                <a:lnTo>
                  <a:pt x="61633" y="256031"/>
                </a:lnTo>
                <a:lnTo>
                  <a:pt x="92392" y="221081"/>
                </a:lnTo>
                <a:lnTo>
                  <a:pt x="248223" y="38862"/>
                </a:lnTo>
                <a:close/>
              </a:path>
              <a:path w="262889" h="297179">
                <a:moveTo>
                  <a:pt x="262331" y="253174"/>
                </a:moveTo>
                <a:lnTo>
                  <a:pt x="125069" y="253174"/>
                </a:lnTo>
                <a:lnTo>
                  <a:pt x="110017" y="253353"/>
                </a:lnTo>
                <a:lnTo>
                  <a:pt x="94427" y="253888"/>
                </a:lnTo>
                <a:lnTo>
                  <a:pt x="78299" y="254781"/>
                </a:lnTo>
                <a:lnTo>
                  <a:pt x="61633" y="256031"/>
                </a:lnTo>
                <a:lnTo>
                  <a:pt x="262331" y="256031"/>
                </a:lnTo>
                <a:lnTo>
                  <a:pt x="262331" y="253174"/>
                </a:lnTo>
                <a:close/>
              </a:path>
              <a:path w="262889" h="297179">
                <a:moveTo>
                  <a:pt x="253187" y="0"/>
                </a:moveTo>
                <a:lnTo>
                  <a:pt x="11429" y="0"/>
                </a:lnTo>
                <a:lnTo>
                  <a:pt x="11429" y="40576"/>
                </a:lnTo>
                <a:lnTo>
                  <a:pt x="131546" y="40576"/>
                </a:lnTo>
                <a:lnTo>
                  <a:pt x="144172" y="40469"/>
                </a:lnTo>
                <a:lnTo>
                  <a:pt x="157760" y="40147"/>
                </a:lnTo>
                <a:lnTo>
                  <a:pt x="172314" y="39612"/>
                </a:lnTo>
                <a:lnTo>
                  <a:pt x="187832" y="38862"/>
                </a:lnTo>
                <a:lnTo>
                  <a:pt x="248223" y="38862"/>
                </a:lnTo>
                <a:lnTo>
                  <a:pt x="253187" y="33058"/>
                </a:lnTo>
                <a:lnTo>
                  <a:pt x="25318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70874" y="403401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16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4" y="245089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8" y="254011"/>
                </a:lnTo>
                <a:lnTo>
                  <a:pt x="263490" y="235136"/>
                </a:lnTo>
                <a:lnTo>
                  <a:pt x="270878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05823" y="4034015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5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22"/>
                </a:lnTo>
                <a:lnTo>
                  <a:pt x="176022" y="302894"/>
                </a:lnTo>
                <a:lnTo>
                  <a:pt x="226314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7995" y="55130"/>
                </a:lnTo>
                <a:lnTo>
                  <a:pt x="264303" y="51815"/>
                </a:lnTo>
                <a:lnTo>
                  <a:pt x="218401" y="51815"/>
                </a:lnTo>
                <a:lnTo>
                  <a:pt x="214735" y="43434"/>
                </a:lnTo>
                <a:close/>
              </a:path>
              <a:path w="402589" h="302895">
                <a:moveTo>
                  <a:pt x="391133" y="43434"/>
                </a:moveTo>
                <a:lnTo>
                  <a:pt x="299085" y="43434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6" y="55391"/>
                </a:lnTo>
                <a:lnTo>
                  <a:pt x="391133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4"/>
                </a:lnTo>
                <a:lnTo>
                  <a:pt x="259076" y="12944"/>
                </a:lnTo>
                <a:lnTo>
                  <a:pt x="237426" y="29135"/>
                </a:lnTo>
                <a:lnTo>
                  <a:pt x="218401" y="51815"/>
                </a:lnTo>
                <a:lnTo>
                  <a:pt x="264303" y="51815"/>
                </a:lnTo>
                <a:lnTo>
                  <a:pt x="270349" y="48639"/>
                </a:lnTo>
                <a:lnTo>
                  <a:pt x="284044" y="44737"/>
                </a:lnTo>
                <a:lnTo>
                  <a:pt x="299085" y="43434"/>
                </a:lnTo>
                <a:lnTo>
                  <a:pt x="391133" y="43434"/>
                </a:lnTo>
                <a:lnTo>
                  <a:pt x="388871" y="38245"/>
                </a:lnTo>
                <a:lnTo>
                  <a:pt x="378421" y="24384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1" y="7436"/>
                </a:lnTo>
                <a:lnTo>
                  <a:pt x="61347" y="28578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64509" y="4034015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59" y="10131"/>
                </a:lnTo>
                <a:lnTo>
                  <a:pt x="35917" y="40412"/>
                </a:lnTo>
                <a:lnTo>
                  <a:pt x="8958" y="90556"/>
                </a:lnTo>
                <a:lnTo>
                  <a:pt x="998" y="132501"/>
                </a:lnTo>
                <a:lnTo>
                  <a:pt x="0" y="155740"/>
                </a:lnTo>
                <a:lnTo>
                  <a:pt x="2304" y="190601"/>
                </a:lnTo>
                <a:lnTo>
                  <a:pt x="20772" y="247465"/>
                </a:lnTo>
                <a:lnTo>
                  <a:pt x="56886" y="286844"/>
                </a:lnTo>
                <a:lnTo>
                  <a:pt x="105708" y="306700"/>
                </a:lnTo>
                <a:lnTo>
                  <a:pt x="134581" y="309181"/>
                </a:lnTo>
                <a:lnTo>
                  <a:pt x="157870" y="307394"/>
                </a:lnTo>
                <a:lnTo>
                  <a:pt x="179279" y="302026"/>
                </a:lnTo>
                <a:lnTo>
                  <a:pt x="198793" y="293070"/>
                </a:lnTo>
                <a:lnTo>
                  <a:pt x="216395" y="280517"/>
                </a:lnTo>
                <a:lnTo>
                  <a:pt x="228355" y="268033"/>
                </a:lnTo>
                <a:lnTo>
                  <a:pt x="134010" y="268033"/>
                </a:lnTo>
                <a:lnTo>
                  <a:pt x="116510" y="266339"/>
                </a:lnTo>
                <a:lnTo>
                  <a:pt x="74294" y="240982"/>
                </a:lnTo>
                <a:lnTo>
                  <a:pt x="57150" y="205825"/>
                </a:lnTo>
                <a:lnTo>
                  <a:pt x="51435" y="154304"/>
                </a:lnTo>
                <a:lnTo>
                  <a:pt x="52916" y="126868"/>
                </a:lnTo>
                <a:lnTo>
                  <a:pt x="64770" y="83892"/>
                </a:lnTo>
                <a:lnTo>
                  <a:pt x="102523" y="47937"/>
                </a:lnTo>
                <a:lnTo>
                  <a:pt x="136969" y="41148"/>
                </a:lnTo>
                <a:lnTo>
                  <a:pt x="230094" y="41148"/>
                </a:lnTo>
                <a:lnTo>
                  <a:pt x="227815" y="37886"/>
                </a:lnTo>
                <a:lnTo>
                  <a:pt x="213829" y="24384"/>
                </a:lnTo>
                <a:lnTo>
                  <a:pt x="197422" y="13705"/>
                </a:lnTo>
                <a:lnTo>
                  <a:pt x="178792" y="6086"/>
                </a:lnTo>
                <a:lnTo>
                  <a:pt x="157963" y="1520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66" y="239704"/>
                </a:lnTo>
                <a:lnTo>
                  <a:pt x="161231" y="263523"/>
                </a:lnTo>
                <a:lnTo>
                  <a:pt x="134010" y="268033"/>
                </a:lnTo>
                <a:lnTo>
                  <a:pt x="228355" y="268033"/>
                </a:lnTo>
                <a:lnTo>
                  <a:pt x="231457" y="264795"/>
                </a:lnTo>
                <a:lnTo>
                  <a:pt x="243355" y="246343"/>
                </a:lnTo>
                <a:lnTo>
                  <a:pt x="252108" y="225141"/>
                </a:lnTo>
                <a:lnTo>
                  <a:pt x="257733" y="201167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094" y="41148"/>
                </a:moveTo>
                <a:lnTo>
                  <a:pt x="136969" y="41148"/>
                </a:lnTo>
                <a:lnTo>
                  <a:pt x="149077" y="42093"/>
                </a:lnTo>
                <a:lnTo>
                  <a:pt x="160256" y="44924"/>
                </a:lnTo>
                <a:lnTo>
                  <a:pt x="194922" y="74999"/>
                </a:lnTo>
                <a:lnTo>
                  <a:pt x="204596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0" y="53949"/>
                </a:lnTo>
                <a:lnTo>
                  <a:pt x="230094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46785" y="4034015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2" y="8218"/>
                </a:lnTo>
                <a:lnTo>
                  <a:pt x="45815" y="32867"/>
                </a:lnTo>
                <a:lnTo>
                  <a:pt x="11436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75" y="247244"/>
                </a:lnTo>
                <a:lnTo>
                  <a:pt x="59082" y="286801"/>
                </a:lnTo>
                <a:lnTo>
                  <a:pt x="109411" y="306698"/>
                </a:lnTo>
                <a:lnTo>
                  <a:pt x="139058" y="309181"/>
                </a:lnTo>
                <a:lnTo>
                  <a:pt x="158061" y="308055"/>
                </a:lnTo>
                <a:lnTo>
                  <a:pt x="210598" y="291083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44" y="266264"/>
                </a:lnTo>
                <a:lnTo>
                  <a:pt x="76295" y="239750"/>
                </a:lnTo>
                <a:lnTo>
                  <a:pt x="57647" y="204395"/>
                </a:lnTo>
                <a:lnTo>
                  <a:pt x="51428" y="154686"/>
                </a:lnTo>
                <a:lnTo>
                  <a:pt x="52983" y="128114"/>
                </a:lnTo>
                <a:lnTo>
                  <a:pt x="65418" y="85680"/>
                </a:lnTo>
                <a:lnTo>
                  <a:pt x="104462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9" y="22502"/>
                </a:lnTo>
                <a:lnTo>
                  <a:pt x="194559" y="10001"/>
                </a:lnTo>
                <a:lnTo>
                  <a:pt x="168189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4" y="48794"/>
                </a:lnTo>
                <a:lnTo>
                  <a:pt x="212206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5" y="180288"/>
                </a:lnTo>
                <a:lnTo>
                  <a:pt x="212329" y="223578"/>
                </a:lnTo>
                <a:lnTo>
                  <a:pt x="173322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84015" y="4034015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50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48" y="43434"/>
                </a:moveTo>
                <a:lnTo>
                  <a:pt x="123545" y="43434"/>
                </a:lnTo>
                <a:lnTo>
                  <a:pt x="136507" y="44487"/>
                </a:lnTo>
                <a:lnTo>
                  <a:pt x="147534" y="47639"/>
                </a:lnTo>
                <a:lnTo>
                  <a:pt x="172953" y="81122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70" y="91276"/>
                </a:lnTo>
                <a:lnTo>
                  <a:pt x="258006" y="55130"/>
                </a:lnTo>
                <a:lnTo>
                  <a:pt x="264312" y="51815"/>
                </a:lnTo>
                <a:lnTo>
                  <a:pt x="218414" y="51815"/>
                </a:lnTo>
                <a:lnTo>
                  <a:pt x="214748" y="43434"/>
                </a:lnTo>
                <a:close/>
              </a:path>
              <a:path w="402589" h="302895">
                <a:moveTo>
                  <a:pt x="391137" y="43434"/>
                </a:moveTo>
                <a:lnTo>
                  <a:pt x="299085" y="43434"/>
                </a:lnTo>
                <a:lnTo>
                  <a:pt x="307463" y="43935"/>
                </a:lnTo>
                <a:lnTo>
                  <a:pt x="315294" y="45446"/>
                </a:lnTo>
                <a:lnTo>
                  <a:pt x="347090" y="72872"/>
                </a:lnTo>
                <a:lnTo>
                  <a:pt x="351981" y="113457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7" y="55391"/>
                </a:lnTo>
                <a:lnTo>
                  <a:pt x="391137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2" y="3234"/>
                </a:lnTo>
                <a:lnTo>
                  <a:pt x="259083" y="12944"/>
                </a:lnTo>
                <a:lnTo>
                  <a:pt x="237436" y="29135"/>
                </a:lnTo>
                <a:lnTo>
                  <a:pt x="218414" y="51815"/>
                </a:lnTo>
                <a:lnTo>
                  <a:pt x="264312" y="51815"/>
                </a:lnTo>
                <a:lnTo>
                  <a:pt x="270356" y="48639"/>
                </a:lnTo>
                <a:lnTo>
                  <a:pt x="284046" y="44737"/>
                </a:lnTo>
                <a:lnTo>
                  <a:pt x="299085" y="43434"/>
                </a:lnTo>
                <a:lnTo>
                  <a:pt x="391137" y="43434"/>
                </a:lnTo>
                <a:lnTo>
                  <a:pt x="388877" y="38245"/>
                </a:lnTo>
                <a:lnTo>
                  <a:pt x="378434" y="24384"/>
                </a:lnTo>
                <a:lnTo>
                  <a:pt x="365274" y="13705"/>
                </a:lnTo>
                <a:lnTo>
                  <a:pt x="349523" y="6086"/>
                </a:lnTo>
                <a:lnTo>
                  <a:pt x="331200" y="1520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74" y="7436"/>
                </a:lnTo>
                <a:lnTo>
                  <a:pt x="61358" y="28578"/>
                </a:lnTo>
                <a:lnTo>
                  <a:pt x="45148" y="48196"/>
                </a:lnTo>
                <a:lnTo>
                  <a:pt x="97750" y="48196"/>
                </a:lnTo>
                <a:lnTo>
                  <a:pt x="103182" y="46223"/>
                </a:lnTo>
                <a:lnTo>
                  <a:pt x="113168" y="44131"/>
                </a:lnTo>
                <a:lnTo>
                  <a:pt x="123545" y="43434"/>
                </a:lnTo>
                <a:lnTo>
                  <a:pt x="214748" y="43434"/>
                </a:lnTo>
                <a:lnTo>
                  <a:pt x="213343" y="4022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60607" y="4034015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45"/>
                </a:lnTo>
                <a:lnTo>
                  <a:pt x="215183" y="271945"/>
                </a:lnTo>
                <a:lnTo>
                  <a:pt x="219067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6" y="205981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20" y="46924"/>
                </a:lnTo>
                <a:lnTo>
                  <a:pt x="101176" y="45250"/>
                </a:lnTo>
                <a:lnTo>
                  <a:pt x="45720" y="45250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83" y="271945"/>
                </a:moveTo>
                <a:lnTo>
                  <a:pt x="50292" y="271945"/>
                </a:lnTo>
                <a:lnTo>
                  <a:pt x="57152" y="279659"/>
                </a:lnTo>
                <a:lnTo>
                  <a:pt x="93327" y="303239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46" y="289852"/>
                </a:lnTo>
                <a:lnTo>
                  <a:pt x="215183" y="271945"/>
                </a:lnTo>
                <a:close/>
              </a:path>
              <a:path w="257175" h="417195">
                <a:moveTo>
                  <a:pt x="220720" y="39433"/>
                </a:moveTo>
                <a:lnTo>
                  <a:pt x="126961" y="39433"/>
                </a:lnTo>
                <a:lnTo>
                  <a:pt x="142544" y="41185"/>
                </a:lnTo>
                <a:lnTo>
                  <a:pt x="156987" y="46447"/>
                </a:lnTo>
                <a:lnTo>
                  <a:pt x="192677" y="83377"/>
                </a:lnTo>
                <a:lnTo>
                  <a:pt x="204291" y="125704"/>
                </a:lnTo>
                <a:lnTo>
                  <a:pt x="205740" y="152209"/>
                </a:lnTo>
                <a:lnTo>
                  <a:pt x="204255" y="179914"/>
                </a:lnTo>
                <a:lnTo>
                  <a:pt x="192356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67" y="268033"/>
                </a:lnTo>
                <a:lnTo>
                  <a:pt x="240893" y="234124"/>
                </a:lnTo>
                <a:lnTo>
                  <a:pt x="253106" y="195481"/>
                </a:lnTo>
                <a:lnTo>
                  <a:pt x="257175" y="152400"/>
                </a:lnTo>
                <a:lnTo>
                  <a:pt x="256247" y="131630"/>
                </a:lnTo>
                <a:lnTo>
                  <a:pt x="248859" y="92690"/>
                </a:lnTo>
                <a:lnTo>
                  <a:pt x="224039" y="43008"/>
                </a:lnTo>
                <a:lnTo>
                  <a:pt x="220720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91"/>
                </a:lnTo>
                <a:lnTo>
                  <a:pt x="54058" y="34660"/>
                </a:lnTo>
                <a:lnTo>
                  <a:pt x="45720" y="45250"/>
                </a:lnTo>
                <a:lnTo>
                  <a:pt x="101176" y="45250"/>
                </a:lnTo>
                <a:lnTo>
                  <a:pt x="111429" y="41308"/>
                </a:lnTo>
                <a:lnTo>
                  <a:pt x="126961" y="39433"/>
                </a:lnTo>
                <a:lnTo>
                  <a:pt x="220720" y="39433"/>
                </a:lnTo>
                <a:lnTo>
                  <a:pt x="212208" y="30262"/>
                </a:lnTo>
                <a:lnTo>
                  <a:pt x="198602" y="19532"/>
                </a:lnTo>
                <a:lnTo>
                  <a:pt x="183541" y="10972"/>
                </a:lnTo>
                <a:lnTo>
                  <a:pt x="167366" y="4870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60130" y="4034015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1" y="308055"/>
                </a:lnTo>
                <a:lnTo>
                  <a:pt x="210598" y="291083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39" y="266264"/>
                </a:lnTo>
                <a:lnTo>
                  <a:pt x="76295" y="239750"/>
                </a:lnTo>
                <a:lnTo>
                  <a:pt x="57647" y="204395"/>
                </a:lnTo>
                <a:lnTo>
                  <a:pt x="51428" y="154686"/>
                </a:lnTo>
                <a:lnTo>
                  <a:pt x="52983" y="128114"/>
                </a:lnTo>
                <a:lnTo>
                  <a:pt x="65418" y="85680"/>
                </a:lnTo>
                <a:lnTo>
                  <a:pt x="104457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9" y="22502"/>
                </a:lnTo>
                <a:lnTo>
                  <a:pt x="194559" y="10001"/>
                </a:lnTo>
                <a:lnTo>
                  <a:pt x="168189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5" y="180288"/>
                </a:lnTo>
                <a:lnTo>
                  <a:pt x="212329" y="223578"/>
                </a:lnTo>
                <a:lnTo>
                  <a:pt x="173322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97360" y="403401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9" y="48520"/>
                </a:lnTo>
                <a:lnTo>
                  <a:pt x="99480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82" y="43434"/>
                </a:moveTo>
                <a:lnTo>
                  <a:pt x="128777" y="43434"/>
                </a:lnTo>
                <a:lnTo>
                  <a:pt x="138473" y="44004"/>
                </a:lnTo>
                <a:lnTo>
                  <a:pt x="147543" y="45708"/>
                </a:lnTo>
                <a:lnTo>
                  <a:pt x="181003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4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20"/>
                </a:lnTo>
                <a:lnTo>
                  <a:pt x="84999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80" y="48387"/>
                </a:lnTo>
                <a:lnTo>
                  <a:pt x="113329" y="44704"/>
                </a:lnTo>
                <a:lnTo>
                  <a:pt x="128777" y="43434"/>
                </a:lnTo>
                <a:lnTo>
                  <a:pt x="227582" y="43434"/>
                </a:lnTo>
                <a:lnTo>
                  <a:pt x="227383" y="43025"/>
                </a:lnTo>
                <a:lnTo>
                  <a:pt x="199116" y="14800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99163" y="403401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34112" y="403401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9" y="48520"/>
                </a:lnTo>
                <a:lnTo>
                  <a:pt x="99480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82" y="43434"/>
                </a:moveTo>
                <a:lnTo>
                  <a:pt x="128777" y="43434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1003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4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20"/>
                </a:lnTo>
                <a:lnTo>
                  <a:pt x="84999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80" y="48387"/>
                </a:lnTo>
                <a:lnTo>
                  <a:pt x="113329" y="44704"/>
                </a:lnTo>
                <a:lnTo>
                  <a:pt x="128777" y="43434"/>
                </a:lnTo>
                <a:lnTo>
                  <a:pt x="227582" y="43434"/>
                </a:lnTo>
                <a:lnTo>
                  <a:pt x="227383" y="43025"/>
                </a:lnTo>
                <a:lnTo>
                  <a:pt x="199116" y="14800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23914" y="3936771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5" y="363691"/>
                </a:lnTo>
                <a:lnTo>
                  <a:pt x="64388" y="395477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8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89" y="356615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95224" y="403401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18" y="154114"/>
                </a:lnTo>
                <a:lnTo>
                  <a:pt x="270722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43" y="80722"/>
                </a:lnTo>
                <a:lnTo>
                  <a:pt x="219456" y="126301"/>
                </a:lnTo>
                <a:lnTo>
                  <a:pt x="270722" y="126301"/>
                </a:lnTo>
                <a:lnTo>
                  <a:pt x="270260" y="119524"/>
                </a:lnTo>
                <a:lnTo>
                  <a:pt x="263194" y="89039"/>
                </a:lnTo>
                <a:lnTo>
                  <a:pt x="251433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10171" y="4034015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2"/>
                </a:lnTo>
                <a:lnTo>
                  <a:pt x="5576" y="236373"/>
                </a:lnTo>
                <a:lnTo>
                  <a:pt x="13873" y="255549"/>
                </a:lnTo>
                <a:lnTo>
                  <a:pt x="38671" y="285280"/>
                </a:lnTo>
                <a:lnTo>
                  <a:pt x="75874" y="303193"/>
                </a:lnTo>
                <a:lnTo>
                  <a:pt x="126784" y="309181"/>
                </a:lnTo>
                <a:lnTo>
                  <a:pt x="143769" y="308430"/>
                </a:lnTo>
                <a:lnTo>
                  <a:pt x="189356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33"/>
                </a:lnTo>
                <a:lnTo>
                  <a:pt x="52746" y="220371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6007"/>
                </a:lnTo>
                <a:lnTo>
                  <a:pt x="34922" y="26503"/>
                </a:lnTo>
                <a:lnTo>
                  <a:pt x="10853" y="66163"/>
                </a:lnTo>
                <a:lnTo>
                  <a:pt x="8622" y="85826"/>
                </a:lnTo>
                <a:lnTo>
                  <a:pt x="9279" y="95879"/>
                </a:lnTo>
                <a:lnTo>
                  <a:pt x="25767" y="133383"/>
                </a:lnTo>
                <a:lnTo>
                  <a:pt x="64724" y="158373"/>
                </a:lnTo>
                <a:lnTo>
                  <a:pt x="102945" y="170375"/>
                </a:lnTo>
                <a:lnTo>
                  <a:pt x="146935" y="182041"/>
                </a:lnTo>
                <a:lnTo>
                  <a:pt x="161688" y="186526"/>
                </a:lnTo>
                <a:lnTo>
                  <a:pt x="193937" y="212834"/>
                </a:lnTo>
                <a:lnTo>
                  <a:pt x="194881" y="220891"/>
                </a:lnTo>
                <a:lnTo>
                  <a:pt x="193830" y="230083"/>
                </a:lnTo>
                <a:lnTo>
                  <a:pt x="168579" y="260120"/>
                </a:lnTo>
                <a:lnTo>
                  <a:pt x="126593" y="268033"/>
                </a:lnTo>
                <a:lnTo>
                  <a:pt x="227560" y="268033"/>
                </a:lnTo>
                <a:lnTo>
                  <a:pt x="245415" y="227971"/>
                </a:lnTo>
                <a:lnTo>
                  <a:pt x="246329" y="215646"/>
                </a:lnTo>
                <a:lnTo>
                  <a:pt x="245575" y="203321"/>
                </a:lnTo>
                <a:lnTo>
                  <a:pt x="227653" y="16460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5" y="114946"/>
                </a:lnTo>
                <a:lnTo>
                  <a:pt x="88084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48" y="102298"/>
                </a:lnTo>
                <a:lnTo>
                  <a:pt x="63258" y="96964"/>
                </a:lnTo>
                <a:lnTo>
                  <a:pt x="59156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27" y="47577"/>
                </a:lnTo>
                <a:lnTo>
                  <a:pt x="121157" y="41148"/>
                </a:lnTo>
                <a:lnTo>
                  <a:pt x="219990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7" y="41148"/>
                </a:lnTo>
                <a:lnTo>
                  <a:pt x="134968" y="41954"/>
                </a:lnTo>
                <a:lnTo>
                  <a:pt x="147107" y="44376"/>
                </a:lnTo>
                <a:lnTo>
                  <a:pt x="179254" y="69665"/>
                </a:lnTo>
                <a:lnTo>
                  <a:pt x="185737" y="90297"/>
                </a:lnTo>
                <a:lnTo>
                  <a:pt x="234899" y="83438"/>
                </a:lnTo>
                <a:lnTo>
                  <a:pt x="232016" y="69665"/>
                </a:lnTo>
                <a:lnTo>
                  <a:pt x="228199" y="57497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95984" y="4034015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256603" y="271081"/>
                </a:moveTo>
                <a:lnTo>
                  <a:pt x="206311" y="271081"/>
                </a:lnTo>
                <a:lnTo>
                  <a:pt x="206311" y="416623"/>
                </a:lnTo>
                <a:lnTo>
                  <a:pt x="256603" y="416623"/>
                </a:lnTo>
                <a:lnTo>
                  <a:pt x="256603" y="271081"/>
                </a:lnTo>
                <a:close/>
              </a:path>
              <a:path w="257175" h="417195">
                <a:moveTo>
                  <a:pt x="124968" y="0"/>
                </a:moveTo>
                <a:lnTo>
                  <a:pt x="75461" y="10287"/>
                </a:lnTo>
                <a:lnTo>
                  <a:pt x="34442" y="40771"/>
                </a:lnTo>
                <a:lnTo>
                  <a:pt x="8679" y="90106"/>
                </a:lnTo>
                <a:lnTo>
                  <a:pt x="964" y="130111"/>
                </a:lnTo>
                <a:lnTo>
                  <a:pt x="0" y="151828"/>
                </a:lnTo>
                <a:lnTo>
                  <a:pt x="2374" y="186472"/>
                </a:lnTo>
                <a:lnTo>
                  <a:pt x="21372" y="244116"/>
                </a:lnTo>
                <a:lnTo>
                  <a:pt x="57970" y="285516"/>
                </a:lnTo>
                <a:lnTo>
                  <a:pt x="103340" y="306555"/>
                </a:lnTo>
                <a:lnTo>
                  <a:pt x="128777" y="309181"/>
                </a:lnTo>
                <a:lnTo>
                  <a:pt x="140473" y="308502"/>
                </a:lnTo>
                <a:lnTo>
                  <a:pt x="183471" y="292553"/>
                </a:lnTo>
                <a:lnTo>
                  <a:pt x="206311" y="271081"/>
                </a:lnTo>
                <a:lnTo>
                  <a:pt x="256603" y="271081"/>
                </a:lnTo>
                <a:lnTo>
                  <a:pt x="256603" y="268033"/>
                </a:lnTo>
                <a:lnTo>
                  <a:pt x="132969" y="268033"/>
                </a:lnTo>
                <a:lnTo>
                  <a:pt x="116784" y="266247"/>
                </a:lnTo>
                <a:lnTo>
                  <a:pt x="75438" y="239458"/>
                </a:lnTo>
                <a:lnTo>
                  <a:pt x="57435" y="203739"/>
                </a:lnTo>
                <a:lnTo>
                  <a:pt x="51434" y="153733"/>
                </a:lnTo>
                <a:lnTo>
                  <a:pt x="52862" y="126248"/>
                </a:lnTo>
                <a:lnTo>
                  <a:pt x="64250" y="82962"/>
                </a:lnTo>
                <a:lnTo>
                  <a:pt x="99415" y="46366"/>
                </a:lnTo>
                <a:lnTo>
                  <a:pt x="129628" y="39433"/>
                </a:lnTo>
                <a:lnTo>
                  <a:pt x="205758" y="39433"/>
                </a:lnTo>
                <a:lnTo>
                  <a:pt x="194214" y="25921"/>
                </a:lnTo>
                <a:lnTo>
                  <a:pt x="174064" y="11515"/>
                </a:lnTo>
                <a:lnTo>
                  <a:pt x="150988" y="2877"/>
                </a:lnTo>
                <a:lnTo>
                  <a:pt x="124968" y="0"/>
                </a:lnTo>
                <a:close/>
              </a:path>
              <a:path w="257175" h="417195">
                <a:moveTo>
                  <a:pt x="205758" y="39433"/>
                </a:moveTo>
                <a:lnTo>
                  <a:pt x="129628" y="39433"/>
                </a:lnTo>
                <a:lnTo>
                  <a:pt x="145583" y="41292"/>
                </a:lnTo>
                <a:lnTo>
                  <a:pt x="160447" y="46875"/>
                </a:lnTo>
                <a:lnTo>
                  <a:pt x="197669" y="86004"/>
                </a:lnTo>
                <a:lnTo>
                  <a:pt x="209920" y="130478"/>
                </a:lnTo>
                <a:lnTo>
                  <a:pt x="211454" y="158216"/>
                </a:lnTo>
                <a:lnTo>
                  <a:pt x="210007" y="184166"/>
                </a:lnTo>
                <a:lnTo>
                  <a:pt x="198430" y="225494"/>
                </a:lnTo>
                <a:lnTo>
                  <a:pt x="162855" y="261250"/>
                </a:lnTo>
                <a:lnTo>
                  <a:pt x="132969" y="268033"/>
                </a:lnTo>
                <a:lnTo>
                  <a:pt x="256603" y="268033"/>
                </a:lnTo>
                <a:lnTo>
                  <a:pt x="256603" y="46100"/>
                </a:lnTo>
                <a:lnTo>
                  <a:pt x="211454" y="46100"/>
                </a:lnTo>
                <a:lnTo>
                  <a:pt x="205758" y="39433"/>
                </a:lnTo>
                <a:close/>
              </a:path>
              <a:path w="257175" h="417195">
                <a:moveTo>
                  <a:pt x="256603" y="6286"/>
                </a:moveTo>
                <a:lnTo>
                  <a:pt x="211454" y="6286"/>
                </a:lnTo>
                <a:lnTo>
                  <a:pt x="211454" y="46100"/>
                </a:lnTo>
                <a:lnTo>
                  <a:pt x="256603" y="46100"/>
                </a:lnTo>
                <a:lnTo>
                  <a:pt x="256603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30642" y="4040301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2003"/>
                </a:lnTo>
                <a:lnTo>
                  <a:pt x="3048" y="230416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66" y="302894"/>
                </a:lnTo>
                <a:lnTo>
                  <a:pt x="129157" y="299750"/>
                </a:lnTo>
                <a:lnTo>
                  <a:pt x="154151" y="290310"/>
                </a:lnTo>
                <a:lnTo>
                  <a:pt x="176056" y="274568"/>
                </a:lnTo>
                <a:lnTo>
                  <a:pt x="188951" y="259461"/>
                </a:lnTo>
                <a:lnTo>
                  <a:pt x="111251" y="259461"/>
                </a:lnTo>
                <a:lnTo>
                  <a:pt x="100414" y="258745"/>
                </a:lnTo>
                <a:lnTo>
                  <a:pt x="60715" y="234745"/>
                </a:lnTo>
                <a:lnTo>
                  <a:pt x="51068" y="197026"/>
                </a:lnTo>
                <a:lnTo>
                  <a:pt x="50292" y="164122"/>
                </a:lnTo>
                <a:lnTo>
                  <a:pt x="50292" y="0"/>
                </a:lnTo>
                <a:close/>
              </a:path>
              <a:path w="240029" h="302895">
                <a:moveTo>
                  <a:pt x="240029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29" y="296608"/>
                </a:lnTo>
                <a:lnTo>
                  <a:pt x="240029" y="252514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8" y="0"/>
                </a:lnTo>
                <a:lnTo>
                  <a:pt x="189738" y="158597"/>
                </a:lnTo>
                <a:lnTo>
                  <a:pt x="189222" y="176415"/>
                </a:lnTo>
                <a:lnTo>
                  <a:pt x="181546" y="216408"/>
                </a:lnTo>
                <a:lnTo>
                  <a:pt x="153543" y="247942"/>
                </a:lnTo>
                <a:lnTo>
                  <a:pt x="111251" y="259461"/>
                </a:lnTo>
                <a:lnTo>
                  <a:pt x="188951" y="259461"/>
                </a:lnTo>
                <a:lnTo>
                  <a:pt x="194881" y="252514"/>
                </a:lnTo>
                <a:lnTo>
                  <a:pt x="240029" y="252514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33016" y="4034015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8" y="41719"/>
                </a:moveTo>
                <a:lnTo>
                  <a:pt x="135267" y="41719"/>
                </a:lnTo>
                <a:lnTo>
                  <a:pt x="153101" y="42775"/>
                </a:lnTo>
                <a:lnTo>
                  <a:pt x="168608" y="45948"/>
                </a:lnTo>
                <a:lnTo>
                  <a:pt x="203317" y="75750"/>
                </a:lnTo>
                <a:lnTo>
                  <a:pt x="206895" y="101828"/>
                </a:lnTo>
                <a:lnTo>
                  <a:pt x="206895" y="103632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12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8" y="269748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81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83" y="265747"/>
                </a:lnTo>
                <a:lnTo>
                  <a:pt x="212298" y="276055"/>
                </a:lnTo>
                <a:lnTo>
                  <a:pt x="214390" y="285683"/>
                </a:lnTo>
                <a:lnTo>
                  <a:pt x="217161" y="294629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9"/>
                </a:lnTo>
                <a:lnTo>
                  <a:pt x="262799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8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9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1" y="44851"/>
                </a:lnTo>
                <a:lnTo>
                  <a:pt x="135267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91" y="13728"/>
                </a:lnTo>
                <a:lnTo>
                  <a:pt x="177185" y="2228"/>
                </a:lnTo>
                <a:lnTo>
                  <a:pt x="160816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68550" y="4034015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35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71"/>
                </a:lnTo>
                <a:lnTo>
                  <a:pt x="51739" y="114909"/>
                </a:lnTo>
                <a:lnTo>
                  <a:pt x="63343" y="76263"/>
                </a:lnTo>
                <a:lnTo>
                  <a:pt x="98971" y="48520"/>
                </a:lnTo>
                <a:lnTo>
                  <a:pt x="99472" y="48387"/>
                </a:lnTo>
                <a:lnTo>
                  <a:pt x="45135" y="48387"/>
                </a:lnTo>
                <a:lnTo>
                  <a:pt x="45135" y="6286"/>
                </a:lnTo>
                <a:close/>
              </a:path>
              <a:path w="240665" h="302895">
                <a:moveTo>
                  <a:pt x="227569" y="43434"/>
                </a:moveTo>
                <a:lnTo>
                  <a:pt x="128765" y="43434"/>
                </a:lnTo>
                <a:lnTo>
                  <a:pt x="138460" y="44004"/>
                </a:lnTo>
                <a:lnTo>
                  <a:pt x="147532" y="45708"/>
                </a:lnTo>
                <a:lnTo>
                  <a:pt x="180996" y="69575"/>
                </a:lnTo>
                <a:lnTo>
                  <a:pt x="189938" y="108291"/>
                </a:lnTo>
                <a:lnTo>
                  <a:pt x="190296" y="302894"/>
                </a:lnTo>
                <a:lnTo>
                  <a:pt x="240588" y="302894"/>
                </a:lnTo>
                <a:lnTo>
                  <a:pt x="240525" y="114909"/>
                </a:lnTo>
                <a:lnTo>
                  <a:pt x="237832" y="71920"/>
                </a:lnTo>
                <a:lnTo>
                  <a:pt x="231698" y="51928"/>
                </a:lnTo>
                <a:lnTo>
                  <a:pt x="227569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1" y="3020"/>
                </a:lnTo>
                <a:lnTo>
                  <a:pt x="84991" y="12087"/>
                </a:lnTo>
                <a:lnTo>
                  <a:pt x="63245" y="27206"/>
                </a:lnTo>
                <a:lnTo>
                  <a:pt x="45135" y="48387"/>
                </a:lnTo>
                <a:lnTo>
                  <a:pt x="99472" y="48387"/>
                </a:lnTo>
                <a:lnTo>
                  <a:pt x="113321" y="44704"/>
                </a:lnTo>
                <a:lnTo>
                  <a:pt x="128765" y="43434"/>
                </a:lnTo>
                <a:lnTo>
                  <a:pt x="227569" y="43434"/>
                </a:lnTo>
                <a:lnTo>
                  <a:pt x="227370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68072" y="3927716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41" y="106299"/>
                </a:moveTo>
                <a:lnTo>
                  <a:pt x="74315" y="117111"/>
                </a:lnTo>
                <a:lnTo>
                  <a:pt x="33269" y="148947"/>
                </a:lnTo>
                <a:lnTo>
                  <a:pt x="8310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2" y="283234"/>
                </a:lnTo>
                <a:lnTo>
                  <a:pt x="9151" y="323422"/>
                </a:lnTo>
                <a:lnTo>
                  <a:pt x="25312" y="358048"/>
                </a:lnTo>
                <a:lnTo>
                  <a:pt x="62377" y="395960"/>
                </a:lnTo>
                <a:lnTo>
                  <a:pt x="110069" y="414264"/>
                </a:lnTo>
                <a:lnTo>
                  <a:pt x="127427" y="415480"/>
                </a:lnTo>
                <a:lnTo>
                  <a:pt x="153130" y="412731"/>
                </a:lnTo>
                <a:lnTo>
                  <a:pt x="175510" y="404491"/>
                </a:lnTo>
                <a:lnTo>
                  <a:pt x="194569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66" y="372580"/>
                </a:lnTo>
                <a:lnTo>
                  <a:pt x="75522" y="346240"/>
                </a:lnTo>
                <a:lnTo>
                  <a:pt x="57435" y="310935"/>
                </a:lnTo>
                <a:lnTo>
                  <a:pt x="51422" y="261175"/>
                </a:lnTo>
                <a:lnTo>
                  <a:pt x="52827" y="233878"/>
                </a:lnTo>
                <a:lnTo>
                  <a:pt x="64078" y="190871"/>
                </a:lnTo>
                <a:lnTo>
                  <a:pt x="99202" y="154819"/>
                </a:lnTo>
                <a:lnTo>
                  <a:pt x="130005" y="148018"/>
                </a:lnTo>
                <a:lnTo>
                  <a:pt x="257157" y="148018"/>
                </a:lnTo>
                <a:lnTo>
                  <a:pt x="257157" y="147167"/>
                </a:lnTo>
                <a:lnTo>
                  <a:pt x="206865" y="147167"/>
                </a:lnTo>
                <a:lnTo>
                  <a:pt x="199817" y="138505"/>
                </a:lnTo>
                <a:lnTo>
                  <a:pt x="191800" y="130684"/>
                </a:lnTo>
                <a:lnTo>
                  <a:pt x="150504" y="109145"/>
                </a:lnTo>
                <a:lnTo>
                  <a:pt x="138197" y="107011"/>
                </a:lnTo>
                <a:lnTo>
                  <a:pt x="125141" y="106299"/>
                </a:lnTo>
                <a:close/>
              </a:path>
              <a:path w="257175" h="415925">
                <a:moveTo>
                  <a:pt x="257157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57" y="409194"/>
                </a:lnTo>
                <a:lnTo>
                  <a:pt x="257157" y="371576"/>
                </a:lnTo>
                <a:close/>
              </a:path>
              <a:path w="257175" h="415925">
                <a:moveTo>
                  <a:pt x="257157" y="148018"/>
                </a:moveTo>
                <a:lnTo>
                  <a:pt x="130005" y="148018"/>
                </a:lnTo>
                <a:lnTo>
                  <a:pt x="146538" y="149788"/>
                </a:lnTo>
                <a:lnTo>
                  <a:pt x="161709" y="155105"/>
                </a:lnTo>
                <a:lnTo>
                  <a:pt x="198225" y="192639"/>
                </a:lnTo>
                <a:lnTo>
                  <a:pt x="209973" y="237180"/>
                </a:lnTo>
                <a:lnTo>
                  <a:pt x="211437" y="265468"/>
                </a:lnTo>
                <a:lnTo>
                  <a:pt x="209993" y="291273"/>
                </a:lnTo>
                <a:lnTo>
                  <a:pt x="198460" y="332274"/>
                </a:lnTo>
                <a:lnTo>
                  <a:pt x="162806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57" y="371576"/>
                </a:lnTo>
                <a:lnTo>
                  <a:pt x="257157" y="148018"/>
                </a:lnTo>
                <a:close/>
              </a:path>
              <a:path w="257175" h="415925">
                <a:moveTo>
                  <a:pt x="257157" y="0"/>
                </a:moveTo>
                <a:lnTo>
                  <a:pt x="206865" y="0"/>
                </a:lnTo>
                <a:lnTo>
                  <a:pt x="206865" y="147167"/>
                </a:lnTo>
                <a:lnTo>
                  <a:pt x="257157" y="147167"/>
                </a:lnTo>
                <a:lnTo>
                  <a:pt x="2571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986449" y="4034015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3" y="308055"/>
                </a:lnTo>
                <a:lnTo>
                  <a:pt x="210585" y="291083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34" y="204395"/>
                </a:lnTo>
                <a:lnTo>
                  <a:pt x="51416" y="154686"/>
                </a:lnTo>
                <a:lnTo>
                  <a:pt x="52971" y="128114"/>
                </a:lnTo>
                <a:lnTo>
                  <a:pt x="65405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79" y="43488"/>
                </a:lnTo>
                <a:lnTo>
                  <a:pt x="173188" y="48794"/>
                </a:lnTo>
                <a:lnTo>
                  <a:pt x="212195" y="85762"/>
                </a:lnTo>
                <a:lnTo>
                  <a:pt x="224735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6" y="222345"/>
                </a:lnTo>
                <a:lnTo>
                  <a:pt x="276660" y="177446"/>
                </a:lnTo>
                <a:lnTo>
                  <a:pt x="277730" y="150406"/>
                </a:lnTo>
                <a:lnTo>
                  <a:pt x="275304" y="117080"/>
                </a:lnTo>
                <a:lnTo>
                  <a:pt x="268032" y="87561"/>
                </a:lnTo>
                <a:lnTo>
                  <a:pt x="255918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704057" y="4034015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89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2915" y="467248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6" y="0"/>
                </a:moveTo>
                <a:lnTo>
                  <a:pt x="88217" y="8218"/>
                </a:lnTo>
                <a:lnTo>
                  <a:pt x="45807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70" y="247244"/>
                </a:lnTo>
                <a:lnTo>
                  <a:pt x="59078" y="286801"/>
                </a:lnTo>
                <a:lnTo>
                  <a:pt x="109408" y="306698"/>
                </a:lnTo>
                <a:lnTo>
                  <a:pt x="139056" y="309181"/>
                </a:lnTo>
                <a:lnTo>
                  <a:pt x="158056" y="308053"/>
                </a:lnTo>
                <a:lnTo>
                  <a:pt x="210589" y="291084"/>
                </a:lnTo>
                <a:lnTo>
                  <a:pt x="240589" y="268033"/>
                </a:lnTo>
                <a:lnTo>
                  <a:pt x="139056" y="268033"/>
                </a:lnTo>
                <a:lnTo>
                  <a:pt x="120939" y="266264"/>
                </a:lnTo>
                <a:lnTo>
                  <a:pt x="76288" y="239737"/>
                </a:lnTo>
                <a:lnTo>
                  <a:pt x="57641" y="204393"/>
                </a:lnTo>
                <a:lnTo>
                  <a:pt x="51425" y="154686"/>
                </a:lnTo>
                <a:lnTo>
                  <a:pt x="52979" y="128113"/>
                </a:lnTo>
                <a:lnTo>
                  <a:pt x="65411" y="85675"/>
                </a:lnTo>
                <a:lnTo>
                  <a:pt x="104456" y="48731"/>
                </a:lnTo>
                <a:lnTo>
                  <a:pt x="139056" y="41719"/>
                </a:lnTo>
                <a:lnTo>
                  <a:pt x="240304" y="41719"/>
                </a:lnTo>
                <a:lnTo>
                  <a:pt x="238975" y="40005"/>
                </a:lnTo>
                <a:lnTo>
                  <a:pt x="218152" y="22502"/>
                </a:lnTo>
                <a:lnTo>
                  <a:pt x="194552" y="10001"/>
                </a:lnTo>
                <a:lnTo>
                  <a:pt x="168184" y="2500"/>
                </a:lnTo>
                <a:lnTo>
                  <a:pt x="139056" y="0"/>
                </a:lnTo>
                <a:close/>
              </a:path>
              <a:path w="278130" h="309245">
                <a:moveTo>
                  <a:pt x="240304" y="41719"/>
                </a:moveTo>
                <a:lnTo>
                  <a:pt x="139056" y="41719"/>
                </a:lnTo>
                <a:lnTo>
                  <a:pt x="156878" y="43488"/>
                </a:lnTo>
                <a:lnTo>
                  <a:pt x="173192" y="48793"/>
                </a:lnTo>
                <a:lnTo>
                  <a:pt x="212201" y="85757"/>
                </a:lnTo>
                <a:lnTo>
                  <a:pt x="224736" y="127302"/>
                </a:lnTo>
                <a:lnTo>
                  <a:pt x="226215" y="154686"/>
                </a:lnTo>
                <a:lnTo>
                  <a:pt x="224753" y="180286"/>
                </a:lnTo>
                <a:lnTo>
                  <a:pt x="212322" y="223572"/>
                </a:lnTo>
                <a:lnTo>
                  <a:pt x="173324" y="260962"/>
                </a:lnTo>
                <a:lnTo>
                  <a:pt x="139056" y="268033"/>
                </a:lnTo>
                <a:lnTo>
                  <a:pt x="240589" y="268033"/>
                </a:lnTo>
                <a:lnTo>
                  <a:pt x="268097" y="222340"/>
                </a:lnTo>
                <a:lnTo>
                  <a:pt x="276668" y="177444"/>
                </a:lnTo>
                <a:lnTo>
                  <a:pt x="277739" y="150406"/>
                </a:lnTo>
                <a:lnTo>
                  <a:pt x="275312" y="117080"/>
                </a:lnTo>
                <a:lnTo>
                  <a:pt x="268036" y="87561"/>
                </a:lnTo>
                <a:lnTo>
                  <a:pt x="255921" y="61864"/>
                </a:lnTo>
                <a:lnTo>
                  <a:pt x="240304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49615" y="467248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1071"/>
                </a:lnTo>
                <a:lnTo>
                  <a:pt x="51740" y="114909"/>
                </a:lnTo>
                <a:lnTo>
                  <a:pt x="63350" y="76263"/>
                </a:lnTo>
                <a:lnTo>
                  <a:pt x="98975" y="48520"/>
                </a:lnTo>
                <a:lnTo>
                  <a:pt x="99477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2" y="43434"/>
                </a:moveTo>
                <a:lnTo>
                  <a:pt x="128775" y="43434"/>
                </a:lnTo>
                <a:lnTo>
                  <a:pt x="138470" y="44004"/>
                </a:lnTo>
                <a:lnTo>
                  <a:pt x="147540" y="45708"/>
                </a:lnTo>
                <a:lnTo>
                  <a:pt x="180999" y="69573"/>
                </a:lnTo>
                <a:lnTo>
                  <a:pt x="189948" y="108291"/>
                </a:lnTo>
                <a:lnTo>
                  <a:pt x="190306" y="302895"/>
                </a:lnTo>
                <a:lnTo>
                  <a:pt x="240602" y="302895"/>
                </a:lnTo>
                <a:lnTo>
                  <a:pt x="240538" y="114909"/>
                </a:lnTo>
                <a:lnTo>
                  <a:pt x="237834" y="71920"/>
                </a:lnTo>
                <a:lnTo>
                  <a:pt x="231704" y="51928"/>
                </a:lnTo>
                <a:lnTo>
                  <a:pt x="227572" y="43434"/>
                </a:lnTo>
                <a:close/>
              </a:path>
              <a:path w="240665" h="302895">
                <a:moveTo>
                  <a:pt x="139349" y="0"/>
                </a:moveTo>
                <a:lnTo>
                  <a:pt x="110365" y="3020"/>
                </a:lnTo>
                <a:lnTo>
                  <a:pt x="84997" y="12087"/>
                </a:lnTo>
                <a:lnTo>
                  <a:pt x="63255" y="27206"/>
                </a:lnTo>
                <a:lnTo>
                  <a:pt x="45148" y="48387"/>
                </a:lnTo>
                <a:lnTo>
                  <a:pt x="99477" y="48387"/>
                </a:lnTo>
                <a:lnTo>
                  <a:pt x="113326" y="44704"/>
                </a:lnTo>
                <a:lnTo>
                  <a:pt x="128775" y="43434"/>
                </a:lnTo>
                <a:lnTo>
                  <a:pt x="227572" y="43434"/>
                </a:lnTo>
                <a:lnTo>
                  <a:pt x="227373" y="43025"/>
                </a:lnTo>
                <a:lnTo>
                  <a:pt x="199111" y="14800"/>
                </a:lnTo>
                <a:lnTo>
                  <a:pt x="152494" y="605"/>
                </a:lnTo>
                <a:lnTo>
                  <a:pt x="13934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48604" y="456618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27" y="117111"/>
                </a:lnTo>
                <a:lnTo>
                  <a:pt x="33277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4"/>
                </a:lnTo>
                <a:lnTo>
                  <a:pt x="9162" y="323422"/>
                </a:lnTo>
                <a:lnTo>
                  <a:pt x="25325" y="358048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39" y="415480"/>
                </a:lnTo>
                <a:lnTo>
                  <a:pt x="153143" y="412731"/>
                </a:lnTo>
                <a:lnTo>
                  <a:pt x="175522" y="404491"/>
                </a:lnTo>
                <a:lnTo>
                  <a:pt x="194576" y="390770"/>
                </a:lnTo>
                <a:lnTo>
                  <a:pt x="208048" y="374332"/>
                </a:lnTo>
                <a:lnTo>
                  <a:pt x="132303" y="374332"/>
                </a:lnTo>
                <a:lnTo>
                  <a:pt x="116479" y="372580"/>
                </a:lnTo>
                <a:lnTo>
                  <a:pt x="75534" y="346240"/>
                </a:lnTo>
                <a:lnTo>
                  <a:pt x="57443" y="310935"/>
                </a:lnTo>
                <a:lnTo>
                  <a:pt x="51435" y="261175"/>
                </a:lnTo>
                <a:lnTo>
                  <a:pt x="52840" y="233878"/>
                </a:lnTo>
                <a:lnTo>
                  <a:pt x="64090" y="190871"/>
                </a:lnTo>
                <a:lnTo>
                  <a:pt x="99210" y="154819"/>
                </a:lnTo>
                <a:lnTo>
                  <a:pt x="130017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7" y="148018"/>
                </a:lnTo>
                <a:lnTo>
                  <a:pt x="146551" y="149788"/>
                </a:lnTo>
                <a:lnTo>
                  <a:pt x="161721" y="155105"/>
                </a:lnTo>
                <a:lnTo>
                  <a:pt x="198232" y="192633"/>
                </a:lnTo>
                <a:lnTo>
                  <a:pt x="209984" y="237173"/>
                </a:lnTo>
                <a:lnTo>
                  <a:pt x="211450" y="265455"/>
                </a:lnTo>
                <a:lnTo>
                  <a:pt x="210006" y="291268"/>
                </a:lnTo>
                <a:lnTo>
                  <a:pt x="198473" y="332274"/>
                </a:lnTo>
                <a:lnTo>
                  <a:pt x="162814" y="367617"/>
                </a:lnTo>
                <a:lnTo>
                  <a:pt x="132303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68741" y="467248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78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3" y="270349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44" y="242125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79" y="126301"/>
                </a:lnTo>
                <a:lnTo>
                  <a:pt x="56875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1" y="10086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3"/>
                </a:moveTo>
                <a:lnTo>
                  <a:pt x="197194" y="245084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3" y="254011"/>
                </a:lnTo>
                <a:lnTo>
                  <a:pt x="263488" y="235136"/>
                </a:lnTo>
                <a:lnTo>
                  <a:pt x="270878" y="213741"/>
                </a:lnTo>
                <a:lnTo>
                  <a:pt x="218871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84" y="42968"/>
                </a:lnTo>
                <a:lnTo>
                  <a:pt x="17301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40457" y="467248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98889" y="4566183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85275" y="467248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99701" y="467248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6" y="255549"/>
                </a:lnTo>
                <a:lnTo>
                  <a:pt x="38658" y="285280"/>
                </a:lnTo>
                <a:lnTo>
                  <a:pt x="75861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44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64"/>
                </a:lnTo>
                <a:lnTo>
                  <a:pt x="49720" y="206311"/>
                </a:lnTo>
                <a:close/>
              </a:path>
              <a:path w="246380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2" y="133377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3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1" y="16459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32"/>
                </a:lnTo>
                <a:lnTo>
                  <a:pt x="57150" y="85813"/>
                </a:lnTo>
                <a:lnTo>
                  <a:pt x="57150" y="79349"/>
                </a:lnTo>
                <a:lnTo>
                  <a:pt x="80515" y="47577"/>
                </a:lnTo>
                <a:lnTo>
                  <a:pt x="121157" y="41148"/>
                </a:lnTo>
                <a:lnTo>
                  <a:pt x="219980" y="41148"/>
                </a:lnTo>
                <a:lnTo>
                  <a:pt x="217639" y="37338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80" h="309245">
                <a:moveTo>
                  <a:pt x="219980" y="41148"/>
                </a:moveTo>
                <a:lnTo>
                  <a:pt x="121157" y="41148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5" y="69665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8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27894" y="4559325"/>
            <a:ext cx="240029" cy="416559"/>
          </a:xfrm>
          <a:custGeom>
            <a:avLst/>
            <a:gdLst/>
            <a:ahLst/>
            <a:cxnLst/>
            <a:rect l="l" t="t" r="r" b="b"/>
            <a:pathLst>
              <a:path w="240029" h="416560">
                <a:moveTo>
                  <a:pt x="94869" y="158305"/>
                </a:moveTo>
                <a:lnTo>
                  <a:pt x="44577" y="158305"/>
                </a:lnTo>
                <a:lnTo>
                  <a:pt x="44577" y="416051"/>
                </a:lnTo>
                <a:lnTo>
                  <a:pt x="94869" y="416051"/>
                </a:lnTo>
                <a:lnTo>
                  <a:pt x="94869" y="158305"/>
                </a:lnTo>
                <a:close/>
              </a:path>
              <a:path w="240029" h="416560">
                <a:moveTo>
                  <a:pt x="152590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590" y="158305"/>
                </a:lnTo>
                <a:lnTo>
                  <a:pt x="152590" y="119443"/>
                </a:lnTo>
                <a:close/>
              </a:path>
              <a:path w="240029" h="416560">
                <a:moveTo>
                  <a:pt x="123736" y="0"/>
                </a:moveTo>
                <a:lnTo>
                  <a:pt x="74503" y="13180"/>
                </a:lnTo>
                <a:lnTo>
                  <a:pt x="49349" y="51923"/>
                </a:lnTo>
                <a:lnTo>
                  <a:pt x="44577" y="90779"/>
                </a:lnTo>
                <a:lnTo>
                  <a:pt x="44577" y="119443"/>
                </a:lnTo>
                <a:lnTo>
                  <a:pt x="94869" y="119443"/>
                </a:lnTo>
                <a:lnTo>
                  <a:pt x="94869" y="100304"/>
                </a:lnTo>
                <a:lnTo>
                  <a:pt x="95460" y="85028"/>
                </a:lnTo>
                <a:lnTo>
                  <a:pt x="118017" y="48863"/>
                </a:lnTo>
                <a:lnTo>
                  <a:pt x="139928" y="46291"/>
                </a:lnTo>
                <a:lnTo>
                  <a:pt x="167508" y="46291"/>
                </a:lnTo>
                <a:lnTo>
                  <a:pt x="174879" y="6286"/>
                </a:lnTo>
                <a:lnTo>
                  <a:pt x="162896" y="3536"/>
                </a:lnTo>
                <a:lnTo>
                  <a:pt x="150379" y="1571"/>
                </a:lnTo>
                <a:lnTo>
                  <a:pt x="137326" y="392"/>
                </a:lnTo>
                <a:lnTo>
                  <a:pt x="123736" y="0"/>
                </a:lnTo>
                <a:close/>
              </a:path>
              <a:path w="240029" h="416560">
                <a:moveTo>
                  <a:pt x="167508" y="46291"/>
                </a:moveTo>
                <a:lnTo>
                  <a:pt x="139928" y="46291"/>
                </a:lnTo>
                <a:lnTo>
                  <a:pt x="146231" y="46435"/>
                </a:lnTo>
                <a:lnTo>
                  <a:pt x="152855" y="46875"/>
                </a:lnTo>
                <a:lnTo>
                  <a:pt x="159800" y="47620"/>
                </a:lnTo>
                <a:lnTo>
                  <a:pt x="167068" y="48679"/>
                </a:lnTo>
                <a:lnTo>
                  <a:pt x="167508" y="46291"/>
                </a:lnTo>
                <a:close/>
              </a:path>
              <a:path w="240029" h="416560">
                <a:moveTo>
                  <a:pt x="240030" y="6857"/>
                </a:moveTo>
                <a:lnTo>
                  <a:pt x="189737" y="6857"/>
                </a:lnTo>
                <a:lnTo>
                  <a:pt x="189737" y="64007"/>
                </a:lnTo>
                <a:lnTo>
                  <a:pt x="240030" y="64007"/>
                </a:lnTo>
                <a:lnTo>
                  <a:pt x="240030" y="6857"/>
                </a:lnTo>
                <a:close/>
              </a:path>
              <a:path w="240029" h="416560">
                <a:moveTo>
                  <a:pt x="240030" y="119443"/>
                </a:moveTo>
                <a:lnTo>
                  <a:pt x="189737" y="119443"/>
                </a:lnTo>
                <a:lnTo>
                  <a:pt x="189737" y="416051"/>
                </a:lnTo>
                <a:lnTo>
                  <a:pt x="240030" y="416051"/>
                </a:lnTo>
                <a:lnTo>
                  <a:pt x="240030" y="119443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8509" y="4678769"/>
            <a:ext cx="262890" cy="297180"/>
          </a:xfrm>
          <a:custGeom>
            <a:avLst/>
            <a:gdLst/>
            <a:ahLst/>
            <a:cxnLst/>
            <a:rect l="l" t="t" r="r" b="b"/>
            <a:pathLst>
              <a:path w="262889" h="297179">
                <a:moveTo>
                  <a:pt x="248211" y="38862"/>
                </a:moveTo>
                <a:lnTo>
                  <a:pt x="187820" y="38862"/>
                </a:lnTo>
                <a:lnTo>
                  <a:pt x="0" y="255651"/>
                </a:lnTo>
                <a:lnTo>
                  <a:pt x="0" y="296608"/>
                </a:lnTo>
                <a:lnTo>
                  <a:pt x="262318" y="296608"/>
                </a:lnTo>
                <a:lnTo>
                  <a:pt x="262318" y="256032"/>
                </a:lnTo>
                <a:lnTo>
                  <a:pt x="61620" y="256032"/>
                </a:lnTo>
                <a:lnTo>
                  <a:pt x="92392" y="221081"/>
                </a:lnTo>
                <a:lnTo>
                  <a:pt x="248211" y="38862"/>
                </a:lnTo>
                <a:close/>
              </a:path>
              <a:path w="262889" h="297179">
                <a:moveTo>
                  <a:pt x="262318" y="253174"/>
                </a:moveTo>
                <a:lnTo>
                  <a:pt x="125056" y="253174"/>
                </a:lnTo>
                <a:lnTo>
                  <a:pt x="110005" y="253353"/>
                </a:lnTo>
                <a:lnTo>
                  <a:pt x="94414" y="253888"/>
                </a:lnTo>
                <a:lnTo>
                  <a:pt x="78286" y="254781"/>
                </a:lnTo>
                <a:lnTo>
                  <a:pt x="61620" y="256032"/>
                </a:lnTo>
                <a:lnTo>
                  <a:pt x="262318" y="256032"/>
                </a:lnTo>
                <a:lnTo>
                  <a:pt x="262318" y="253174"/>
                </a:lnTo>
                <a:close/>
              </a:path>
              <a:path w="262889" h="297179">
                <a:moveTo>
                  <a:pt x="253174" y="0"/>
                </a:moveTo>
                <a:lnTo>
                  <a:pt x="11429" y="0"/>
                </a:lnTo>
                <a:lnTo>
                  <a:pt x="11429" y="40576"/>
                </a:lnTo>
                <a:lnTo>
                  <a:pt x="131533" y="40576"/>
                </a:lnTo>
                <a:lnTo>
                  <a:pt x="144161" y="40469"/>
                </a:lnTo>
                <a:lnTo>
                  <a:pt x="157753" y="40147"/>
                </a:lnTo>
                <a:lnTo>
                  <a:pt x="172306" y="39612"/>
                </a:lnTo>
                <a:lnTo>
                  <a:pt x="187820" y="38862"/>
                </a:lnTo>
                <a:lnTo>
                  <a:pt x="248211" y="38862"/>
                </a:lnTo>
                <a:lnTo>
                  <a:pt x="253174" y="33058"/>
                </a:lnTo>
                <a:lnTo>
                  <a:pt x="2531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14253" y="467248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48111" y="4672482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35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7929"/>
                </a:lnTo>
                <a:lnTo>
                  <a:pt x="50810" y="132315"/>
                </a:lnTo>
                <a:lnTo>
                  <a:pt x="58661" y="89344"/>
                </a:lnTo>
                <a:lnTo>
                  <a:pt x="83953" y="57594"/>
                </a:lnTo>
                <a:lnTo>
                  <a:pt x="106679" y="52006"/>
                </a:lnTo>
                <a:lnTo>
                  <a:pt x="147215" y="52006"/>
                </a:lnTo>
                <a:lnTo>
                  <a:pt x="147327" y="51714"/>
                </a:lnTo>
                <a:lnTo>
                  <a:pt x="45135" y="51714"/>
                </a:lnTo>
                <a:lnTo>
                  <a:pt x="45135" y="6286"/>
                </a:lnTo>
                <a:close/>
              </a:path>
              <a:path w="161289" h="302895">
                <a:moveTo>
                  <a:pt x="147215" y="52006"/>
                </a:moveTo>
                <a:lnTo>
                  <a:pt x="106679" y="52006"/>
                </a:lnTo>
                <a:lnTo>
                  <a:pt x="115822" y="52649"/>
                </a:lnTo>
                <a:lnTo>
                  <a:pt x="124961" y="54578"/>
                </a:lnTo>
                <a:lnTo>
                  <a:pt x="134101" y="57792"/>
                </a:lnTo>
                <a:lnTo>
                  <a:pt x="143243" y="62293"/>
                </a:lnTo>
                <a:lnTo>
                  <a:pt x="147215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24" y="16452"/>
                </a:lnTo>
                <a:lnTo>
                  <a:pt x="45135" y="51714"/>
                </a:lnTo>
                <a:lnTo>
                  <a:pt x="147327" y="51714"/>
                </a:lnTo>
                <a:lnTo>
                  <a:pt x="161150" y="15913"/>
                </a:lnTo>
                <a:lnTo>
                  <a:pt x="148060" y="8963"/>
                </a:lnTo>
                <a:lnTo>
                  <a:pt x="135078" y="3989"/>
                </a:lnTo>
                <a:lnTo>
                  <a:pt x="122204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22419" y="467248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78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6" y="307611"/>
                </a:lnTo>
                <a:lnTo>
                  <a:pt x="207826" y="295079"/>
                </a:lnTo>
                <a:lnTo>
                  <a:pt x="240808" y="270349"/>
                </a:lnTo>
                <a:lnTo>
                  <a:pt x="24260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4" y="245084"/>
                </a:lnTo>
                <a:lnTo>
                  <a:pt x="154151" y="267123"/>
                </a:lnTo>
                <a:lnTo>
                  <a:pt x="140868" y="268033"/>
                </a:lnTo>
                <a:lnTo>
                  <a:pt x="242602" y="268033"/>
                </a:lnTo>
                <a:lnTo>
                  <a:pt x="253461" y="254011"/>
                </a:lnTo>
                <a:lnTo>
                  <a:pt x="263488" y="235136"/>
                </a:lnTo>
                <a:lnTo>
                  <a:pt x="270878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85" y="42968"/>
                </a:lnTo>
                <a:lnTo>
                  <a:pt x="173015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56835" y="4672482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9161"/>
                </a:lnTo>
                <a:lnTo>
                  <a:pt x="50792" y="130127"/>
                </a:lnTo>
                <a:lnTo>
                  <a:pt x="58292" y="87249"/>
                </a:lnTo>
                <a:lnTo>
                  <a:pt x="84391" y="54584"/>
                </a:lnTo>
                <a:lnTo>
                  <a:pt x="9773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35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18"/>
                </a:lnTo>
                <a:lnTo>
                  <a:pt x="176021" y="302895"/>
                </a:lnTo>
                <a:lnTo>
                  <a:pt x="226313" y="302895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6"/>
                </a:lnTo>
                <a:lnTo>
                  <a:pt x="218401" y="51816"/>
                </a:lnTo>
                <a:lnTo>
                  <a:pt x="214735" y="43434"/>
                </a:lnTo>
                <a:close/>
              </a:path>
              <a:path w="402589" h="302895">
                <a:moveTo>
                  <a:pt x="391133" y="43434"/>
                </a:moveTo>
                <a:lnTo>
                  <a:pt x="299084" y="43434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0" y="72872"/>
                </a:lnTo>
                <a:lnTo>
                  <a:pt x="351981" y="113457"/>
                </a:lnTo>
                <a:lnTo>
                  <a:pt x="352043" y="302895"/>
                </a:lnTo>
                <a:lnTo>
                  <a:pt x="402336" y="302895"/>
                </a:lnTo>
                <a:lnTo>
                  <a:pt x="402312" y="99160"/>
                </a:lnTo>
                <a:lnTo>
                  <a:pt x="400837" y="75817"/>
                </a:lnTo>
                <a:lnTo>
                  <a:pt x="396346" y="55389"/>
                </a:lnTo>
                <a:lnTo>
                  <a:pt x="391133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308" y="51816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4" y="43434"/>
                </a:lnTo>
                <a:lnTo>
                  <a:pt x="391133" y="43434"/>
                </a:lnTo>
                <a:lnTo>
                  <a:pt x="388871" y="38245"/>
                </a:lnTo>
                <a:lnTo>
                  <a:pt x="378421" y="24384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3" y="7431"/>
                </a:lnTo>
                <a:lnTo>
                  <a:pt x="61352" y="28571"/>
                </a:lnTo>
                <a:lnTo>
                  <a:pt x="45148" y="48196"/>
                </a:lnTo>
                <a:lnTo>
                  <a:pt x="97732" y="48196"/>
                </a:lnTo>
                <a:lnTo>
                  <a:pt x="103176" y="46218"/>
                </a:lnTo>
                <a:lnTo>
                  <a:pt x="113157" y="44129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66765" y="467248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2"/>
                </a:lnTo>
                <a:lnTo>
                  <a:pt x="5576" y="236373"/>
                </a:lnTo>
                <a:lnTo>
                  <a:pt x="13873" y="255549"/>
                </a:lnTo>
                <a:lnTo>
                  <a:pt x="38671" y="285280"/>
                </a:lnTo>
                <a:lnTo>
                  <a:pt x="75874" y="303193"/>
                </a:lnTo>
                <a:lnTo>
                  <a:pt x="126784" y="309181"/>
                </a:lnTo>
                <a:lnTo>
                  <a:pt x="143769" y="308430"/>
                </a:lnTo>
                <a:lnTo>
                  <a:pt x="189357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33"/>
                </a:lnTo>
                <a:lnTo>
                  <a:pt x="52746" y="220364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22" y="26503"/>
                </a:lnTo>
                <a:lnTo>
                  <a:pt x="10853" y="66163"/>
                </a:lnTo>
                <a:lnTo>
                  <a:pt x="8621" y="85813"/>
                </a:lnTo>
                <a:lnTo>
                  <a:pt x="9279" y="95873"/>
                </a:lnTo>
                <a:lnTo>
                  <a:pt x="25775" y="133377"/>
                </a:lnTo>
                <a:lnTo>
                  <a:pt x="64724" y="158373"/>
                </a:lnTo>
                <a:lnTo>
                  <a:pt x="102950" y="170375"/>
                </a:lnTo>
                <a:lnTo>
                  <a:pt x="146942" y="182041"/>
                </a:lnTo>
                <a:lnTo>
                  <a:pt x="161694" y="186526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80" y="260120"/>
                </a:lnTo>
                <a:lnTo>
                  <a:pt x="126593" y="268033"/>
                </a:lnTo>
                <a:lnTo>
                  <a:pt x="227560" y="268033"/>
                </a:lnTo>
                <a:lnTo>
                  <a:pt x="245415" y="227966"/>
                </a:lnTo>
                <a:lnTo>
                  <a:pt x="246329" y="215646"/>
                </a:lnTo>
                <a:lnTo>
                  <a:pt x="245575" y="203321"/>
                </a:lnTo>
                <a:lnTo>
                  <a:pt x="227653" y="16459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5" y="114946"/>
                </a:lnTo>
                <a:lnTo>
                  <a:pt x="88084" y="112175"/>
                </a:lnTo>
                <a:lnTo>
                  <a:pt x="82486" y="110299"/>
                </a:lnTo>
                <a:lnTo>
                  <a:pt x="73736" y="106781"/>
                </a:lnTo>
                <a:lnTo>
                  <a:pt x="67348" y="102298"/>
                </a:lnTo>
                <a:lnTo>
                  <a:pt x="63258" y="96964"/>
                </a:lnTo>
                <a:lnTo>
                  <a:pt x="59156" y="91732"/>
                </a:lnTo>
                <a:lnTo>
                  <a:pt x="57150" y="85813"/>
                </a:lnTo>
                <a:lnTo>
                  <a:pt x="57150" y="79349"/>
                </a:lnTo>
                <a:lnTo>
                  <a:pt x="80527" y="47577"/>
                </a:lnTo>
                <a:lnTo>
                  <a:pt x="121158" y="41148"/>
                </a:lnTo>
                <a:lnTo>
                  <a:pt x="219990" y="41148"/>
                </a:lnTo>
                <a:lnTo>
                  <a:pt x="217652" y="37338"/>
                </a:lnTo>
                <a:lnTo>
                  <a:pt x="178688" y="10096"/>
                </a:lnTo>
                <a:lnTo>
                  <a:pt x="134440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8" y="41148"/>
                </a:lnTo>
                <a:lnTo>
                  <a:pt x="134968" y="41954"/>
                </a:lnTo>
                <a:lnTo>
                  <a:pt x="147107" y="44376"/>
                </a:lnTo>
                <a:lnTo>
                  <a:pt x="179254" y="69665"/>
                </a:lnTo>
                <a:lnTo>
                  <a:pt x="185737" y="90297"/>
                </a:lnTo>
                <a:lnTo>
                  <a:pt x="234899" y="83439"/>
                </a:lnTo>
                <a:lnTo>
                  <a:pt x="232016" y="69665"/>
                </a:lnTo>
                <a:lnTo>
                  <a:pt x="228199" y="57497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55956" y="467248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78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6" y="307611"/>
                </a:lnTo>
                <a:lnTo>
                  <a:pt x="207826" y="295079"/>
                </a:lnTo>
                <a:lnTo>
                  <a:pt x="240808" y="270349"/>
                </a:lnTo>
                <a:lnTo>
                  <a:pt x="242602" y="268033"/>
                </a:lnTo>
                <a:lnTo>
                  <a:pt x="140868" y="268033"/>
                </a:lnTo>
                <a:lnTo>
                  <a:pt x="123116" y="266410"/>
                </a:lnTo>
                <a:lnTo>
                  <a:pt x="79044" y="242125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09" y="126301"/>
                </a:lnTo>
                <a:lnTo>
                  <a:pt x="54279" y="126301"/>
                </a:lnTo>
                <a:lnTo>
                  <a:pt x="56870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7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1" y="10086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3"/>
                </a:moveTo>
                <a:lnTo>
                  <a:pt x="197188" y="245084"/>
                </a:lnTo>
                <a:lnTo>
                  <a:pt x="154151" y="267123"/>
                </a:lnTo>
                <a:lnTo>
                  <a:pt x="140868" y="268033"/>
                </a:lnTo>
                <a:lnTo>
                  <a:pt x="242602" y="268033"/>
                </a:lnTo>
                <a:lnTo>
                  <a:pt x="253461" y="254011"/>
                </a:lnTo>
                <a:lnTo>
                  <a:pt x="263488" y="235136"/>
                </a:lnTo>
                <a:lnTo>
                  <a:pt x="270878" y="213741"/>
                </a:lnTo>
                <a:lnTo>
                  <a:pt x="218871" y="206883"/>
                </a:lnTo>
                <a:close/>
              </a:path>
              <a:path w="273050" h="309245">
                <a:moveTo>
                  <a:pt x="235537" y="41148"/>
                </a:moveTo>
                <a:lnTo>
                  <a:pt x="138391" y="41148"/>
                </a:lnTo>
                <a:lnTo>
                  <a:pt x="156584" y="42968"/>
                </a:lnTo>
                <a:lnTo>
                  <a:pt x="17301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09" y="126301"/>
                </a:lnTo>
                <a:lnTo>
                  <a:pt x="270247" y="119524"/>
                </a:lnTo>
                <a:lnTo>
                  <a:pt x="263182" y="89039"/>
                </a:lnTo>
                <a:lnTo>
                  <a:pt x="251420" y="62660"/>
                </a:lnTo>
                <a:lnTo>
                  <a:pt x="23553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90373" y="467248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1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3"/>
                </a:lnTo>
                <a:lnTo>
                  <a:pt x="189950" y="108291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79641" y="4575238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5" y="363691"/>
                </a:lnTo>
                <a:lnTo>
                  <a:pt x="64389" y="395477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8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89" y="356615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767004" y="4566183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92150" y="467876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75111" y="4566183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27" y="117111"/>
                </a:lnTo>
                <a:lnTo>
                  <a:pt x="33277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4"/>
                </a:lnTo>
                <a:lnTo>
                  <a:pt x="9162" y="323422"/>
                </a:lnTo>
                <a:lnTo>
                  <a:pt x="25325" y="358048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39" y="415480"/>
                </a:lnTo>
                <a:lnTo>
                  <a:pt x="153143" y="412731"/>
                </a:lnTo>
                <a:lnTo>
                  <a:pt x="175522" y="404491"/>
                </a:lnTo>
                <a:lnTo>
                  <a:pt x="194576" y="390770"/>
                </a:lnTo>
                <a:lnTo>
                  <a:pt x="208048" y="374332"/>
                </a:lnTo>
                <a:lnTo>
                  <a:pt x="132303" y="374332"/>
                </a:lnTo>
                <a:lnTo>
                  <a:pt x="116479" y="372580"/>
                </a:lnTo>
                <a:lnTo>
                  <a:pt x="75534" y="346240"/>
                </a:lnTo>
                <a:lnTo>
                  <a:pt x="57443" y="310935"/>
                </a:lnTo>
                <a:lnTo>
                  <a:pt x="51435" y="261175"/>
                </a:lnTo>
                <a:lnTo>
                  <a:pt x="52840" y="233878"/>
                </a:lnTo>
                <a:lnTo>
                  <a:pt x="64090" y="190871"/>
                </a:lnTo>
                <a:lnTo>
                  <a:pt x="99210" y="154819"/>
                </a:lnTo>
                <a:lnTo>
                  <a:pt x="130017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7" y="148018"/>
                </a:lnTo>
                <a:lnTo>
                  <a:pt x="146551" y="149788"/>
                </a:lnTo>
                <a:lnTo>
                  <a:pt x="161721" y="155105"/>
                </a:lnTo>
                <a:lnTo>
                  <a:pt x="198232" y="192633"/>
                </a:lnTo>
                <a:lnTo>
                  <a:pt x="209984" y="237173"/>
                </a:lnTo>
                <a:lnTo>
                  <a:pt x="211450" y="265455"/>
                </a:lnTo>
                <a:lnTo>
                  <a:pt x="210006" y="291268"/>
                </a:lnTo>
                <a:lnTo>
                  <a:pt x="198473" y="332274"/>
                </a:lnTo>
                <a:lnTo>
                  <a:pt x="162814" y="367617"/>
                </a:lnTo>
                <a:lnTo>
                  <a:pt x="132303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192969" y="467248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69" y="247244"/>
                </a:lnTo>
                <a:lnTo>
                  <a:pt x="59076" y="286801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37"/>
                </a:lnTo>
                <a:lnTo>
                  <a:pt x="57633" y="204393"/>
                </a:lnTo>
                <a:lnTo>
                  <a:pt x="51415" y="154686"/>
                </a:lnTo>
                <a:lnTo>
                  <a:pt x="52970" y="128113"/>
                </a:lnTo>
                <a:lnTo>
                  <a:pt x="65404" y="85675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5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3"/>
                </a:lnTo>
                <a:lnTo>
                  <a:pt x="212199" y="85757"/>
                </a:lnTo>
                <a:lnTo>
                  <a:pt x="224736" y="127302"/>
                </a:lnTo>
                <a:lnTo>
                  <a:pt x="226214" y="154686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24" y="260962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1"/>
                </a:lnTo>
                <a:lnTo>
                  <a:pt x="255919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66977" y="467248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4" y="10299"/>
                </a:lnTo>
                <a:lnTo>
                  <a:pt x="38379" y="41249"/>
                </a:lnTo>
                <a:lnTo>
                  <a:pt x="9578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4" y="307611"/>
                </a:lnTo>
                <a:lnTo>
                  <a:pt x="207821" y="295079"/>
                </a:lnTo>
                <a:lnTo>
                  <a:pt x="240808" y="270349"/>
                </a:lnTo>
                <a:lnTo>
                  <a:pt x="242602" y="268033"/>
                </a:lnTo>
                <a:lnTo>
                  <a:pt x="140868" y="268033"/>
                </a:lnTo>
                <a:lnTo>
                  <a:pt x="123116" y="266410"/>
                </a:lnTo>
                <a:lnTo>
                  <a:pt x="79044" y="242125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09" y="126301"/>
                </a:lnTo>
                <a:lnTo>
                  <a:pt x="54279" y="126301"/>
                </a:lnTo>
                <a:lnTo>
                  <a:pt x="56870" y="107853"/>
                </a:lnTo>
                <a:lnTo>
                  <a:pt x="80289" y="64300"/>
                </a:lnTo>
                <a:lnTo>
                  <a:pt x="121798" y="42595"/>
                </a:lnTo>
                <a:lnTo>
                  <a:pt x="138391" y="41148"/>
                </a:lnTo>
                <a:lnTo>
                  <a:pt x="235537" y="41148"/>
                </a:lnTo>
                <a:lnTo>
                  <a:pt x="234975" y="40386"/>
                </a:lnTo>
                <a:lnTo>
                  <a:pt x="214827" y="22706"/>
                </a:lnTo>
                <a:lnTo>
                  <a:pt x="191966" y="10086"/>
                </a:lnTo>
                <a:lnTo>
                  <a:pt x="166391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3"/>
                </a:moveTo>
                <a:lnTo>
                  <a:pt x="197188" y="245084"/>
                </a:lnTo>
                <a:lnTo>
                  <a:pt x="154151" y="267123"/>
                </a:lnTo>
                <a:lnTo>
                  <a:pt x="140868" y="268033"/>
                </a:lnTo>
                <a:lnTo>
                  <a:pt x="242602" y="268033"/>
                </a:lnTo>
                <a:lnTo>
                  <a:pt x="253461" y="254011"/>
                </a:lnTo>
                <a:lnTo>
                  <a:pt x="263488" y="235136"/>
                </a:lnTo>
                <a:lnTo>
                  <a:pt x="270878" y="213741"/>
                </a:lnTo>
                <a:lnTo>
                  <a:pt x="218871" y="206883"/>
                </a:lnTo>
                <a:close/>
              </a:path>
              <a:path w="273050" h="309245">
                <a:moveTo>
                  <a:pt x="235537" y="41148"/>
                </a:moveTo>
                <a:lnTo>
                  <a:pt x="138391" y="41148"/>
                </a:lnTo>
                <a:lnTo>
                  <a:pt x="156584" y="42968"/>
                </a:lnTo>
                <a:lnTo>
                  <a:pt x="173010" y="48423"/>
                </a:lnTo>
                <a:lnTo>
                  <a:pt x="207531" y="80722"/>
                </a:lnTo>
                <a:lnTo>
                  <a:pt x="219443" y="126301"/>
                </a:lnTo>
                <a:lnTo>
                  <a:pt x="270709" y="126301"/>
                </a:lnTo>
                <a:lnTo>
                  <a:pt x="270247" y="119524"/>
                </a:lnTo>
                <a:lnTo>
                  <a:pt x="263182" y="89039"/>
                </a:lnTo>
                <a:lnTo>
                  <a:pt x="251420" y="62660"/>
                </a:lnTo>
                <a:lnTo>
                  <a:pt x="23553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01393" y="4672482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3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5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18"/>
                </a:lnTo>
                <a:lnTo>
                  <a:pt x="176022" y="302895"/>
                </a:lnTo>
                <a:lnTo>
                  <a:pt x="226314" y="302895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6"/>
                </a:lnTo>
                <a:lnTo>
                  <a:pt x="218401" y="51816"/>
                </a:lnTo>
                <a:lnTo>
                  <a:pt x="214735" y="43434"/>
                </a:lnTo>
                <a:close/>
              </a:path>
              <a:path w="402590" h="302895">
                <a:moveTo>
                  <a:pt x="391133" y="43434"/>
                </a:moveTo>
                <a:lnTo>
                  <a:pt x="299085" y="43434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895"/>
                </a:lnTo>
                <a:lnTo>
                  <a:pt x="402336" y="302895"/>
                </a:lnTo>
                <a:lnTo>
                  <a:pt x="402312" y="99160"/>
                </a:lnTo>
                <a:lnTo>
                  <a:pt x="400837" y="75817"/>
                </a:lnTo>
                <a:lnTo>
                  <a:pt x="396346" y="55389"/>
                </a:lnTo>
                <a:lnTo>
                  <a:pt x="391133" y="43434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308" y="51816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5" y="43434"/>
                </a:lnTo>
                <a:lnTo>
                  <a:pt x="391133" y="43434"/>
                </a:lnTo>
                <a:lnTo>
                  <a:pt x="388871" y="38245"/>
                </a:lnTo>
                <a:lnTo>
                  <a:pt x="378421" y="24384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32" y="48196"/>
                </a:lnTo>
                <a:lnTo>
                  <a:pt x="103176" y="46218"/>
                </a:lnTo>
                <a:lnTo>
                  <a:pt x="113157" y="44129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811323" y="467248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2"/>
                </a:lnTo>
                <a:lnTo>
                  <a:pt x="5576" y="236373"/>
                </a:lnTo>
                <a:lnTo>
                  <a:pt x="13873" y="255549"/>
                </a:lnTo>
                <a:lnTo>
                  <a:pt x="38671" y="285280"/>
                </a:lnTo>
                <a:lnTo>
                  <a:pt x="75869" y="303193"/>
                </a:lnTo>
                <a:lnTo>
                  <a:pt x="126784" y="309181"/>
                </a:lnTo>
                <a:lnTo>
                  <a:pt x="143767" y="308430"/>
                </a:lnTo>
                <a:lnTo>
                  <a:pt x="189357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33"/>
                </a:lnTo>
                <a:lnTo>
                  <a:pt x="52746" y="220364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47" y="66163"/>
                </a:lnTo>
                <a:lnTo>
                  <a:pt x="8609" y="85813"/>
                </a:lnTo>
                <a:lnTo>
                  <a:pt x="9268" y="95873"/>
                </a:lnTo>
                <a:lnTo>
                  <a:pt x="25769" y="133377"/>
                </a:lnTo>
                <a:lnTo>
                  <a:pt x="64724" y="158373"/>
                </a:lnTo>
                <a:lnTo>
                  <a:pt x="102945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79" y="260120"/>
                </a:lnTo>
                <a:lnTo>
                  <a:pt x="126593" y="268033"/>
                </a:lnTo>
                <a:lnTo>
                  <a:pt x="227560" y="268033"/>
                </a:lnTo>
                <a:lnTo>
                  <a:pt x="245415" y="227966"/>
                </a:lnTo>
                <a:lnTo>
                  <a:pt x="246329" y="215646"/>
                </a:lnTo>
                <a:lnTo>
                  <a:pt x="245575" y="203321"/>
                </a:lnTo>
                <a:lnTo>
                  <a:pt x="227653" y="16459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5" y="114946"/>
                </a:lnTo>
                <a:lnTo>
                  <a:pt x="88084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48" y="102298"/>
                </a:lnTo>
                <a:lnTo>
                  <a:pt x="63258" y="96964"/>
                </a:lnTo>
                <a:lnTo>
                  <a:pt x="59156" y="91732"/>
                </a:lnTo>
                <a:lnTo>
                  <a:pt x="57150" y="85813"/>
                </a:lnTo>
                <a:lnTo>
                  <a:pt x="57150" y="79349"/>
                </a:lnTo>
                <a:lnTo>
                  <a:pt x="80522" y="47577"/>
                </a:lnTo>
                <a:lnTo>
                  <a:pt x="121158" y="41148"/>
                </a:lnTo>
                <a:lnTo>
                  <a:pt x="219990" y="41148"/>
                </a:lnTo>
                <a:lnTo>
                  <a:pt x="217652" y="37338"/>
                </a:lnTo>
                <a:lnTo>
                  <a:pt x="178689" y="10096"/>
                </a:lnTo>
                <a:lnTo>
                  <a:pt x="134435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8" y="41148"/>
                </a:lnTo>
                <a:lnTo>
                  <a:pt x="134968" y="41954"/>
                </a:lnTo>
                <a:lnTo>
                  <a:pt x="147107" y="44376"/>
                </a:lnTo>
                <a:lnTo>
                  <a:pt x="179254" y="69665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11" y="69665"/>
                </a:lnTo>
                <a:lnTo>
                  <a:pt x="228198" y="57497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15932" y="4678769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1998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66" y="302895"/>
                </a:lnTo>
                <a:lnTo>
                  <a:pt x="129157" y="299750"/>
                </a:lnTo>
                <a:lnTo>
                  <a:pt x="154151" y="290310"/>
                </a:lnTo>
                <a:lnTo>
                  <a:pt x="176056" y="274568"/>
                </a:lnTo>
                <a:lnTo>
                  <a:pt x="188951" y="259461"/>
                </a:lnTo>
                <a:lnTo>
                  <a:pt x="111251" y="259461"/>
                </a:lnTo>
                <a:lnTo>
                  <a:pt x="100414" y="258745"/>
                </a:lnTo>
                <a:lnTo>
                  <a:pt x="60715" y="234745"/>
                </a:lnTo>
                <a:lnTo>
                  <a:pt x="51068" y="197024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8" y="0"/>
                </a:lnTo>
                <a:lnTo>
                  <a:pt x="189738" y="158597"/>
                </a:lnTo>
                <a:lnTo>
                  <a:pt x="189222" y="176413"/>
                </a:lnTo>
                <a:lnTo>
                  <a:pt x="181546" y="216408"/>
                </a:lnTo>
                <a:lnTo>
                  <a:pt x="153543" y="247942"/>
                </a:lnTo>
                <a:lnTo>
                  <a:pt x="111251" y="259461"/>
                </a:lnTo>
                <a:lnTo>
                  <a:pt x="188951" y="259461"/>
                </a:lnTo>
                <a:lnTo>
                  <a:pt x="194881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417786" y="467248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39" y="41719"/>
                </a:moveTo>
                <a:lnTo>
                  <a:pt x="135254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882" y="103632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3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1" y="101815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2" y="285369"/>
                </a:lnTo>
                <a:lnTo>
                  <a:pt x="262793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5"/>
                </a:moveTo>
                <a:lnTo>
                  <a:pt x="206882" y="154305"/>
                </a:lnTo>
                <a:lnTo>
                  <a:pt x="206590" y="172593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01"/>
                </a:lnTo>
                <a:lnTo>
                  <a:pt x="257918" y="206502"/>
                </a:lnTo>
                <a:lnTo>
                  <a:pt x="257793" y="186275"/>
                </a:lnTo>
                <a:lnTo>
                  <a:pt x="257746" y="154305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4"/>
                </a:lnTo>
                <a:lnTo>
                  <a:pt x="49529" y="23217"/>
                </a:lnTo>
                <a:lnTo>
                  <a:pt x="17440" y="62874"/>
                </a:lnTo>
                <a:lnTo>
                  <a:pt x="8572" y="91440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4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3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732771" y="467248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73"/>
                </a:lnTo>
                <a:lnTo>
                  <a:pt x="13873" y="255549"/>
                </a:lnTo>
                <a:lnTo>
                  <a:pt x="38671" y="285280"/>
                </a:lnTo>
                <a:lnTo>
                  <a:pt x="75869" y="303193"/>
                </a:lnTo>
                <a:lnTo>
                  <a:pt x="126784" y="309181"/>
                </a:lnTo>
                <a:lnTo>
                  <a:pt x="143767" y="308430"/>
                </a:lnTo>
                <a:lnTo>
                  <a:pt x="189356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80" y="268033"/>
                </a:lnTo>
                <a:lnTo>
                  <a:pt x="110369" y="267034"/>
                </a:lnTo>
                <a:lnTo>
                  <a:pt x="73063" y="252133"/>
                </a:lnTo>
                <a:lnTo>
                  <a:pt x="52739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5" y="26503"/>
                </a:lnTo>
                <a:lnTo>
                  <a:pt x="10847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7" y="133377"/>
                </a:lnTo>
                <a:lnTo>
                  <a:pt x="64724" y="158373"/>
                </a:lnTo>
                <a:lnTo>
                  <a:pt x="102945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60" y="268033"/>
                </a:lnTo>
                <a:lnTo>
                  <a:pt x="245405" y="227966"/>
                </a:lnTo>
                <a:lnTo>
                  <a:pt x="246316" y="215646"/>
                </a:lnTo>
                <a:lnTo>
                  <a:pt x="245565" y="203321"/>
                </a:lnTo>
                <a:lnTo>
                  <a:pt x="227653" y="16459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0" y="114946"/>
                </a:lnTo>
                <a:lnTo>
                  <a:pt x="88079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48" y="102298"/>
                </a:lnTo>
                <a:lnTo>
                  <a:pt x="63246" y="96964"/>
                </a:lnTo>
                <a:lnTo>
                  <a:pt x="59156" y="91732"/>
                </a:lnTo>
                <a:lnTo>
                  <a:pt x="57150" y="85813"/>
                </a:lnTo>
                <a:lnTo>
                  <a:pt x="57150" y="79349"/>
                </a:lnTo>
                <a:lnTo>
                  <a:pt x="80522" y="47577"/>
                </a:lnTo>
                <a:lnTo>
                  <a:pt x="121157" y="41148"/>
                </a:lnTo>
                <a:lnTo>
                  <a:pt x="219989" y="41148"/>
                </a:lnTo>
                <a:lnTo>
                  <a:pt x="217652" y="37338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9" y="41148"/>
                </a:moveTo>
                <a:lnTo>
                  <a:pt x="121157" y="41148"/>
                </a:lnTo>
                <a:lnTo>
                  <a:pt x="134968" y="41954"/>
                </a:lnTo>
                <a:lnTo>
                  <a:pt x="147107" y="44376"/>
                </a:lnTo>
                <a:lnTo>
                  <a:pt x="179249" y="69665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6" y="69665"/>
                </a:lnTo>
                <a:lnTo>
                  <a:pt x="228193" y="57497"/>
                </a:lnTo>
                <a:lnTo>
                  <a:pt x="223395" y="46700"/>
                </a:lnTo>
                <a:lnTo>
                  <a:pt x="21998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4621" y="5310949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8" y="41719"/>
                </a:moveTo>
                <a:lnTo>
                  <a:pt x="135256" y="41719"/>
                </a:lnTo>
                <a:lnTo>
                  <a:pt x="153096" y="42773"/>
                </a:lnTo>
                <a:lnTo>
                  <a:pt x="168605" y="45943"/>
                </a:lnTo>
                <a:lnTo>
                  <a:pt x="203313" y="75744"/>
                </a:lnTo>
                <a:lnTo>
                  <a:pt x="206787" y="108013"/>
                </a:lnTo>
                <a:lnTo>
                  <a:pt x="206597" y="114871"/>
                </a:lnTo>
                <a:lnTo>
                  <a:pt x="190206" y="119707"/>
                </a:lnTo>
                <a:lnTo>
                  <a:pt x="169771" y="124202"/>
                </a:lnTo>
                <a:lnTo>
                  <a:pt x="145317" y="128341"/>
                </a:lnTo>
                <a:lnTo>
                  <a:pt x="102871" y="133964"/>
                </a:lnTo>
                <a:lnTo>
                  <a:pt x="90738" y="135832"/>
                </a:lnTo>
                <a:lnTo>
                  <a:pt x="53006" y="146548"/>
                </a:lnTo>
                <a:lnTo>
                  <a:pt x="21407" y="168705"/>
                </a:lnTo>
                <a:lnTo>
                  <a:pt x="2488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4" y="285378"/>
                </a:lnTo>
                <a:lnTo>
                  <a:pt x="78420" y="307696"/>
                </a:lnTo>
                <a:lnTo>
                  <a:pt x="101441" y="309181"/>
                </a:lnTo>
                <a:lnTo>
                  <a:pt x="116050" y="308572"/>
                </a:lnTo>
                <a:lnTo>
                  <a:pt x="156970" y="299364"/>
                </a:lnTo>
                <a:lnTo>
                  <a:pt x="197008" y="276784"/>
                </a:lnTo>
                <a:lnTo>
                  <a:pt x="205855" y="269748"/>
                </a:lnTo>
                <a:lnTo>
                  <a:pt x="113536" y="269748"/>
                </a:lnTo>
                <a:lnTo>
                  <a:pt x="99767" y="268909"/>
                </a:lnTo>
                <a:lnTo>
                  <a:pt x="62281" y="249340"/>
                </a:lnTo>
                <a:lnTo>
                  <a:pt x="53723" y="223164"/>
                </a:lnTo>
                <a:lnTo>
                  <a:pt x="53723" y="214401"/>
                </a:lnTo>
                <a:lnTo>
                  <a:pt x="80582" y="183159"/>
                </a:lnTo>
                <a:lnTo>
                  <a:pt x="150307" y="169092"/>
                </a:lnTo>
                <a:lnTo>
                  <a:pt x="172595" y="164592"/>
                </a:lnTo>
                <a:lnTo>
                  <a:pt x="191455" y="159662"/>
                </a:lnTo>
                <a:lnTo>
                  <a:pt x="206885" y="154305"/>
                </a:lnTo>
                <a:lnTo>
                  <a:pt x="257745" y="154305"/>
                </a:lnTo>
                <a:lnTo>
                  <a:pt x="257640" y="101815"/>
                </a:lnTo>
                <a:lnTo>
                  <a:pt x="252573" y="55806"/>
                </a:lnTo>
                <a:lnTo>
                  <a:pt x="249054" y="46786"/>
                </a:lnTo>
                <a:lnTo>
                  <a:pt x="246348" y="41719"/>
                </a:lnTo>
                <a:close/>
              </a:path>
              <a:path w="273684" h="309245">
                <a:moveTo>
                  <a:pt x="260742" y="265747"/>
                </a:moveTo>
                <a:lnTo>
                  <a:pt x="210884" y="265747"/>
                </a:lnTo>
                <a:lnTo>
                  <a:pt x="212295" y="276048"/>
                </a:lnTo>
                <a:lnTo>
                  <a:pt x="214384" y="285673"/>
                </a:lnTo>
                <a:lnTo>
                  <a:pt x="217153" y="294622"/>
                </a:lnTo>
                <a:lnTo>
                  <a:pt x="220601" y="302894"/>
                </a:lnTo>
                <a:lnTo>
                  <a:pt x="273179" y="302894"/>
                </a:lnTo>
                <a:lnTo>
                  <a:pt x="268967" y="294230"/>
                </a:lnTo>
                <a:lnTo>
                  <a:pt x="265494" y="285369"/>
                </a:lnTo>
                <a:lnTo>
                  <a:pt x="262795" y="276330"/>
                </a:lnTo>
                <a:lnTo>
                  <a:pt x="260888" y="267081"/>
                </a:lnTo>
                <a:lnTo>
                  <a:pt x="260742" y="265747"/>
                </a:lnTo>
                <a:close/>
              </a:path>
              <a:path w="273684" h="309245">
                <a:moveTo>
                  <a:pt x="257745" y="154305"/>
                </a:moveTo>
                <a:lnTo>
                  <a:pt x="206885" y="154305"/>
                </a:lnTo>
                <a:lnTo>
                  <a:pt x="206597" y="172593"/>
                </a:lnTo>
                <a:lnTo>
                  <a:pt x="206095" y="188092"/>
                </a:lnTo>
                <a:lnTo>
                  <a:pt x="192449" y="232952"/>
                </a:lnTo>
                <a:lnTo>
                  <a:pt x="153506" y="262632"/>
                </a:lnTo>
                <a:lnTo>
                  <a:pt x="113536" y="269748"/>
                </a:lnTo>
                <a:lnTo>
                  <a:pt x="205855" y="269748"/>
                </a:lnTo>
                <a:lnTo>
                  <a:pt x="210884" y="265747"/>
                </a:lnTo>
                <a:lnTo>
                  <a:pt x="260742" y="265747"/>
                </a:lnTo>
                <a:lnTo>
                  <a:pt x="259513" y="254537"/>
                </a:lnTo>
                <a:lnTo>
                  <a:pt x="258531" y="235621"/>
                </a:lnTo>
                <a:lnTo>
                  <a:pt x="258036" y="214401"/>
                </a:lnTo>
                <a:lnTo>
                  <a:pt x="257918" y="206502"/>
                </a:lnTo>
                <a:lnTo>
                  <a:pt x="257792" y="186268"/>
                </a:lnTo>
                <a:lnTo>
                  <a:pt x="257745" y="154305"/>
                </a:lnTo>
                <a:close/>
              </a:path>
              <a:path w="273684" h="309245">
                <a:moveTo>
                  <a:pt x="142685" y="0"/>
                </a:moveTo>
                <a:lnTo>
                  <a:pt x="90352" y="5904"/>
                </a:lnTo>
                <a:lnTo>
                  <a:pt x="49530" y="23217"/>
                </a:lnTo>
                <a:lnTo>
                  <a:pt x="17443" y="62874"/>
                </a:lnTo>
                <a:lnTo>
                  <a:pt x="8571" y="91440"/>
                </a:lnTo>
                <a:lnTo>
                  <a:pt x="57722" y="98298"/>
                </a:lnTo>
                <a:lnTo>
                  <a:pt x="62333" y="83651"/>
                </a:lnTo>
                <a:lnTo>
                  <a:pt x="68033" y="71424"/>
                </a:lnTo>
                <a:lnTo>
                  <a:pt x="104334" y="44850"/>
                </a:lnTo>
                <a:lnTo>
                  <a:pt x="135256" y="41719"/>
                </a:lnTo>
                <a:lnTo>
                  <a:pt x="246348" y="41719"/>
                </a:lnTo>
                <a:lnTo>
                  <a:pt x="244715" y="38661"/>
                </a:lnTo>
                <a:lnTo>
                  <a:pt x="215686" y="13721"/>
                </a:lnTo>
                <a:lnTo>
                  <a:pt x="177178" y="2224"/>
                </a:lnTo>
                <a:lnTo>
                  <a:pt x="160811" y="554"/>
                </a:lnTo>
                <a:lnTo>
                  <a:pt x="14268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72202" y="5310949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32"/>
                </a:lnTo>
                <a:lnTo>
                  <a:pt x="215187" y="271932"/>
                </a:lnTo>
                <a:lnTo>
                  <a:pt x="219060" y="268033"/>
                </a:lnTo>
                <a:lnTo>
                  <a:pt x="124776" y="268033"/>
                </a:lnTo>
                <a:lnTo>
                  <a:pt x="108953" y="266320"/>
                </a:lnTo>
                <a:lnTo>
                  <a:pt x="68766" y="240690"/>
                </a:lnTo>
                <a:lnTo>
                  <a:pt x="51494" y="205974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1" y="86025"/>
                </a:lnTo>
                <a:lnTo>
                  <a:pt x="96819" y="46920"/>
                </a:lnTo>
                <a:lnTo>
                  <a:pt x="101198" y="45237"/>
                </a:lnTo>
                <a:lnTo>
                  <a:pt x="45720" y="45237"/>
                </a:lnTo>
                <a:lnTo>
                  <a:pt x="45720" y="6286"/>
                </a:lnTo>
                <a:close/>
              </a:path>
              <a:path w="257175" h="417195">
                <a:moveTo>
                  <a:pt x="215187" y="271932"/>
                </a:moveTo>
                <a:lnTo>
                  <a:pt x="50292" y="271932"/>
                </a:lnTo>
                <a:lnTo>
                  <a:pt x="57152" y="279651"/>
                </a:lnTo>
                <a:lnTo>
                  <a:pt x="93323" y="303228"/>
                </a:lnTo>
                <a:lnTo>
                  <a:pt x="128109" y="309181"/>
                </a:lnTo>
                <a:lnTo>
                  <a:pt x="145056" y="307968"/>
                </a:lnTo>
                <a:lnTo>
                  <a:pt x="193448" y="289839"/>
                </a:lnTo>
                <a:lnTo>
                  <a:pt x="215187" y="271932"/>
                </a:lnTo>
                <a:close/>
              </a:path>
              <a:path w="257175" h="417195">
                <a:moveTo>
                  <a:pt x="220726" y="39433"/>
                </a:moveTo>
                <a:lnTo>
                  <a:pt x="126964" y="39433"/>
                </a:lnTo>
                <a:lnTo>
                  <a:pt x="142540" y="41185"/>
                </a:lnTo>
                <a:lnTo>
                  <a:pt x="156981" y="46445"/>
                </a:lnTo>
                <a:lnTo>
                  <a:pt x="192679" y="83372"/>
                </a:lnTo>
                <a:lnTo>
                  <a:pt x="204287" y="125704"/>
                </a:lnTo>
                <a:lnTo>
                  <a:pt x="205734" y="152209"/>
                </a:lnTo>
                <a:lnTo>
                  <a:pt x="204252" y="179907"/>
                </a:lnTo>
                <a:lnTo>
                  <a:pt x="192358" y="223663"/>
                </a:lnTo>
                <a:lnTo>
                  <a:pt x="155779" y="260958"/>
                </a:lnTo>
                <a:lnTo>
                  <a:pt x="124776" y="268033"/>
                </a:lnTo>
                <a:lnTo>
                  <a:pt x="219060" y="268033"/>
                </a:lnTo>
                <a:lnTo>
                  <a:pt x="240888" y="234124"/>
                </a:lnTo>
                <a:lnTo>
                  <a:pt x="253101" y="195472"/>
                </a:lnTo>
                <a:lnTo>
                  <a:pt x="257169" y="152400"/>
                </a:lnTo>
                <a:lnTo>
                  <a:pt x="256242" y="131622"/>
                </a:lnTo>
                <a:lnTo>
                  <a:pt x="248854" y="92683"/>
                </a:lnTo>
                <a:lnTo>
                  <a:pt x="224038" y="43002"/>
                </a:lnTo>
                <a:lnTo>
                  <a:pt x="220726" y="39433"/>
                </a:lnTo>
                <a:close/>
              </a:path>
              <a:path w="257175" h="417195">
                <a:moveTo>
                  <a:pt x="131634" y="0"/>
                </a:moveTo>
                <a:lnTo>
                  <a:pt x="92992" y="6386"/>
                </a:lnTo>
                <a:lnTo>
                  <a:pt x="54059" y="34649"/>
                </a:lnTo>
                <a:lnTo>
                  <a:pt x="45720" y="45237"/>
                </a:lnTo>
                <a:lnTo>
                  <a:pt x="101198" y="45237"/>
                </a:lnTo>
                <a:lnTo>
                  <a:pt x="111428" y="41306"/>
                </a:lnTo>
                <a:lnTo>
                  <a:pt x="126964" y="39433"/>
                </a:lnTo>
                <a:lnTo>
                  <a:pt x="220726" y="39433"/>
                </a:lnTo>
                <a:lnTo>
                  <a:pt x="212205" y="30251"/>
                </a:lnTo>
                <a:lnTo>
                  <a:pt x="198597" y="19519"/>
                </a:lnTo>
                <a:lnTo>
                  <a:pt x="183538" y="10967"/>
                </a:lnTo>
                <a:lnTo>
                  <a:pt x="167364" y="4868"/>
                </a:lnTo>
                <a:lnTo>
                  <a:pt x="150066" y="1215"/>
                </a:lnTo>
                <a:lnTo>
                  <a:pt x="13163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36636" y="5204650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4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88" y="5204650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87334" y="5317235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696885" y="5310949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66" y="10120"/>
                </a:lnTo>
                <a:lnTo>
                  <a:pt x="35918" y="40406"/>
                </a:lnTo>
                <a:lnTo>
                  <a:pt x="8963" y="90554"/>
                </a:lnTo>
                <a:lnTo>
                  <a:pt x="998" y="132490"/>
                </a:lnTo>
                <a:lnTo>
                  <a:pt x="0" y="155727"/>
                </a:lnTo>
                <a:lnTo>
                  <a:pt x="2304" y="190588"/>
                </a:lnTo>
                <a:lnTo>
                  <a:pt x="20772" y="247453"/>
                </a:lnTo>
                <a:lnTo>
                  <a:pt x="56886" y="286834"/>
                </a:lnTo>
                <a:lnTo>
                  <a:pt x="105713" y="306698"/>
                </a:lnTo>
                <a:lnTo>
                  <a:pt x="134594" y="309181"/>
                </a:lnTo>
                <a:lnTo>
                  <a:pt x="157877" y="307393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7" y="280504"/>
                </a:lnTo>
                <a:lnTo>
                  <a:pt x="228355" y="268033"/>
                </a:lnTo>
                <a:lnTo>
                  <a:pt x="134010" y="268033"/>
                </a:lnTo>
                <a:lnTo>
                  <a:pt x="116510" y="266337"/>
                </a:lnTo>
                <a:lnTo>
                  <a:pt x="74294" y="240982"/>
                </a:lnTo>
                <a:lnTo>
                  <a:pt x="57150" y="205820"/>
                </a:lnTo>
                <a:lnTo>
                  <a:pt x="51435" y="154305"/>
                </a:lnTo>
                <a:lnTo>
                  <a:pt x="52918" y="126868"/>
                </a:lnTo>
                <a:lnTo>
                  <a:pt x="64781" y="83887"/>
                </a:lnTo>
                <a:lnTo>
                  <a:pt x="102525" y="47931"/>
                </a:lnTo>
                <a:lnTo>
                  <a:pt x="136969" y="41148"/>
                </a:lnTo>
                <a:lnTo>
                  <a:pt x="230098" y="41148"/>
                </a:lnTo>
                <a:lnTo>
                  <a:pt x="227815" y="37881"/>
                </a:lnTo>
                <a:lnTo>
                  <a:pt x="213829" y="24384"/>
                </a:lnTo>
                <a:lnTo>
                  <a:pt x="197422" y="13699"/>
                </a:lnTo>
                <a:lnTo>
                  <a:pt x="178792" y="6081"/>
                </a:lnTo>
                <a:lnTo>
                  <a:pt x="157963" y="1518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68" y="239703"/>
                </a:lnTo>
                <a:lnTo>
                  <a:pt x="161231" y="263518"/>
                </a:lnTo>
                <a:lnTo>
                  <a:pt x="134010" y="268033"/>
                </a:lnTo>
                <a:lnTo>
                  <a:pt x="228355" y="268033"/>
                </a:lnTo>
                <a:lnTo>
                  <a:pt x="231464" y="264788"/>
                </a:lnTo>
                <a:lnTo>
                  <a:pt x="243363" y="246337"/>
                </a:lnTo>
                <a:lnTo>
                  <a:pt x="252119" y="225135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098" y="41148"/>
                </a:moveTo>
                <a:lnTo>
                  <a:pt x="136969" y="41148"/>
                </a:lnTo>
                <a:lnTo>
                  <a:pt x="149078" y="42092"/>
                </a:lnTo>
                <a:lnTo>
                  <a:pt x="160258" y="44919"/>
                </a:lnTo>
                <a:lnTo>
                  <a:pt x="194929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3"/>
                </a:lnTo>
                <a:lnTo>
                  <a:pt x="239040" y="53944"/>
                </a:lnTo>
                <a:lnTo>
                  <a:pt x="23009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02929" y="5310949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5" y="41719"/>
                </a:moveTo>
                <a:lnTo>
                  <a:pt x="135267" y="41719"/>
                </a:lnTo>
                <a:lnTo>
                  <a:pt x="153106" y="42773"/>
                </a:lnTo>
                <a:lnTo>
                  <a:pt x="168613" y="45943"/>
                </a:lnTo>
                <a:lnTo>
                  <a:pt x="203322" y="75744"/>
                </a:lnTo>
                <a:lnTo>
                  <a:pt x="206895" y="101815"/>
                </a:lnTo>
                <a:lnTo>
                  <a:pt x="206895" y="103631"/>
                </a:lnTo>
                <a:lnTo>
                  <a:pt x="169779" y="124202"/>
                </a:lnTo>
                <a:lnTo>
                  <a:pt x="102880" y="133964"/>
                </a:lnTo>
                <a:lnTo>
                  <a:pt x="90746" y="135832"/>
                </a:lnTo>
                <a:lnTo>
                  <a:pt x="53012" y="146548"/>
                </a:lnTo>
                <a:lnTo>
                  <a:pt x="21412" y="168705"/>
                </a:lnTo>
                <a:lnTo>
                  <a:pt x="2492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14" y="285378"/>
                </a:lnTo>
                <a:lnTo>
                  <a:pt x="78426" y="307696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1" y="299364"/>
                </a:lnTo>
                <a:lnTo>
                  <a:pt x="197009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71" y="268909"/>
                </a:lnTo>
                <a:lnTo>
                  <a:pt x="62284" y="249340"/>
                </a:lnTo>
                <a:lnTo>
                  <a:pt x="53733" y="223164"/>
                </a:lnTo>
                <a:lnTo>
                  <a:pt x="53733" y="214401"/>
                </a:lnTo>
                <a:lnTo>
                  <a:pt x="80594" y="183159"/>
                </a:lnTo>
                <a:lnTo>
                  <a:pt x="150317" y="169092"/>
                </a:lnTo>
                <a:lnTo>
                  <a:pt x="172605" y="164592"/>
                </a:lnTo>
                <a:lnTo>
                  <a:pt x="191465" y="159662"/>
                </a:lnTo>
                <a:lnTo>
                  <a:pt x="206895" y="154305"/>
                </a:lnTo>
                <a:lnTo>
                  <a:pt x="257746" y="154305"/>
                </a:lnTo>
                <a:lnTo>
                  <a:pt x="257642" y="101815"/>
                </a:lnTo>
                <a:lnTo>
                  <a:pt x="252579" y="55806"/>
                </a:lnTo>
                <a:lnTo>
                  <a:pt x="249062" y="46786"/>
                </a:lnTo>
                <a:lnTo>
                  <a:pt x="246355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8" y="276048"/>
                </a:lnTo>
                <a:lnTo>
                  <a:pt x="214390" y="285673"/>
                </a:lnTo>
                <a:lnTo>
                  <a:pt x="217161" y="294622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0"/>
                </a:lnTo>
                <a:lnTo>
                  <a:pt x="265497" y="285369"/>
                </a:lnTo>
                <a:lnTo>
                  <a:pt x="262799" y="276330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95" y="154305"/>
                </a:lnTo>
                <a:lnTo>
                  <a:pt x="206603" y="172593"/>
                </a:lnTo>
                <a:lnTo>
                  <a:pt x="206101" y="188092"/>
                </a:lnTo>
                <a:lnTo>
                  <a:pt x="192450" y="232952"/>
                </a:lnTo>
                <a:lnTo>
                  <a:pt x="153510" y="262632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37"/>
                </a:lnTo>
                <a:lnTo>
                  <a:pt x="258535" y="235621"/>
                </a:lnTo>
                <a:lnTo>
                  <a:pt x="258039" y="214401"/>
                </a:lnTo>
                <a:lnTo>
                  <a:pt x="257920" y="206502"/>
                </a:lnTo>
                <a:lnTo>
                  <a:pt x="257794" y="186268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97" y="0"/>
                </a:moveTo>
                <a:lnTo>
                  <a:pt x="90354" y="5904"/>
                </a:lnTo>
                <a:lnTo>
                  <a:pt x="49536" y="23217"/>
                </a:lnTo>
                <a:lnTo>
                  <a:pt x="17446" y="62874"/>
                </a:lnTo>
                <a:lnTo>
                  <a:pt x="8572" y="91440"/>
                </a:lnTo>
                <a:lnTo>
                  <a:pt x="57721" y="98298"/>
                </a:lnTo>
                <a:lnTo>
                  <a:pt x="62336" y="83651"/>
                </a:lnTo>
                <a:lnTo>
                  <a:pt x="68040" y="71424"/>
                </a:lnTo>
                <a:lnTo>
                  <a:pt x="104341" y="44850"/>
                </a:lnTo>
                <a:lnTo>
                  <a:pt x="135267" y="41719"/>
                </a:lnTo>
                <a:lnTo>
                  <a:pt x="246355" y="41719"/>
                </a:lnTo>
                <a:lnTo>
                  <a:pt x="244722" y="38661"/>
                </a:lnTo>
                <a:lnTo>
                  <a:pt x="215696" y="13721"/>
                </a:lnTo>
                <a:lnTo>
                  <a:pt x="177187" y="2224"/>
                </a:lnTo>
                <a:lnTo>
                  <a:pt x="160822" y="554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45651" y="5310949"/>
            <a:ext cx="257810" cy="426720"/>
          </a:xfrm>
          <a:custGeom>
            <a:avLst/>
            <a:gdLst/>
            <a:ahLst/>
            <a:cxnLst/>
            <a:rect l="l" t="t" r="r" b="b"/>
            <a:pathLst>
              <a:path w="257810" h="426720">
                <a:moveTo>
                  <a:pt x="62864" y="390906"/>
                </a:moveTo>
                <a:lnTo>
                  <a:pt x="60007" y="426339"/>
                </a:lnTo>
                <a:lnTo>
                  <a:pt x="100495" y="426339"/>
                </a:lnTo>
                <a:lnTo>
                  <a:pt x="150078" y="417337"/>
                </a:lnTo>
                <a:lnTo>
                  <a:pt x="177322" y="391477"/>
                </a:lnTo>
                <a:lnTo>
                  <a:pt x="89446" y="391477"/>
                </a:lnTo>
                <a:lnTo>
                  <a:pt x="84583" y="391441"/>
                </a:lnTo>
                <a:lnTo>
                  <a:pt x="62864" y="390906"/>
                </a:lnTo>
                <a:close/>
              </a:path>
              <a:path w="257810" h="426720">
                <a:moveTo>
                  <a:pt x="104693" y="306404"/>
                </a:moveTo>
                <a:lnTo>
                  <a:pt x="91249" y="352044"/>
                </a:lnTo>
                <a:lnTo>
                  <a:pt x="100537" y="352345"/>
                </a:lnTo>
                <a:lnTo>
                  <a:pt x="108407" y="352958"/>
                </a:lnTo>
                <a:lnTo>
                  <a:pt x="131635" y="361759"/>
                </a:lnTo>
                <a:lnTo>
                  <a:pt x="133832" y="364324"/>
                </a:lnTo>
                <a:lnTo>
                  <a:pt x="134874" y="367284"/>
                </a:lnTo>
                <a:lnTo>
                  <a:pt x="134874" y="376047"/>
                </a:lnTo>
                <a:lnTo>
                  <a:pt x="89446" y="391477"/>
                </a:lnTo>
                <a:lnTo>
                  <a:pt x="177322" y="391477"/>
                </a:lnTo>
                <a:lnTo>
                  <a:pt x="180469" y="383596"/>
                </a:lnTo>
                <a:lnTo>
                  <a:pt x="181737" y="373468"/>
                </a:lnTo>
                <a:lnTo>
                  <a:pt x="180985" y="366419"/>
                </a:lnTo>
                <a:lnTo>
                  <a:pt x="154568" y="337694"/>
                </a:lnTo>
                <a:lnTo>
                  <a:pt x="133642" y="332613"/>
                </a:lnTo>
                <a:lnTo>
                  <a:pt x="140921" y="309181"/>
                </a:lnTo>
                <a:lnTo>
                  <a:pt x="134594" y="309181"/>
                </a:lnTo>
                <a:lnTo>
                  <a:pt x="105713" y="306698"/>
                </a:lnTo>
                <a:lnTo>
                  <a:pt x="104693" y="306404"/>
                </a:lnTo>
                <a:close/>
              </a:path>
              <a:path w="257810" h="426720">
                <a:moveTo>
                  <a:pt x="142875" y="302894"/>
                </a:moveTo>
                <a:lnTo>
                  <a:pt x="105727" y="302894"/>
                </a:lnTo>
                <a:lnTo>
                  <a:pt x="104693" y="306404"/>
                </a:lnTo>
                <a:lnTo>
                  <a:pt x="105713" y="306698"/>
                </a:lnTo>
                <a:lnTo>
                  <a:pt x="134594" y="309181"/>
                </a:lnTo>
                <a:lnTo>
                  <a:pt x="141076" y="308683"/>
                </a:lnTo>
                <a:lnTo>
                  <a:pt x="142875" y="302894"/>
                </a:lnTo>
                <a:close/>
              </a:path>
              <a:path w="257810" h="426720">
                <a:moveTo>
                  <a:pt x="141076" y="308683"/>
                </a:moveTo>
                <a:lnTo>
                  <a:pt x="134594" y="309181"/>
                </a:lnTo>
                <a:lnTo>
                  <a:pt x="140921" y="309181"/>
                </a:lnTo>
                <a:lnTo>
                  <a:pt x="141076" y="308683"/>
                </a:lnTo>
                <a:close/>
              </a:path>
              <a:path w="257810" h="426720">
                <a:moveTo>
                  <a:pt x="175818" y="302894"/>
                </a:moveTo>
                <a:lnTo>
                  <a:pt x="142875" y="302894"/>
                </a:lnTo>
                <a:lnTo>
                  <a:pt x="141076" y="308683"/>
                </a:lnTo>
                <a:lnTo>
                  <a:pt x="157877" y="307393"/>
                </a:lnTo>
                <a:lnTo>
                  <a:pt x="175818" y="302894"/>
                </a:lnTo>
                <a:close/>
              </a:path>
              <a:path w="257810" h="426720">
                <a:moveTo>
                  <a:pt x="134975" y="0"/>
                </a:moveTo>
                <a:lnTo>
                  <a:pt x="80872" y="10120"/>
                </a:lnTo>
                <a:lnTo>
                  <a:pt x="35925" y="40406"/>
                </a:lnTo>
                <a:lnTo>
                  <a:pt x="8963" y="90554"/>
                </a:lnTo>
                <a:lnTo>
                  <a:pt x="998" y="132490"/>
                </a:lnTo>
                <a:lnTo>
                  <a:pt x="0" y="155727"/>
                </a:lnTo>
                <a:lnTo>
                  <a:pt x="2306" y="190588"/>
                </a:lnTo>
                <a:lnTo>
                  <a:pt x="20777" y="247453"/>
                </a:lnTo>
                <a:lnTo>
                  <a:pt x="56886" y="286834"/>
                </a:lnTo>
                <a:lnTo>
                  <a:pt x="104693" y="306404"/>
                </a:lnTo>
                <a:lnTo>
                  <a:pt x="105727" y="302894"/>
                </a:lnTo>
                <a:lnTo>
                  <a:pt x="175818" y="302894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7" y="280504"/>
                </a:lnTo>
                <a:lnTo>
                  <a:pt x="228360" y="268033"/>
                </a:lnTo>
                <a:lnTo>
                  <a:pt x="134023" y="268033"/>
                </a:lnTo>
                <a:lnTo>
                  <a:pt x="116518" y="266337"/>
                </a:lnTo>
                <a:lnTo>
                  <a:pt x="74294" y="240982"/>
                </a:lnTo>
                <a:lnTo>
                  <a:pt x="57150" y="205820"/>
                </a:lnTo>
                <a:lnTo>
                  <a:pt x="51435" y="154305"/>
                </a:lnTo>
                <a:lnTo>
                  <a:pt x="52918" y="126868"/>
                </a:lnTo>
                <a:lnTo>
                  <a:pt x="64781" y="83887"/>
                </a:lnTo>
                <a:lnTo>
                  <a:pt x="102525" y="47931"/>
                </a:lnTo>
                <a:lnTo>
                  <a:pt x="136969" y="41148"/>
                </a:lnTo>
                <a:lnTo>
                  <a:pt x="230103" y="41148"/>
                </a:lnTo>
                <a:lnTo>
                  <a:pt x="227821" y="37881"/>
                </a:lnTo>
                <a:lnTo>
                  <a:pt x="213842" y="24384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10" h="426720">
                <a:moveTo>
                  <a:pt x="208597" y="194310"/>
                </a:moveTo>
                <a:lnTo>
                  <a:pt x="192474" y="239703"/>
                </a:lnTo>
                <a:lnTo>
                  <a:pt x="161237" y="263518"/>
                </a:lnTo>
                <a:lnTo>
                  <a:pt x="134023" y="268033"/>
                </a:lnTo>
                <a:lnTo>
                  <a:pt x="228360" y="268033"/>
                </a:lnTo>
                <a:lnTo>
                  <a:pt x="231470" y="264788"/>
                </a:lnTo>
                <a:lnTo>
                  <a:pt x="243368" y="246337"/>
                </a:lnTo>
                <a:lnTo>
                  <a:pt x="252121" y="225135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426720">
                <a:moveTo>
                  <a:pt x="230103" y="41148"/>
                </a:moveTo>
                <a:lnTo>
                  <a:pt x="136969" y="41148"/>
                </a:lnTo>
                <a:lnTo>
                  <a:pt x="149078" y="42092"/>
                </a:lnTo>
                <a:lnTo>
                  <a:pt x="160258" y="44919"/>
                </a:lnTo>
                <a:lnTo>
                  <a:pt x="194933" y="74995"/>
                </a:lnTo>
                <a:lnTo>
                  <a:pt x="204596" y="101155"/>
                </a:lnTo>
                <a:lnTo>
                  <a:pt x="253174" y="93725"/>
                </a:lnTo>
                <a:lnTo>
                  <a:pt x="247496" y="72563"/>
                </a:lnTo>
                <a:lnTo>
                  <a:pt x="239042" y="53944"/>
                </a:lnTo>
                <a:lnTo>
                  <a:pt x="230103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50001" y="5217223"/>
            <a:ext cx="278130" cy="403225"/>
          </a:xfrm>
          <a:custGeom>
            <a:avLst/>
            <a:gdLst/>
            <a:ahLst/>
            <a:cxnLst/>
            <a:rect l="l" t="t" r="r" b="b"/>
            <a:pathLst>
              <a:path w="278130" h="403225">
                <a:moveTo>
                  <a:pt x="139058" y="93725"/>
                </a:moveTo>
                <a:lnTo>
                  <a:pt x="88215" y="101938"/>
                </a:lnTo>
                <a:lnTo>
                  <a:pt x="45801" y="126580"/>
                </a:lnTo>
                <a:lnTo>
                  <a:pt x="11434" y="176806"/>
                </a:lnTo>
                <a:lnTo>
                  <a:pt x="106" y="246786"/>
                </a:lnTo>
                <a:lnTo>
                  <a:pt x="0" y="248412"/>
                </a:lnTo>
                <a:lnTo>
                  <a:pt x="2387" y="283563"/>
                </a:lnTo>
                <a:lnTo>
                  <a:pt x="21569" y="340963"/>
                </a:lnTo>
                <a:lnTo>
                  <a:pt x="59076" y="380522"/>
                </a:lnTo>
                <a:lnTo>
                  <a:pt x="109409" y="400422"/>
                </a:lnTo>
                <a:lnTo>
                  <a:pt x="139058" y="402907"/>
                </a:lnTo>
                <a:lnTo>
                  <a:pt x="158054" y="401779"/>
                </a:lnTo>
                <a:lnTo>
                  <a:pt x="210584" y="384810"/>
                </a:lnTo>
                <a:lnTo>
                  <a:pt x="240583" y="361759"/>
                </a:lnTo>
                <a:lnTo>
                  <a:pt x="139058" y="361759"/>
                </a:lnTo>
                <a:lnTo>
                  <a:pt x="120938" y="359989"/>
                </a:lnTo>
                <a:lnTo>
                  <a:pt x="76281" y="333463"/>
                </a:lnTo>
                <a:lnTo>
                  <a:pt x="57639" y="298119"/>
                </a:lnTo>
                <a:lnTo>
                  <a:pt x="51428" y="248412"/>
                </a:lnTo>
                <a:lnTo>
                  <a:pt x="52980" y="221834"/>
                </a:lnTo>
                <a:lnTo>
                  <a:pt x="65406" y="179399"/>
                </a:lnTo>
                <a:lnTo>
                  <a:pt x="104455" y="142457"/>
                </a:lnTo>
                <a:lnTo>
                  <a:pt x="139058" y="135445"/>
                </a:lnTo>
                <a:lnTo>
                  <a:pt x="240298" y="135445"/>
                </a:lnTo>
                <a:lnTo>
                  <a:pt x="238968" y="133731"/>
                </a:lnTo>
                <a:lnTo>
                  <a:pt x="218146" y="116228"/>
                </a:lnTo>
                <a:lnTo>
                  <a:pt x="194547" y="103727"/>
                </a:lnTo>
                <a:lnTo>
                  <a:pt x="168181" y="96226"/>
                </a:lnTo>
                <a:lnTo>
                  <a:pt x="139058" y="93725"/>
                </a:lnTo>
                <a:close/>
              </a:path>
              <a:path w="278130" h="403225">
                <a:moveTo>
                  <a:pt x="240298" y="135445"/>
                </a:moveTo>
                <a:lnTo>
                  <a:pt x="139058" y="135445"/>
                </a:lnTo>
                <a:lnTo>
                  <a:pt x="156880" y="137212"/>
                </a:lnTo>
                <a:lnTo>
                  <a:pt x="173192" y="142514"/>
                </a:lnTo>
                <a:lnTo>
                  <a:pt x="212199" y="179481"/>
                </a:lnTo>
                <a:lnTo>
                  <a:pt x="224736" y="221017"/>
                </a:lnTo>
                <a:lnTo>
                  <a:pt x="226214" y="248412"/>
                </a:lnTo>
                <a:lnTo>
                  <a:pt x="224752" y="274006"/>
                </a:lnTo>
                <a:lnTo>
                  <a:pt x="212317" y="317298"/>
                </a:lnTo>
                <a:lnTo>
                  <a:pt x="173324" y="354684"/>
                </a:lnTo>
                <a:lnTo>
                  <a:pt x="139058" y="361759"/>
                </a:lnTo>
                <a:lnTo>
                  <a:pt x="240583" y="361759"/>
                </a:lnTo>
                <a:lnTo>
                  <a:pt x="268098" y="316064"/>
                </a:lnTo>
                <a:lnTo>
                  <a:pt x="276670" y="271160"/>
                </a:lnTo>
                <a:lnTo>
                  <a:pt x="277742" y="244119"/>
                </a:lnTo>
                <a:lnTo>
                  <a:pt x="275314" y="210799"/>
                </a:lnTo>
                <a:lnTo>
                  <a:pt x="268037" y="181281"/>
                </a:lnTo>
                <a:lnTo>
                  <a:pt x="255919" y="155585"/>
                </a:lnTo>
                <a:lnTo>
                  <a:pt x="240298" y="135445"/>
                </a:lnTo>
                <a:close/>
              </a:path>
              <a:path w="278130" h="403225">
                <a:moveTo>
                  <a:pt x="104094" y="1143"/>
                </a:moveTo>
                <a:lnTo>
                  <a:pt x="63327" y="18186"/>
                </a:lnTo>
                <a:lnTo>
                  <a:pt x="47427" y="64007"/>
                </a:lnTo>
                <a:lnTo>
                  <a:pt x="84575" y="64007"/>
                </a:lnTo>
                <a:lnTo>
                  <a:pt x="84384" y="55333"/>
                </a:lnTo>
                <a:lnTo>
                  <a:pt x="86378" y="48768"/>
                </a:lnTo>
                <a:lnTo>
                  <a:pt x="90480" y="44386"/>
                </a:lnTo>
                <a:lnTo>
                  <a:pt x="94290" y="39903"/>
                </a:lnTo>
                <a:lnTo>
                  <a:pt x="99434" y="37718"/>
                </a:lnTo>
                <a:lnTo>
                  <a:pt x="224816" y="37718"/>
                </a:lnTo>
                <a:lnTo>
                  <a:pt x="229307" y="27728"/>
                </a:lnTo>
                <a:lnTo>
                  <a:pt x="230207" y="24003"/>
                </a:lnTo>
                <a:lnTo>
                  <a:pt x="177348" y="24003"/>
                </a:lnTo>
                <a:lnTo>
                  <a:pt x="172063" y="23485"/>
                </a:lnTo>
                <a:lnTo>
                  <a:pt x="165929" y="21940"/>
                </a:lnTo>
                <a:lnTo>
                  <a:pt x="158955" y="19379"/>
                </a:lnTo>
                <a:lnTo>
                  <a:pt x="137059" y="9377"/>
                </a:lnTo>
                <a:lnTo>
                  <a:pt x="124516" y="4795"/>
                </a:lnTo>
                <a:lnTo>
                  <a:pt x="113525" y="2054"/>
                </a:lnTo>
                <a:lnTo>
                  <a:pt x="104094" y="1143"/>
                </a:lnTo>
                <a:close/>
              </a:path>
              <a:path w="278130" h="403225">
                <a:moveTo>
                  <a:pt x="224816" y="37718"/>
                </a:moveTo>
                <a:lnTo>
                  <a:pt x="105720" y="37718"/>
                </a:lnTo>
                <a:lnTo>
                  <a:pt x="110699" y="38344"/>
                </a:lnTo>
                <a:lnTo>
                  <a:pt x="116931" y="40228"/>
                </a:lnTo>
                <a:lnTo>
                  <a:pt x="124415" y="43382"/>
                </a:lnTo>
                <a:lnTo>
                  <a:pt x="146758" y="54633"/>
                </a:lnTo>
                <a:lnTo>
                  <a:pt x="158989" y="59516"/>
                </a:lnTo>
                <a:lnTo>
                  <a:pt x="169826" y="62454"/>
                </a:lnTo>
                <a:lnTo>
                  <a:pt x="179253" y="63436"/>
                </a:lnTo>
                <a:lnTo>
                  <a:pt x="190436" y="62437"/>
                </a:lnTo>
                <a:lnTo>
                  <a:pt x="200565" y="59447"/>
                </a:lnTo>
                <a:lnTo>
                  <a:pt x="209659" y="54472"/>
                </a:lnTo>
                <a:lnTo>
                  <a:pt x="217734" y="47523"/>
                </a:lnTo>
                <a:lnTo>
                  <a:pt x="224414" y="38613"/>
                </a:lnTo>
                <a:lnTo>
                  <a:pt x="224816" y="37718"/>
                </a:lnTo>
                <a:close/>
              </a:path>
              <a:path w="278130" h="403225">
                <a:moveTo>
                  <a:pt x="233736" y="0"/>
                </a:moveTo>
                <a:lnTo>
                  <a:pt x="197732" y="0"/>
                </a:lnTo>
                <a:lnTo>
                  <a:pt x="196398" y="9525"/>
                </a:lnTo>
                <a:lnTo>
                  <a:pt x="194201" y="16001"/>
                </a:lnTo>
                <a:lnTo>
                  <a:pt x="191064" y="19138"/>
                </a:lnTo>
                <a:lnTo>
                  <a:pt x="187914" y="22377"/>
                </a:lnTo>
                <a:lnTo>
                  <a:pt x="183342" y="24003"/>
                </a:lnTo>
                <a:lnTo>
                  <a:pt x="230207" y="24003"/>
                </a:lnTo>
                <a:lnTo>
                  <a:pt x="232415" y="14860"/>
                </a:lnTo>
                <a:lnTo>
                  <a:pt x="23373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92716" y="5310949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8"/>
                </a:lnTo>
                <a:lnTo>
                  <a:pt x="38379" y="41236"/>
                </a:lnTo>
                <a:lnTo>
                  <a:pt x="9578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3" y="270342"/>
                </a:lnTo>
                <a:lnTo>
                  <a:pt x="242601" y="268033"/>
                </a:lnTo>
                <a:lnTo>
                  <a:pt x="140868" y="268033"/>
                </a:lnTo>
                <a:lnTo>
                  <a:pt x="123121" y="266408"/>
                </a:lnTo>
                <a:lnTo>
                  <a:pt x="79044" y="242125"/>
                </a:lnTo>
                <a:lnTo>
                  <a:pt x="54211" y="190392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1" y="10082"/>
                </a:lnTo>
                <a:lnTo>
                  <a:pt x="166393" y="2518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4" y="245078"/>
                </a:lnTo>
                <a:lnTo>
                  <a:pt x="154156" y="267121"/>
                </a:lnTo>
                <a:lnTo>
                  <a:pt x="140868" y="268033"/>
                </a:lnTo>
                <a:lnTo>
                  <a:pt x="242601" y="268033"/>
                </a:lnTo>
                <a:lnTo>
                  <a:pt x="253463" y="254004"/>
                </a:lnTo>
                <a:lnTo>
                  <a:pt x="263488" y="235130"/>
                </a:lnTo>
                <a:lnTo>
                  <a:pt x="270878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29711" y="5310949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66"/>
                </a:lnTo>
                <a:lnTo>
                  <a:pt x="13873" y="255538"/>
                </a:lnTo>
                <a:lnTo>
                  <a:pt x="38671" y="285267"/>
                </a:lnTo>
                <a:lnTo>
                  <a:pt x="75869" y="303191"/>
                </a:lnTo>
                <a:lnTo>
                  <a:pt x="126784" y="309181"/>
                </a:lnTo>
                <a:lnTo>
                  <a:pt x="143767" y="308429"/>
                </a:lnTo>
                <a:lnTo>
                  <a:pt x="189356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0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47" y="66162"/>
                </a:lnTo>
                <a:lnTo>
                  <a:pt x="8609" y="85813"/>
                </a:lnTo>
                <a:lnTo>
                  <a:pt x="9268" y="95868"/>
                </a:lnTo>
                <a:lnTo>
                  <a:pt x="25769" y="133370"/>
                </a:lnTo>
                <a:lnTo>
                  <a:pt x="64724" y="158368"/>
                </a:lnTo>
                <a:lnTo>
                  <a:pt x="102945" y="170369"/>
                </a:lnTo>
                <a:lnTo>
                  <a:pt x="146935" y="182034"/>
                </a:lnTo>
                <a:lnTo>
                  <a:pt x="161688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79" y="260114"/>
                </a:lnTo>
                <a:lnTo>
                  <a:pt x="126593" y="268033"/>
                </a:lnTo>
                <a:lnTo>
                  <a:pt x="227553" y="268033"/>
                </a:lnTo>
                <a:lnTo>
                  <a:pt x="245405" y="227966"/>
                </a:lnTo>
                <a:lnTo>
                  <a:pt x="246316" y="215646"/>
                </a:lnTo>
                <a:lnTo>
                  <a:pt x="24556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5" y="114939"/>
                </a:lnTo>
                <a:lnTo>
                  <a:pt x="88084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45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2" y="47577"/>
                </a:lnTo>
                <a:lnTo>
                  <a:pt x="121157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7" y="41148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4" y="69661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10" y="69661"/>
                </a:lnTo>
                <a:lnTo>
                  <a:pt x="228198" y="57492"/>
                </a:lnTo>
                <a:lnTo>
                  <a:pt x="223397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35006" y="5310949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8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57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93" y="268033"/>
                </a:lnTo>
                <a:lnTo>
                  <a:pt x="110373" y="267034"/>
                </a:lnTo>
                <a:lnTo>
                  <a:pt x="73063" y="252120"/>
                </a:lnTo>
                <a:lnTo>
                  <a:pt x="52739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15" y="26503"/>
                </a:lnTo>
                <a:lnTo>
                  <a:pt x="10847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7" y="133370"/>
                </a:lnTo>
                <a:lnTo>
                  <a:pt x="64724" y="158368"/>
                </a:lnTo>
                <a:lnTo>
                  <a:pt x="102945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79" y="260114"/>
                </a:lnTo>
                <a:lnTo>
                  <a:pt x="126593" y="268033"/>
                </a:lnTo>
                <a:lnTo>
                  <a:pt x="227553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5" y="203321"/>
                </a:lnTo>
                <a:lnTo>
                  <a:pt x="227653" y="164596"/>
                </a:lnTo>
                <a:lnTo>
                  <a:pt x="188505" y="141559"/>
                </a:lnTo>
                <a:lnTo>
                  <a:pt x="151353" y="129921"/>
                </a:lnTo>
                <a:lnTo>
                  <a:pt x="97308" y="114939"/>
                </a:lnTo>
                <a:lnTo>
                  <a:pt x="88079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2" y="47577"/>
                </a:lnTo>
                <a:lnTo>
                  <a:pt x="121158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8" y="41148"/>
                </a:lnTo>
                <a:lnTo>
                  <a:pt x="134963" y="41952"/>
                </a:lnTo>
                <a:lnTo>
                  <a:pt x="147102" y="44372"/>
                </a:lnTo>
                <a:lnTo>
                  <a:pt x="179249" y="69661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5" y="69661"/>
                </a:lnTo>
                <a:lnTo>
                  <a:pt x="228193" y="57492"/>
                </a:lnTo>
                <a:lnTo>
                  <a:pt x="223395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46778" y="5310949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8"/>
                </a:lnTo>
                <a:lnTo>
                  <a:pt x="38379" y="41236"/>
                </a:lnTo>
                <a:lnTo>
                  <a:pt x="9578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496" y="307611"/>
                </a:lnTo>
                <a:lnTo>
                  <a:pt x="207826" y="295074"/>
                </a:lnTo>
                <a:lnTo>
                  <a:pt x="240808" y="270342"/>
                </a:lnTo>
                <a:lnTo>
                  <a:pt x="242596" y="268033"/>
                </a:lnTo>
                <a:lnTo>
                  <a:pt x="140868" y="268033"/>
                </a:lnTo>
                <a:lnTo>
                  <a:pt x="123121" y="266408"/>
                </a:lnTo>
                <a:lnTo>
                  <a:pt x="79044" y="242125"/>
                </a:lnTo>
                <a:lnTo>
                  <a:pt x="54211" y="190392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0" y="126301"/>
                </a:lnTo>
                <a:lnTo>
                  <a:pt x="54279" y="126301"/>
                </a:lnTo>
                <a:lnTo>
                  <a:pt x="56870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1" y="10082"/>
                </a:lnTo>
                <a:lnTo>
                  <a:pt x="166393" y="2518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83"/>
                </a:moveTo>
                <a:lnTo>
                  <a:pt x="197194" y="245078"/>
                </a:lnTo>
                <a:lnTo>
                  <a:pt x="154151" y="267121"/>
                </a:lnTo>
                <a:lnTo>
                  <a:pt x="140868" y="268033"/>
                </a:lnTo>
                <a:lnTo>
                  <a:pt x="242596" y="268033"/>
                </a:lnTo>
                <a:lnTo>
                  <a:pt x="253461" y="254004"/>
                </a:lnTo>
                <a:lnTo>
                  <a:pt x="263488" y="235130"/>
                </a:lnTo>
                <a:lnTo>
                  <a:pt x="270878" y="213741"/>
                </a:lnTo>
                <a:lnTo>
                  <a:pt x="218871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89" y="42968"/>
                </a:lnTo>
                <a:lnTo>
                  <a:pt x="173015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0" y="126301"/>
                </a:lnTo>
                <a:lnTo>
                  <a:pt x="270247" y="119517"/>
                </a:lnTo>
                <a:lnTo>
                  <a:pt x="263182" y="89030"/>
                </a:lnTo>
                <a:lnTo>
                  <a:pt x="251420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03775" y="5310949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2"/>
                </a:lnTo>
                <a:lnTo>
                  <a:pt x="58293" y="87249"/>
                </a:lnTo>
                <a:lnTo>
                  <a:pt x="84391" y="54571"/>
                </a:lnTo>
                <a:lnTo>
                  <a:pt x="9772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5">
                <a:moveTo>
                  <a:pt x="214748" y="43434"/>
                </a:moveTo>
                <a:lnTo>
                  <a:pt x="123545" y="43434"/>
                </a:lnTo>
                <a:lnTo>
                  <a:pt x="136507" y="44485"/>
                </a:lnTo>
                <a:lnTo>
                  <a:pt x="147534" y="47634"/>
                </a:lnTo>
                <a:lnTo>
                  <a:pt x="172953" y="81111"/>
                </a:lnTo>
                <a:lnTo>
                  <a:pt x="176022" y="302894"/>
                </a:lnTo>
                <a:lnTo>
                  <a:pt x="226314" y="302894"/>
                </a:lnTo>
                <a:lnTo>
                  <a:pt x="226353" y="130122"/>
                </a:lnTo>
                <a:lnTo>
                  <a:pt x="231470" y="91270"/>
                </a:lnTo>
                <a:lnTo>
                  <a:pt x="258006" y="55124"/>
                </a:lnTo>
                <a:lnTo>
                  <a:pt x="264302" y="51816"/>
                </a:lnTo>
                <a:lnTo>
                  <a:pt x="218414" y="51816"/>
                </a:lnTo>
                <a:lnTo>
                  <a:pt x="214748" y="43434"/>
                </a:lnTo>
                <a:close/>
              </a:path>
              <a:path w="402589" h="302895">
                <a:moveTo>
                  <a:pt x="391140" y="43434"/>
                </a:moveTo>
                <a:lnTo>
                  <a:pt x="299085" y="43434"/>
                </a:lnTo>
                <a:lnTo>
                  <a:pt x="307463" y="43935"/>
                </a:lnTo>
                <a:lnTo>
                  <a:pt x="315294" y="45445"/>
                </a:lnTo>
                <a:lnTo>
                  <a:pt x="347091" y="72859"/>
                </a:lnTo>
                <a:lnTo>
                  <a:pt x="351981" y="113452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7" y="55384"/>
                </a:lnTo>
                <a:lnTo>
                  <a:pt x="391140" y="43434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2" y="3233"/>
                </a:lnTo>
                <a:lnTo>
                  <a:pt x="259083" y="12939"/>
                </a:lnTo>
                <a:lnTo>
                  <a:pt x="237436" y="29130"/>
                </a:lnTo>
                <a:lnTo>
                  <a:pt x="218414" y="51816"/>
                </a:lnTo>
                <a:lnTo>
                  <a:pt x="264302" y="51816"/>
                </a:lnTo>
                <a:lnTo>
                  <a:pt x="270356" y="48634"/>
                </a:lnTo>
                <a:lnTo>
                  <a:pt x="284046" y="44735"/>
                </a:lnTo>
                <a:lnTo>
                  <a:pt x="299085" y="43434"/>
                </a:lnTo>
                <a:lnTo>
                  <a:pt x="391140" y="43434"/>
                </a:lnTo>
                <a:lnTo>
                  <a:pt x="388877" y="38240"/>
                </a:lnTo>
                <a:lnTo>
                  <a:pt x="378434" y="24384"/>
                </a:lnTo>
                <a:lnTo>
                  <a:pt x="365274" y="13699"/>
                </a:lnTo>
                <a:lnTo>
                  <a:pt x="349523" y="6081"/>
                </a:lnTo>
                <a:lnTo>
                  <a:pt x="331200" y="1518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74" y="7431"/>
                </a:lnTo>
                <a:lnTo>
                  <a:pt x="61358" y="28571"/>
                </a:lnTo>
                <a:lnTo>
                  <a:pt x="45148" y="48196"/>
                </a:lnTo>
                <a:lnTo>
                  <a:pt x="97726" y="48196"/>
                </a:lnTo>
                <a:lnTo>
                  <a:pt x="103182" y="46216"/>
                </a:lnTo>
                <a:lnTo>
                  <a:pt x="113168" y="44129"/>
                </a:lnTo>
                <a:lnTo>
                  <a:pt x="123545" y="43434"/>
                </a:lnTo>
                <a:lnTo>
                  <a:pt x="214748" y="43434"/>
                </a:lnTo>
                <a:lnTo>
                  <a:pt x="213343" y="40221"/>
                </a:lnTo>
                <a:lnTo>
                  <a:pt x="177538" y="7672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98807" y="5310949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16"/>
                </a:lnTo>
                <a:lnTo>
                  <a:pt x="50812" y="132310"/>
                </a:lnTo>
                <a:lnTo>
                  <a:pt x="58674" y="89344"/>
                </a:lnTo>
                <a:lnTo>
                  <a:pt x="83959" y="57589"/>
                </a:lnTo>
                <a:lnTo>
                  <a:pt x="106679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6" y="52006"/>
                </a:moveTo>
                <a:lnTo>
                  <a:pt x="106679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5" y="62293"/>
                </a:lnTo>
                <a:lnTo>
                  <a:pt x="147226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5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2" y="8958"/>
                </a:lnTo>
                <a:lnTo>
                  <a:pt x="135089" y="3987"/>
                </a:lnTo>
                <a:lnTo>
                  <a:pt x="122211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5708" y="5310949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1" y="10082"/>
                </a:lnTo>
                <a:lnTo>
                  <a:pt x="166393" y="2518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4" y="245078"/>
                </a:lnTo>
                <a:lnTo>
                  <a:pt x="154156" y="267121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135280" y="5310949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256603" y="271081"/>
                </a:moveTo>
                <a:lnTo>
                  <a:pt x="206311" y="271081"/>
                </a:lnTo>
                <a:lnTo>
                  <a:pt x="206311" y="416623"/>
                </a:lnTo>
                <a:lnTo>
                  <a:pt x="256603" y="416623"/>
                </a:lnTo>
                <a:lnTo>
                  <a:pt x="256603" y="271081"/>
                </a:lnTo>
                <a:close/>
              </a:path>
              <a:path w="257175" h="417195">
                <a:moveTo>
                  <a:pt x="124967" y="0"/>
                </a:moveTo>
                <a:lnTo>
                  <a:pt x="75461" y="10287"/>
                </a:lnTo>
                <a:lnTo>
                  <a:pt x="34442" y="40762"/>
                </a:lnTo>
                <a:lnTo>
                  <a:pt x="8679" y="90106"/>
                </a:lnTo>
                <a:lnTo>
                  <a:pt x="964" y="130111"/>
                </a:lnTo>
                <a:lnTo>
                  <a:pt x="0" y="151828"/>
                </a:lnTo>
                <a:lnTo>
                  <a:pt x="2376" y="186472"/>
                </a:lnTo>
                <a:lnTo>
                  <a:pt x="21383" y="244116"/>
                </a:lnTo>
                <a:lnTo>
                  <a:pt x="57976" y="285510"/>
                </a:lnTo>
                <a:lnTo>
                  <a:pt x="103340" y="306553"/>
                </a:lnTo>
                <a:lnTo>
                  <a:pt x="128777" y="309181"/>
                </a:lnTo>
                <a:lnTo>
                  <a:pt x="140473" y="308502"/>
                </a:lnTo>
                <a:lnTo>
                  <a:pt x="183471" y="292552"/>
                </a:lnTo>
                <a:lnTo>
                  <a:pt x="206311" y="271081"/>
                </a:lnTo>
                <a:lnTo>
                  <a:pt x="256603" y="271081"/>
                </a:lnTo>
                <a:lnTo>
                  <a:pt x="256603" y="268033"/>
                </a:lnTo>
                <a:lnTo>
                  <a:pt x="132968" y="268033"/>
                </a:lnTo>
                <a:lnTo>
                  <a:pt x="116784" y="266247"/>
                </a:lnTo>
                <a:lnTo>
                  <a:pt x="75437" y="239458"/>
                </a:lnTo>
                <a:lnTo>
                  <a:pt x="57435" y="203739"/>
                </a:lnTo>
                <a:lnTo>
                  <a:pt x="51434" y="153733"/>
                </a:lnTo>
                <a:lnTo>
                  <a:pt x="52862" y="126246"/>
                </a:lnTo>
                <a:lnTo>
                  <a:pt x="64256" y="82951"/>
                </a:lnTo>
                <a:lnTo>
                  <a:pt x="99417" y="46359"/>
                </a:lnTo>
                <a:lnTo>
                  <a:pt x="129628" y="39433"/>
                </a:lnTo>
                <a:lnTo>
                  <a:pt x="205760" y="39433"/>
                </a:lnTo>
                <a:lnTo>
                  <a:pt x="194214" y="25915"/>
                </a:lnTo>
                <a:lnTo>
                  <a:pt x="174064" y="11510"/>
                </a:lnTo>
                <a:lnTo>
                  <a:pt x="150988" y="2875"/>
                </a:lnTo>
                <a:lnTo>
                  <a:pt x="124967" y="0"/>
                </a:lnTo>
                <a:close/>
              </a:path>
              <a:path w="257175" h="417195">
                <a:moveTo>
                  <a:pt x="205760" y="39433"/>
                </a:moveTo>
                <a:lnTo>
                  <a:pt x="129628" y="39433"/>
                </a:lnTo>
                <a:lnTo>
                  <a:pt x="145583" y="41292"/>
                </a:lnTo>
                <a:lnTo>
                  <a:pt x="160447" y="46874"/>
                </a:lnTo>
                <a:lnTo>
                  <a:pt x="197669" y="85996"/>
                </a:lnTo>
                <a:lnTo>
                  <a:pt x="209920" y="130467"/>
                </a:lnTo>
                <a:lnTo>
                  <a:pt x="211454" y="158203"/>
                </a:lnTo>
                <a:lnTo>
                  <a:pt x="210007" y="184155"/>
                </a:lnTo>
                <a:lnTo>
                  <a:pt x="198430" y="225487"/>
                </a:lnTo>
                <a:lnTo>
                  <a:pt x="162855" y="261243"/>
                </a:lnTo>
                <a:lnTo>
                  <a:pt x="132968" y="268033"/>
                </a:lnTo>
                <a:lnTo>
                  <a:pt x="256603" y="268033"/>
                </a:lnTo>
                <a:lnTo>
                  <a:pt x="256603" y="46100"/>
                </a:lnTo>
                <a:lnTo>
                  <a:pt x="211454" y="46100"/>
                </a:lnTo>
                <a:lnTo>
                  <a:pt x="205760" y="39433"/>
                </a:lnTo>
                <a:close/>
              </a:path>
              <a:path w="257175" h="417195">
                <a:moveTo>
                  <a:pt x="256603" y="6286"/>
                </a:moveTo>
                <a:lnTo>
                  <a:pt x="211454" y="6286"/>
                </a:lnTo>
                <a:lnTo>
                  <a:pt x="211454" y="46100"/>
                </a:lnTo>
                <a:lnTo>
                  <a:pt x="256603" y="46100"/>
                </a:lnTo>
                <a:lnTo>
                  <a:pt x="256603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91998" y="5317235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1" y="0"/>
                </a:moveTo>
                <a:lnTo>
                  <a:pt x="0" y="0"/>
                </a:lnTo>
                <a:lnTo>
                  <a:pt x="110" y="191997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887"/>
                </a:lnTo>
                <a:lnTo>
                  <a:pt x="101066" y="302894"/>
                </a:lnTo>
                <a:lnTo>
                  <a:pt x="129157" y="299750"/>
                </a:lnTo>
                <a:lnTo>
                  <a:pt x="154151" y="290309"/>
                </a:lnTo>
                <a:lnTo>
                  <a:pt x="176056" y="274562"/>
                </a:lnTo>
                <a:lnTo>
                  <a:pt x="188942" y="259461"/>
                </a:lnTo>
                <a:lnTo>
                  <a:pt x="111252" y="259461"/>
                </a:lnTo>
                <a:lnTo>
                  <a:pt x="100414" y="258745"/>
                </a:lnTo>
                <a:lnTo>
                  <a:pt x="60715" y="234742"/>
                </a:lnTo>
                <a:lnTo>
                  <a:pt x="51068" y="197023"/>
                </a:lnTo>
                <a:lnTo>
                  <a:pt x="50291" y="164109"/>
                </a:lnTo>
                <a:lnTo>
                  <a:pt x="50291" y="0"/>
                </a:lnTo>
                <a:close/>
              </a:path>
              <a:path w="240029" h="302895">
                <a:moveTo>
                  <a:pt x="240030" y="252501"/>
                </a:moveTo>
                <a:lnTo>
                  <a:pt x="194881" y="252501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01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7" y="0"/>
                </a:lnTo>
                <a:lnTo>
                  <a:pt x="189737" y="158584"/>
                </a:lnTo>
                <a:lnTo>
                  <a:pt x="189222" y="176408"/>
                </a:lnTo>
                <a:lnTo>
                  <a:pt x="181546" y="216407"/>
                </a:lnTo>
                <a:lnTo>
                  <a:pt x="153542" y="247929"/>
                </a:lnTo>
                <a:lnTo>
                  <a:pt x="111252" y="259461"/>
                </a:lnTo>
                <a:lnTo>
                  <a:pt x="188942" y="259461"/>
                </a:lnTo>
                <a:lnTo>
                  <a:pt x="194881" y="252501"/>
                </a:lnTo>
                <a:lnTo>
                  <a:pt x="240030" y="252501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17004" y="5310949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8" y="89030"/>
                </a:lnTo>
                <a:lnTo>
                  <a:pt x="251431" y="62653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73442" y="5310949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16"/>
                </a:lnTo>
                <a:lnTo>
                  <a:pt x="50810" y="132310"/>
                </a:lnTo>
                <a:lnTo>
                  <a:pt x="58674" y="89344"/>
                </a:lnTo>
                <a:lnTo>
                  <a:pt x="83959" y="57589"/>
                </a:lnTo>
                <a:lnTo>
                  <a:pt x="106680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6" y="52006"/>
                </a:moveTo>
                <a:lnTo>
                  <a:pt x="106680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6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3" y="15900"/>
                </a:lnTo>
                <a:lnTo>
                  <a:pt x="148072" y="8958"/>
                </a:lnTo>
                <a:lnTo>
                  <a:pt x="135089" y="3987"/>
                </a:lnTo>
                <a:lnTo>
                  <a:pt x="122211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70330" y="5310949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21" y="270342"/>
                </a:lnTo>
                <a:lnTo>
                  <a:pt x="242609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18" y="154114"/>
                </a:lnTo>
                <a:lnTo>
                  <a:pt x="270722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1"/>
                </a:lnTo>
                <a:lnTo>
                  <a:pt x="191979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9" y="268033"/>
                </a:lnTo>
                <a:lnTo>
                  <a:pt x="253474" y="254004"/>
                </a:lnTo>
                <a:lnTo>
                  <a:pt x="263501" y="235130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43" y="80717"/>
                </a:lnTo>
                <a:lnTo>
                  <a:pt x="219455" y="126301"/>
                </a:lnTo>
                <a:lnTo>
                  <a:pt x="270722" y="126301"/>
                </a:lnTo>
                <a:lnTo>
                  <a:pt x="270260" y="119517"/>
                </a:lnTo>
                <a:lnTo>
                  <a:pt x="263194" y="89030"/>
                </a:lnTo>
                <a:lnTo>
                  <a:pt x="251433" y="62653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26768" y="5310949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16"/>
                </a:lnTo>
                <a:lnTo>
                  <a:pt x="50812" y="132310"/>
                </a:lnTo>
                <a:lnTo>
                  <a:pt x="58674" y="89344"/>
                </a:lnTo>
                <a:lnTo>
                  <a:pt x="83966" y="57589"/>
                </a:lnTo>
                <a:lnTo>
                  <a:pt x="106679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6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1" y="57792"/>
                </a:lnTo>
                <a:lnTo>
                  <a:pt x="143255" y="62293"/>
                </a:lnTo>
                <a:lnTo>
                  <a:pt x="147226" y="52006"/>
                </a:lnTo>
                <a:close/>
              </a:path>
              <a:path w="161290" h="302895">
                <a:moveTo>
                  <a:pt x="109448" y="0"/>
                </a:moveTo>
                <a:lnTo>
                  <a:pt x="69637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3" y="8958"/>
                </a:lnTo>
                <a:lnTo>
                  <a:pt x="135091" y="3987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18341" y="5310949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7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56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3" y="22502"/>
                </a:lnTo>
                <a:lnTo>
                  <a:pt x="194553" y="10001"/>
                </a:lnTo>
                <a:lnTo>
                  <a:pt x="168187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3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7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676487" y="5317235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09" y="191997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887"/>
                </a:lnTo>
                <a:lnTo>
                  <a:pt x="101053" y="302894"/>
                </a:lnTo>
                <a:lnTo>
                  <a:pt x="129151" y="299750"/>
                </a:lnTo>
                <a:lnTo>
                  <a:pt x="154149" y="290309"/>
                </a:lnTo>
                <a:lnTo>
                  <a:pt x="176056" y="274562"/>
                </a:lnTo>
                <a:lnTo>
                  <a:pt x="188942" y="259461"/>
                </a:lnTo>
                <a:lnTo>
                  <a:pt x="111251" y="259461"/>
                </a:lnTo>
                <a:lnTo>
                  <a:pt x="100413" y="258745"/>
                </a:lnTo>
                <a:lnTo>
                  <a:pt x="60704" y="234742"/>
                </a:lnTo>
                <a:lnTo>
                  <a:pt x="51063" y="197023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29" y="252501"/>
                </a:moveTo>
                <a:lnTo>
                  <a:pt x="194881" y="252501"/>
                </a:lnTo>
                <a:lnTo>
                  <a:pt x="194881" y="296608"/>
                </a:lnTo>
                <a:lnTo>
                  <a:pt x="240029" y="296608"/>
                </a:lnTo>
                <a:lnTo>
                  <a:pt x="240029" y="252501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8" y="0"/>
                </a:lnTo>
                <a:lnTo>
                  <a:pt x="189738" y="158584"/>
                </a:lnTo>
                <a:lnTo>
                  <a:pt x="189220" y="176408"/>
                </a:lnTo>
                <a:lnTo>
                  <a:pt x="181546" y="216407"/>
                </a:lnTo>
                <a:lnTo>
                  <a:pt x="153543" y="247929"/>
                </a:lnTo>
                <a:lnTo>
                  <a:pt x="111251" y="259461"/>
                </a:lnTo>
                <a:lnTo>
                  <a:pt x="188942" y="259461"/>
                </a:lnTo>
                <a:lnTo>
                  <a:pt x="194881" y="252501"/>
                </a:lnTo>
                <a:lnTo>
                  <a:pt x="240029" y="252501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989491" y="5213693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7"/>
                </a:lnTo>
                <a:lnTo>
                  <a:pt x="64389" y="395478"/>
                </a:lnTo>
                <a:lnTo>
                  <a:pt x="106768" y="404152"/>
                </a:lnTo>
                <a:lnTo>
                  <a:pt x="115357" y="403867"/>
                </a:lnTo>
                <a:lnTo>
                  <a:pt x="124536" y="403020"/>
                </a:lnTo>
                <a:lnTo>
                  <a:pt x="134286" y="401617"/>
                </a:lnTo>
                <a:lnTo>
                  <a:pt x="144589" y="399669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6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198864" y="5310949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16"/>
                </a:lnTo>
                <a:lnTo>
                  <a:pt x="50810" y="132310"/>
                </a:lnTo>
                <a:lnTo>
                  <a:pt x="58674" y="89344"/>
                </a:lnTo>
                <a:lnTo>
                  <a:pt x="83959" y="57589"/>
                </a:lnTo>
                <a:lnTo>
                  <a:pt x="106679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6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1" y="57792"/>
                </a:lnTo>
                <a:lnTo>
                  <a:pt x="143255" y="62293"/>
                </a:lnTo>
                <a:lnTo>
                  <a:pt x="147226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1" y="8958"/>
                </a:lnTo>
                <a:lnTo>
                  <a:pt x="135085" y="3987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93473" y="5310949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732759" y="5310949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66"/>
                </a:lnTo>
                <a:lnTo>
                  <a:pt x="13868" y="255538"/>
                </a:lnTo>
                <a:lnTo>
                  <a:pt x="38671" y="285267"/>
                </a:lnTo>
                <a:lnTo>
                  <a:pt x="75863" y="303191"/>
                </a:lnTo>
                <a:lnTo>
                  <a:pt x="126771" y="309181"/>
                </a:lnTo>
                <a:lnTo>
                  <a:pt x="143756" y="308429"/>
                </a:lnTo>
                <a:lnTo>
                  <a:pt x="189356" y="297078"/>
                </a:lnTo>
                <a:lnTo>
                  <a:pt x="223488" y="273239"/>
                </a:lnTo>
                <a:lnTo>
                  <a:pt x="227552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63" y="252120"/>
                </a:lnTo>
                <a:lnTo>
                  <a:pt x="52739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15" y="26503"/>
                </a:lnTo>
                <a:lnTo>
                  <a:pt x="10845" y="66162"/>
                </a:lnTo>
                <a:lnTo>
                  <a:pt x="8609" y="85813"/>
                </a:lnTo>
                <a:lnTo>
                  <a:pt x="9266" y="95868"/>
                </a:lnTo>
                <a:lnTo>
                  <a:pt x="25762" y="133370"/>
                </a:lnTo>
                <a:lnTo>
                  <a:pt x="64719" y="158368"/>
                </a:lnTo>
                <a:lnTo>
                  <a:pt x="102945" y="170369"/>
                </a:lnTo>
                <a:lnTo>
                  <a:pt x="146935" y="182034"/>
                </a:lnTo>
                <a:lnTo>
                  <a:pt x="161686" y="186520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14"/>
                </a:lnTo>
                <a:lnTo>
                  <a:pt x="126580" y="268033"/>
                </a:lnTo>
                <a:lnTo>
                  <a:pt x="227552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8" y="164596"/>
                </a:lnTo>
                <a:lnTo>
                  <a:pt x="188500" y="141559"/>
                </a:lnTo>
                <a:lnTo>
                  <a:pt x="151351" y="129921"/>
                </a:lnTo>
                <a:lnTo>
                  <a:pt x="97304" y="114939"/>
                </a:lnTo>
                <a:lnTo>
                  <a:pt x="88077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17" y="47577"/>
                </a:lnTo>
                <a:lnTo>
                  <a:pt x="121157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7" y="41148"/>
                </a:lnTo>
                <a:lnTo>
                  <a:pt x="134962" y="41952"/>
                </a:lnTo>
                <a:lnTo>
                  <a:pt x="147100" y="44372"/>
                </a:lnTo>
                <a:lnTo>
                  <a:pt x="179243" y="69661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5" y="69661"/>
                </a:lnTo>
                <a:lnTo>
                  <a:pt x="228193" y="57492"/>
                </a:lnTo>
                <a:lnTo>
                  <a:pt x="223395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6907" y="5949403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09" h="309245">
                <a:moveTo>
                  <a:pt x="134967" y="0"/>
                </a:moveTo>
                <a:lnTo>
                  <a:pt x="80867" y="10131"/>
                </a:lnTo>
                <a:lnTo>
                  <a:pt x="35921" y="40412"/>
                </a:lnTo>
                <a:lnTo>
                  <a:pt x="8962" y="90562"/>
                </a:lnTo>
                <a:lnTo>
                  <a:pt x="998" y="132502"/>
                </a:lnTo>
                <a:lnTo>
                  <a:pt x="0" y="155740"/>
                </a:lnTo>
                <a:lnTo>
                  <a:pt x="2305" y="190601"/>
                </a:lnTo>
                <a:lnTo>
                  <a:pt x="20775" y="247465"/>
                </a:lnTo>
                <a:lnTo>
                  <a:pt x="56887" y="286844"/>
                </a:lnTo>
                <a:lnTo>
                  <a:pt x="105712" y="306700"/>
                </a:lnTo>
                <a:lnTo>
                  <a:pt x="134589" y="309181"/>
                </a:lnTo>
                <a:lnTo>
                  <a:pt x="157874" y="307394"/>
                </a:lnTo>
                <a:lnTo>
                  <a:pt x="179284" y="302026"/>
                </a:lnTo>
                <a:lnTo>
                  <a:pt x="198801" y="293070"/>
                </a:lnTo>
                <a:lnTo>
                  <a:pt x="216406" y="280517"/>
                </a:lnTo>
                <a:lnTo>
                  <a:pt x="228364" y="268033"/>
                </a:lnTo>
                <a:lnTo>
                  <a:pt x="134018" y="268033"/>
                </a:lnTo>
                <a:lnTo>
                  <a:pt x="116514" y="266339"/>
                </a:lnTo>
                <a:lnTo>
                  <a:pt x="74297" y="240982"/>
                </a:lnTo>
                <a:lnTo>
                  <a:pt x="57151" y="205832"/>
                </a:lnTo>
                <a:lnTo>
                  <a:pt x="51437" y="154317"/>
                </a:lnTo>
                <a:lnTo>
                  <a:pt x="52919" y="126875"/>
                </a:lnTo>
                <a:lnTo>
                  <a:pt x="64777" y="83898"/>
                </a:lnTo>
                <a:lnTo>
                  <a:pt x="102524" y="47937"/>
                </a:lnTo>
                <a:lnTo>
                  <a:pt x="136969" y="41148"/>
                </a:lnTo>
                <a:lnTo>
                  <a:pt x="230096" y="41148"/>
                </a:lnTo>
                <a:lnTo>
                  <a:pt x="227819" y="37888"/>
                </a:lnTo>
                <a:lnTo>
                  <a:pt x="213836" y="24384"/>
                </a:lnTo>
                <a:lnTo>
                  <a:pt x="197428" y="13705"/>
                </a:lnTo>
                <a:lnTo>
                  <a:pt x="178796" y="6086"/>
                </a:lnTo>
                <a:lnTo>
                  <a:pt x="157967" y="1520"/>
                </a:lnTo>
                <a:lnTo>
                  <a:pt x="134967" y="0"/>
                </a:lnTo>
                <a:close/>
              </a:path>
              <a:path w="257809" h="309245">
                <a:moveTo>
                  <a:pt x="208598" y="194310"/>
                </a:moveTo>
                <a:lnTo>
                  <a:pt x="192470" y="239704"/>
                </a:lnTo>
                <a:lnTo>
                  <a:pt x="161235" y="263523"/>
                </a:lnTo>
                <a:lnTo>
                  <a:pt x="134018" y="268033"/>
                </a:lnTo>
                <a:lnTo>
                  <a:pt x="228364" y="268033"/>
                </a:lnTo>
                <a:lnTo>
                  <a:pt x="231465" y="264795"/>
                </a:lnTo>
                <a:lnTo>
                  <a:pt x="243363" y="246343"/>
                </a:lnTo>
                <a:lnTo>
                  <a:pt x="252117" y="225141"/>
                </a:lnTo>
                <a:lnTo>
                  <a:pt x="257745" y="201168"/>
                </a:lnTo>
                <a:lnTo>
                  <a:pt x="208598" y="194310"/>
                </a:lnTo>
                <a:close/>
              </a:path>
              <a:path w="257809" h="309245">
                <a:moveTo>
                  <a:pt x="230096" y="41148"/>
                </a:moveTo>
                <a:lnTo>
                  <a:pt x="136969" y="41148"/>
                </a:lnTo>
                <a:lnTo>
                  <a:pt x="149079" y="42093"/>
                </a:lnTo>
                <a:lnTo>
                  <a:pt x="160259" y="44924"/>
                </a:lnTo>
                <a:lnTo>
                  <a:pt x="194929" y="74999"/>
                </a:lnTo>
                <a:lnTo>
                  <a:pt x="204599" y="101155"/>
                </a:lnTo>
                <a:lnTo>
                  <a:pt x="253173" y="93726"/>
                </a:lnTo>
                <a:lnTo>
                  <a:pt x="247497" y="72570"/>
                </a:lnTo>
                <a:lnTo>
                  <a:pt x="239043" y="53954"/>
                </a:lnTo>
                <a:lnTo>
                  <a:pt x="230096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98664" y="594940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7" y="0"/>
                </a:moveTo>
                <a:lnTo>
                  <a:pt x="88218" y="8218"/>
                </a:lnTo>
                <a:lnTo>
                  <a:pt x="45807" y="32867"/>
                </a:lnTo>
                <a:lnTo>
                  <a:pt x="11435" y="83088"/>
                </a:lnTo>
                <a:lnTo>
                  <a:pt x="0" y="154686"/>
                </a:lnTo>
                <a:lnTo>
                  <a:pt x="2388" y="189850"/>
                </a:lnTo>
                <a:lnTo>
                  <a:pt x="21570" y="247249"/>
                </a:lnTo>
                <a:lnTo>
                  <a:pt x="59078" y="286807"/>
                </a:lnTo>
                <a:lnTo>
                  <a:pt x="109409" y="306698"/>
                </a:lnTo>
                <a:lnTo>
                  <a:pt x="139057" y="309181"/>
                </a:lnTo>
                <a:lnTo>
                  <a:pt x="158057" y="308055"/>
                </a:lnTo>
                <a:lnTo>
                  <a:pt x="210590" y="291084"/>
                </a:lnTo>
                <a:lnTo>
                  <a:pt x="240594" y="268033"/>
                </a:lnTo>
                <a:lnTo>
                  <a:pt x="139057" y="268033"/>
                </a:lnTo>
                <a:lnTo>
                  <a:pt x="120940" y="266265"/>
                </a:lnTo>
                <a:lnTo>
                  <a:pt x="76289" y="239750"/>
                </a:lnTo>
                <a:lnTo>
                  <a:pt x="57642" y="204395"/>
                </a:lnTo>
                <a:lnTo>
                  <a:pt x="51426" y="154686"/>
                </a:lnTo>
                <a:lnTo>
                  <a:pt x="52980" y="128115"/>
                </a:lnTo>
                <a:lnTo>
                  <a:pt x="65411" y="85686"/>
                </a:lnTo>
                <a:lnTo>
                  <a:pt x="104457" y="48733"/>
                </a:lnTo>
                <a:lnTo>
                  <a:pt x="139057" y="41719"/>
                </a:lnTo>
                <a:lnTo>
                  <a:pt x="240305" y="41719"/>
                </a:lnTo>
                <a:lnTo>
                  <a:pt x="238976" y="40005"/>
                </a:lnTo>
                <a:lnTo>
                  <a:pt x="218153" y="22508"/>
                </a:lnTo>
                <a:lnTo>
                  <a:pt x="194553" y="10006"/>
                </a:lnTo>
                <a:lnTo>
                  <a:pt x="168185" y="2502"/>
                </a:lnTo>
                <a:lnTo>
                  <a:pt x="139057" y="0"/>
                </a:lnTo>
                <a:close/>
              </a:path>
              <a:path w="278130" h="309245">
                <a:moveTo>
                  <a:pt x="240305" y="41719"/>
                </a:moveTo>
                <a:lnTo>
                  <a:pt x="139057" y="41719"/>
                </a:lnTo>
                <a:lnTo>
                  <a:pt x="156879" y="43488"/>
                </a:lnTo>
                <a:lnTo>
                  <a:pt x="173192" y="48794"/>
                </a:lnTo>
                <a:lnTo>
                  <a:pt x="212201" y="85768"/>
                </a:lnTo>
                <a:lnTo>
                  <a:pt x="224737" y="127304"/>
                </a:lnTo>
                <a:lnTo>
                  <a:pt x="226215" y="154686"/>
                </a:lnTo>
                <a:lnTo>
                  <a:pt x="224754" y="180293"/>
                </a:lnTo>
                <a:lnTo>
                  <a:pt x="212323" y="223585"/>
                </a:lnTo>
                <a:lnTo>
                  <a:pt x="173325" y="260964"/>
                </a:lnTo>
                <a:lnTo>
                  <a:pt x="139057" y="268033"/>
                </a:lnTo>
                <a:lnTo>
                  <a:pt x="240594" y="268033"/>
                </a:lnTo>
                <a:lnTo>
                  <a:pt x="268100" y="222345"/>
                </a:lnTo>
                <a:lnTo>
                  <a:pt x="276666" y="177446"/>
                </a:lnTo>
                <a:lnTo>
                  <a:pt x="277736" y="150406"/>
                </a:lnTo>
                <a:lnTo>
                  <a:pt x="275310" y="117080"/>
                </a:lnTo>
                <a:lnTo>
                  <a:pt x="268035" y="87561"/>
                </a:lnTo>
                <a:lnTo>
                  <a:pt x="255921" y="61864"/>
                </a:lnTo>
                <a:lnTo>
                  <a:pt x="240305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35366" y="5949403"/>
            <a:ext cx="402590" cy="303530"/>
          </a:xfrm>
          <a:custGeom>
            <a:avLst/>
            <a:gdLst/>
            <a:ahLst/>
            <a:cxnLst/>
            <a:rect l="l" t="t" r="r" b="b"/>
            <a:pathLst>
              <a:path w="402589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1" y="302907"/>
                </a:lnTo>
                <a:lnTo>
                  <a:pt x="50291" y="149161"/>
                </a:lnTo>
                <a:lnTo>
                  <a:pt x="50792" y="130129"/>
                </a:lnTo>
                <a:lnTo>
                  <a:pt x="58292" y="87249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99"/>
                </a:lnTo>
                <a:close/>
              </a:path>
              <a:path w="402589" h="303529">
                <a:moveTo>
                  <a:pt x="214730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22"/>
                </a:lnTo>
                <a:lnTo>
                  <a:pt x="176022" y="302907"/>
                </a:lnTo>
                <a:lnTo>
                  <a:pt x="226313" y="302907"/>
                </a:lnTo>
                <a:lnTo>
                  <a:pt x="226353" y="130129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284" y="51828"/>
                </a:lnTo>
                <a:lnTo>
                  <a:pt x="218401" y="51828"/>
                </a:lnTo>
                <a:lnTo>
                  <a:pt x="214730" y="43434"/>
                </a:lnTo>
                <a:close/>
              </a:path>
              <a:path w="402589" h="303529">
                <a:moveTo>
                  <a:pt x="391132" y="43434"/>
                </a:moveTo>
                <a:lnTo>
                  <a:pt x="299084" y="43434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1" y="72872"/>
                </a:lnTo>
                <a:lnTo>
                  <a:pt x="351981" y="113461"/>
                </a:lnTo>
                <a:lnTo>
                  <a:pt x="352043" y="302907"/>
                </a:lnTo>
                <a:lnTo>
                  <a:pt x="402335" y="302907"/>
                </a:lnTo>
                <a:lnTo>
                  <a:pt x="402312" y="99165"/>
                </a:lnTo>
                <a:lnTo>
                  <a:pt x="400837" y="75827"/>
                </a:lnTo>
                <a:lnTo>
                  <a:pt x="396346" y="55395"/>
                </a:lnTo>
                <a:lnTo>
                  <a:pt x="391132" y="43434"/>
                </a:lnTo>
                <a:close/>
              </a:path>
              <a:path w="402589" h="303529">
                <a:moveTo>
                  <a:pt x="310324" y="0"/>
                </a:moveTo>
                <a:lnTo>
                  <a:pt x="283370" y="3235"/>
                </a:lnTo>
                <a:lnTo>
                  <a:pt x="259076" y="12946"/>
                </a:lnTo>
                <a:lnTo>
                  <a:pt x="237426" y="29141"/>
                </a:lnTo>
                <a:lnTo>
                  <a:pt x="218401" y="51828"/>
                </a:lnTo>
                <a:lnTo>
                  <a:pt x="264284" y="51828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4" y="43434"/>
                </a:lnTo>
                <a:lnTo>
                  <a:pt x="391132" y="43434"/>
                </a:lnTo>
                <a:lnTo>
                  <a:pt x="388871" y="38247"/>
                </a:lnTo>
                <a:lnTo>
                  <a:pt x="378421" y="24384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89" h="303529">
                <a:moveTo>
                  <a:pt x="134873" y="0"/>
                </a:moveTo>
                <a:lnTo>
                  <a:pt x="94161" y="7442"/>
                </a:lnTo>
                <a:lnTo>
                  <a:pt x="61347" y="28582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4"/>
                </a:lnTo>
                <a:lnTo>
                  <a:pt x="214730" y="43434"/>
                </a:lnTo>
                <a:lnTo>
                  <a:pt x="213331" y="4023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11426" y="5949403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19" y="6299"/>
                </a:moveTo>
                <a:lnTo>
                  <a:pt x="0" y="6299"/>
                </a:lnTo>
                <a:lnTo>
                  <a:pt x="0" y="416628"/>
                </a:lnTo>
                <a:lnTo>
                  <a:pt x="50292" y="416628"/>
                </a:lnTo>
                <a:lnTo>
                  <a:pt x="50292" y="271945"/>
                </a:lnTo>
                <a:lnTo>
                  <a:pt x="215178" y="271945"/>
                </a:lnTo>
                <a:lnTo>
                  <a:pt x="219062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2" y="205981"/>
                </a:lnTo>
                <a:lnTo>
                  <a:pt x="45719" y="156400"/>
                </a:lnTo>
                <a:lnTo>
                  <a:pt x="47257" y="129542"/>
                </a:lnTo>
                <a:lnTo>
                  <a:pt x="59580" y="86027"/>
                </a:lnTo>
                <a:lnTo>
                  <a:pt x="96815" y="46924"/>
                </a:lnTo>
                <a:lnTo>
                  <a:pt x="101171" y="45250"/>
                </a:lnTo>
                <a:lnTo>
                  <a:pt x="45719" y="45250"/>
                </a:lnTo>
                <a:lnTo>
                  <a:pt x="45719" y="6299"/>
                </a:lnTo>
                <a:close/>
              </a:path>
              <a:path w="257175" h="417195">
                <a:moveTo>
                  <a:pt x="215178" y="271945"/>
                </a:moveTo>
                <a:lnTo>
                  <a:pt x="50292" y="271945"/>
                </a:lnTo>
                <a:lnTo>
                  <a:pt x="57152" y="279659"/>
                </a:lnTo>
                <a:lnTo>
                  <a:pt x="93321" y="303239"/>
                </a:lnTo>
                <a:lnTo>
                  <a:pt x="128104" y="309181"/>
                </a:lnTo>
                <a:lnTo>
                  <a:pt x="145052" y="307968"/>
                </a:lnTo>
                <a:lnTo>
                  <a:pt x="193446" y="289852"/>
                </a:lnTo>
                <a:lnTo>
                  <a:pt x="215178" y="271945"/>
                </a:lnTo>
                <a:close/>
              </a:path>
              <a:path w="257175" h="417195">
                <a:moveTo>
                  <a:pt x="220717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7"/>
                </a:lnTo>
                <a:lnTo>
                  <a:pt x="192677" y="83383"/>
                </a:lnTo>
                <a:lnTo>
                  <a:pt x="204291" y="125706"/>
                </a:lnTo>
                <a:lnTo>
                  <a:pt x="205739" y="152209"/>
                </a:lnTo>
                <a:lnTo>
                  <a:pt x="204255" y="179914"/>
                </a:lnTo>
                <a:lnTo>
                  <a:pt x="192356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62" y="268033"/>
                </a:lnTo>
                <a:lnTo>
                  <a:pt x="240880" y="234137"/>
                </a:lnTo>
                <a:lnTo>
                  <a:pt x="253099" y="195483"/>
                </a:lnTo>
                <a:lnTo>
                  <a:pt x="257175" y="152400"/>
                </a:lnTo>
                <a:lnTo>
                  <a:pt x="256247" y="131630"/>
                </a:lnTo>
                <a:lnTo>
                  <a:pt x="248854" y="92690"/>
                </a:lnTo>
                <a:lnTo>
                  <a:pt x="224035" y="43008"/>
                </a:lnTo>
                <a:lnTo>
                  <a:pt x="220717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1" y="6391"/>
                </a:lnTo>
                <a:lnTo>
                  <a:pt x="54056" y="34660"/>
                </a:lnTo>
                <a:lnTo>
                  <a:pt x="45719" y="45250"/>
                </a:lnTo>
                <a:lnTo>
                  <a:pt x="101171" y="45250"/>
                </a:lnTo>
                <a:lnTo>
                  <a:pt x="111424" y="41308"/>
                </a:lnTo>
                <a:lnTo>
                  <a:pt x="126961" y="39433"/>
                </a:lnTo>
                <a:lnTo>
                  <a:pt x="220717" y="39433"/>
                </a:lnTo>
                <a:lnTo>
                  <a:pt x="212202" y="30262"/>
                </a:lnTo>
                <a:lnTo>
                  <a:pt x="198589" y="19532"/>
                </a:lnTo>
                <a:lnTo>
                  <a:pt x="183536" y="10978"/>
                </a:lnTo>
                <a:lnTo>
                  <a:pt x="167365" y="4875"/>
                </a:lnTo>
                <a:lnTo>
                  <a:pt x="150067" y="1217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110415" y="594940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22" y="8218"/>
                </a:lnTo>
                <a:lnTo>
                  <a:pt x="45815" y="32867"/>
                </a:lnTo>
                <a:lnTo>
                  <a:pt x="11436" y="83088"/>
                </a:lnTo>
                <a:lnTo>
                  <a:pt x="0" y="154686"/>
                </a:lnTo>
                <a:lnTo>
                  <a:pt x="2388" y="189850"/>
                </a:lnTo>
                <a:lnTo>
                  <a:pt x="21575" y="247249"/>
                </a:lnTo>
                <a:lnTo>
                  <a:pt x="59082" y="286807"/>
                </a:lnTo>
                <a:lnTo>
                  <a:pt x="109411" y="306698"/>
                </a:lnTo>
                <a:lnTo>
                  <a:pt x="139058" y="309181"/>
                </a:lnTo>
                <a:lnTo>
                  <a:pt x="158061" y="308055"/>
                </a:lnTo>
                <a:lnTo>
                  <a:pt x="210598" y="291084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45" y="266265"/>
                </a:lnTo>
                <a:lnTo>
                  <a:pt x="76295" y="239750"/>
                </a:lnTo>
                <a:lnTo>
                  <a:pt x="57647" y="204395"/>
                </a:lnTo>
                <a:lnTo>
                  <a:pt x="51428" y="154686"/>
                </a:lnTo>
                <a:lnTo>
                  <a:pt x="52983" y="128115"/>
                </a:lnTo>
                <a:lnTo>
                  <a:pt x="65418" y="85686"/>
                </a:lnTo>
                <a:lnTo>
                  <a:pt x="104462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5"/>
                </a:lnTo>
                <a:lnTo>
                  <a:pt x="218159" y="22508"/>
                </a:lnTo>
                <a:lnTo>
                  <a:pt x="194559" y="10006"/>
                </a:lnTo>
                <a:lnTo>
                  <a:pt x="168189" y="2502"/>
                </a:lnTo>
                <a:lnTo>
                  <a:pt x="139058" y="0"/>
                </a:lnTo>
                <a:close/>
              </a:path>
              <a:path w="278130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4" y="48794"/>
                </a:lnTo>
                <a:lnTo>
                  <a:pt x="212206" y="85768"/>
                </a:lnTo>
                <a:lnTo>
                  <a:pt x="224737" y="127304"/>
                </a:lnTo>
                <a:lnTo>
                  <a:pt x="226215" y="154686"/>
                </a:lnTo>
                <a:lnTo>
                  <a:pt x="224755" y="180293"/>
                </a:lnTo>
                <a:lnTo>
                  <a:pt x="212329" y="223585"/>
                </a:lnTo>
                <a:lnTo>
                  <a:pt x="173327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447124" y="5949403"/>
            <a:ext cx="240665" cy="303530"/>
          </a:xfrm>
          <a:custGeom>
            <a:avLst/>
            <a:gdLst/>
            <a:ahLst/>
            <a:cxnLst/>
            <a:rect l="l" t="t" r="r" b="b"/>
            <a:pathLst>
              <a:path w="240664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1" y="302907"/>
                </a:lnTo>
                <a:lnTo>
                  <a:pt x="50291" y="141071"/>
                </a:lnTo>
                <a:lnTo>
                  <a:pt x="51739" y="114911"/>
                </a:lnTo>
                <a:lnTo>
                  <a:pt x="63343" y="76274"/>
                </a:lnTo>
                <a:lnTo>
                  <a:pt x="98972" y="48521"/>
                </a:lnTo>
                <a:lnTo>
                  <a:pt x="99480" y="48387"/>
                </a:lnTo>
                <a:lnTo>
                  <a:pt x="45148" y="48387"/>
                </a:lnTo>
                <a:lnTo>
                  <a:pt x="45148" y="6299"/>
                </a:lnTo>
                <a:close/>
              </a:path>
              <a:path w="240664" h="303529">
                <a:moveTo>
                  <a:pt x="227571" y="43434"/>
                </a:moveTo>
                <a:lnTo>
                  <a:pt x="128777" y="43434"/>
                </a:lnTo>
                <a:lnTo>
                  <a:pt x="138466" y="44004"/>
                </a:lnTo>
                <a:lnTo>
                  <a:pt x="147534" y="45708"/>
                </a:lnTo>
                <a:lnTo>
                  <a:pt x="180996" y="69575"/>
                </a:lnTo>
                <a:lnTo>
                  <a:pt x="189940" y="108296"/>
                </a:lnTo>
                <a:lnTo>
                  <a:pt x="190296" y="302907"/>
                </a:lnTo>
                <a:lnTo>
                  <a:pt x="240588" y="302907"/>
                </a:lnTo>
                <a:lnTo>
                  <a:pt x="240524" y="114911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4" h="303529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80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748394" y="594940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9"/>
                </a:lnTo>
                <a:lnTo>
                  <a:pt x="21383" y="247222"/>
                </a:lnTo>
                <a:lnTo>
                  <a:pt x="58692" y="286689"/>
                </a:lnTo>
                <a:lnTo>
                  <a:pt x="110127" y="306683"/>
                </a:lnTo>
                <a:lnTo>
                  <a:pt x="140881" y="309181"/>
                </a:lnTo>
                <a:lnTo>
                  <a:pt x="165506" y="307613"/>
                </a:lnTo>
                <a:lnTo>
                  <a:pt x="207834" y="295085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805" y="42595"/>
                </a:lnTo>
                <a:lnTo>
                  <a:pt x="138404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4" y="22711"/>
                </a:lnTo>
                <a:lnTo>
                  <a:pt x="191977" y="10088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196" y="245091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1" y="213741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6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82810" y="5949403"/>
            <a:ext cx="240665" cy="303530"/>
          </a:xfrm>
          <a:custGeom>
            <a:avLst/>
            <a:gdLst/>
            <a:ahLst/>
            <a:cxnLst/>
            <a:rect l="l" t="t" r="r" b="b"/>
            <a:pathLst>
              <a:path w="240664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1" y="302907"/>
                </a:lnTo>
                <a:lnTo>
                  <a:pt x="50291" y="141071"/>
                </a:lnTo>
                <a:lnTo>
                  <a:pt x="51740" y="114911"/>
                </a:lnTo>
                <a:lnTo>
                  <a:pt x="63354" y="76274"/>
                </a:lnTo>
                <a:lnTo>
                  <a:pt x="98979" y="48521"/>
                </a:lnTo>
                <a:lnTo>
                  <a:pt x="99486" y="48387"/>
                </a:lnTo>
                <a:lnTo>
                  <a:pt x="45148" y="48387"/>
                </a:lnTo>
                <a:lnTo>
                  <a:pt x="45148" y="6299"/>
                </a:lnTo>
                <a:close/>
              </a:path>
              <a:path w="240664" h="303529">
                <a:moveTo>
                  <a:pt x="227582" y="43434"/>
                </a:moveTo>
                <a:lnTo>
                  <a:pt x="128777" y="43434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1003" y="69575"/>
                </a:lnTo>
                <a:lnTo>
                  <a:pt x="189950" y="108296"/>
                </a:lnTo>
                <a:lnTo>
                  <a:pt x="190309" y="302907"/>
                </a:lnTo>
                <a:lnTo>
                  <a:pt x="240601" y="302907"/>
                </a:lnTo>
                <a:lnTo>
                  <a:pt x="240536" y="114911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4"/>
                </a:lnTo>
                <a:close/>
              </a:path>
              <a:path w="240664" h="303529">
                <a:moveTo>
                  <a:pt x="139357" y="0"/>
                </a:moveTo>
                <a:lnTo>
                  <a:pt x="110374" y="3020"/>
                </a:lnTo>
                <a:lnTo>
                  <a:pt x="85004" y="12087"/>
                </a:lnTo>
                <a:lnTo>
                  <a:pt x="63258" y="27206"/>
                </a:lnTo>
                <a:lnTo>
                  <a:pt x="45148" y="48387"/>
                </a:lnTo>
                <a:lnTo>
                  <a:pt x="99486" y="48387"/>
                </a:lnTo>
                <a:lnTo>
                  <a:pt x="113329" y="44704"/>
                </a:lnTo>
                <a:lnTo>
                  <a:pt x="128777" y="43434"/>
                </a:lnTo>
                <a:lnTo>
                  <a:pt x="227582" y="43434"/>
                </a:lnTo>
                <a:lnTo>
                  <a:pt x="227383" y="43025"/>
                </a:lnTo>
                <a:lnTo>
                  <a:pt x="199116" y="14800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72091" y="5852159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6"/>
                </a:lnTo>
                <a:lnTo>
                  <a:pt x="64388" y="395478"/>
                </a:lnTo>
                <a:lnTo>
                  <a:pt x="106768" y="404139"/>
                </a:lnTo>
                <a:lnTo>
                  <a:pt x="115357" y="403855"/>
                </a:lnTo>
                <a:lnTo>
                  <a:pt x="124536" y="403009"/>
                </a:lnTo>
                <a:lnTo>
                  <a:pt x="134286" y="401610"/>
                </a:lnTo>
                <a:lnTo>
                  <a:pt x="144589" y="399669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6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187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542868" y="594940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9"/>
                </a:lnTo>
                <a:lnTo>
                  <a:pt x="21383" y="247222"/>
                </a:lnTo>
                <a:lnTo>
                  <a:pt x="58692" y="286689"/>
                </a:lnTo>
                <a:lnTo>
                  <a:pt x="110127" y="306683"/>
                </a:lnTo>
                <a:lnTo>
                  <a:pt x="140881" y="309181"/>
                </a:lnTo>
                <a:lnTo>
                  <a:pt x="165506" y="307613"/>
                </a:lnTo>
                <a:lnTo>
                  <a:pt x="207834" y="295085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9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41" y="41148"/>
                </a:lnTo>
                <a:lnTo>
                  <a:pt x="234988" y="40398"/>
                </a:lnTo>
                <a:lnTo>
                  <a:pt x="214839" y="22711"/>
                </a:lnTo>
                <a:lnTo>
                  <a:pt x="191979" y="10088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201" y="245091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0" y="213741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41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41"/>
                </a:lnTo>
                <a:lnTo>
                  <a:pt x="251431" y="62665"/>
                </a:lnTo>
                <a:lnTo>
                  <a:pt x="23554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57281" y="5949403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25"/>
                </a:lnTo>
                <a:lnTo>
                  <a:pt x="5576" y="236379"/>
                </a:lnTo>
                <a:lnTo>
                  <a:pt x="13873" y="255550"/>
                </a:lnTo>
                <a:lnTo>
                  <a:pt x="38671" y="285280"/>
                </a:lnTo>
                <a:lnTo>
                  <a:pt x="75874" y="303198"/>
                </a:lnTo>
                <a:lnTo>
                  <a:pt x="126784" y="309181"/>
                </a:lnTo>
                <a:lnTo>
                  <a:pt x="143769" y="308431"/>
                </a:lnTo>
                <a:lnTo>
                  <a:pt x="189356" y="297091"/>
                </a:lnTo>
                <a:lnTo>
                  <a:pt x="223495" y="273245"/>
                </a:lnTo>
                <a:lnTo>
                  <a:pt x="227569" y="268033"/>
                </a:lnTo>
                <a:lnTo>
                  <a:pt x="126593" y="268033"/>
                </a:lnTo>
                <a:lnTo>
                  <a:pt x="110380" y="267036"/>
                </a:lnTo>
                <a:lnTo>
                  <a:pt x="73063" y="252133"/>
                </a:lnTo>
                <a:lnTo>
                  <a:pt x="52746" y="220371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51" y="0"/>
                </a:moveTo>
                <a:lnTo>
                  <a:pt x="74206" y="6007"/>
                </a:lnTo>
                <a:lnTo>
                  <a:pt x="34922" y="26503"/>
                </a:lnTo>
                <a:lnTo>
                  <a:pt x="10853" y="66168"/>
                </a:lnTo>
                <a:lnTo>
                  <a:pt x="8622" y="85826"/>
                </a:lnTo>
                <a:lnTo>
                  <a:pt x="9279" y="95879"/>
                </a:lnTo>
                <a:lnTo>
                  <a:pt x="25775" y="133383"/>
                </a:lnTo>
                <a:lnTo>
                  <a:pt x="64724" y="158380"/>
                </a:lnTo>
                <a:lnTo>
                  <a:pt x="102945" y="170382"/>
                </a:lnTo>
                <a:lnTo>
                  <a:pt x="146937" y="182046"/>
                </a:lnTo>
                <a:lnTo>
                  <a:pt x="161693" y="186532"/>
                </a:lnTo>
                <a:lnTo>
                  <a:pt x="193948" y="212836"/>
                </a:lnTo>
                <a:lnTo>
                  <a:pt x="194894" y="220891"/>
                </a:lnTo>
                <a:lnTo>
                  <a:pt x="193840" y="230083"/>
                </a:lnTo>
                <a:lnTo>
                  <a:pt x="168580" y="260120"/>
                </a:lnTo>
                <a:lnTo>
                  <a:pt x="126593" y="268033"/>
                </a:lnTo>
                <a:lnTo>
                  <a:pt x="227569" y="268033"/>
                </a:lnTo>
                <a:lnTo>
                  <a:pt x="245415" y="227971"/>
                </a:lnTo>
                <a:lnTo>
                  <a:pt x="246329" y="215646"/>
                </a:lnTo>
                <a:lnTo>
                  <a:pt x="245575" y="203327"/>
                </a:lnTo>
                <a:lnTo>
                  <a:pt x="227653" y="164607"/>
                </a:lnTo>
                <a:lnTo>
                  <a:pt x="188506" y="141565"/>
                </a:lnTo>
                <a:lnTo>
                  <a:pt x="151358" y="129926"/>
                </a:lnTo>
                <a:lnTo>
                  <a:pt x="97315" y="114946"/>
                </a:lnTo>
                <a:lnTo>
                  <a:pt x="88084" y="112175"/>
                </a:lnTo>
                <a:lnTo>
                  <a:pt x="82486" y="110299"/>
                </a:lnTo>
                <a:lnTo>
                  <a:pt x="73736" y="106781"/>
                </a:lnTo>
                <a:lnTo>
                  <a:pt x="67348" y="102311"/>
                </a:lnTo>
                <a:lnTo>
                  <a:pt x="63258" y="96964"/>
                </a:lnTo>
                <a:lnTo>
                  <a:pt x="59156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27" y="47577"/>
                </a:lnTo>
                <a:lnTo>
                  <a:pt x="121157" y="41148"/>
                </a:lnTo>
                <a:lnTo>
                  <a:pt x="219990" y="41148"/>
                </a:lnTo>
                <a:lnTo>
                  <a:pt x="217652" y="37338"/>
                </a:lnTo>
                <a:lnTo>
                  <a:pt x="178688" y="10096"/>
                </a:lnTo>
                <a:lnTo>
                  <a:pt x="134445" y="627"/>
                </a:lnTo>
                <a:lnTo>
                  <a:pt x="117551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7" y="41148"/>
                </a:lnTo>
                <a:lnTo>
                  <a:pt x="134968" y="41954"/>
                </a:lnTo>
                <a:lnTo>
                  <a:pt x="147107" y="44378"/>
                </a:lnTo>
                <a:lnTo>
                  <a:pt x="179255" y="69673"/>
                </a:lnTo>
                <a:lnTo>
                  <a:pt x="185750" y="90309"/>
                </a:lnTo>
                <a:lnTo>
                  <a:pt x="234899" y="83439"/>
                </a:lnTo>
                <a:lnTo>
                  <a:pt x="232019" y="69673"/>
                </a:lnTo>
                <a:lnTo>
                  <a:pt x="228199" y="57497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295533" y="5843104"/>
            <a:ext cx="323850" cy="409575"/>
          </a:xfrm>
          <a:custGeom>
            <a:avLst/>
            <a:gdLst/>
            <a:ahLst/>
            <a:cxnLst/>
            <a:rect l="l" t="t" r="r" b="b"/>
            <a:pathLst>
              <a:path w="323850" h="409575">
                <a:moveTo>
                  <a:pt x="316611" y="0"/>
                </a:moveTo>
                <a:lnTo>
                  <a:pt x="24002" y="0"/>
                </a:lnTo>
                <a:lnTo>
                  <a:pt x="24002" y="48018"/>
                </a:lnTo>
                <a:lnTo>
                  <a:pt x="252120" y="48018"/>
                </a:lnTo>
                <a:lnTo>
                  <a:pt x="241921" y="59001"/>
                </a:lnTo>
                <a:lnTo>
                  <a:pt x="231444" y="70804"/>
                </a:lnTo>
                <a:lnTo>
                  <a:pt x="220662" y="83428"/>
                </a:lnTo>
                <a:lnTo>
                  <a:pt x="209550" y="96875"/>
                </a:lnTo>
                <a:lnTo>
                  <a:pt x="0" y="359194"/>
                </a:lnTo>
                <a:lnTo>
                  <a:pt x="0" y="409206"/>
                </a:lnTo>
                <a:lnTo>
                  <a:pt x="323469" y="409206"/>
                </a:lnTo>
                <a:lnTo>
                  <a:pt x="323469" y="361187"/>
                </a:lnTo>
                <a:lnTo>
                  <a:pt x="62191" y="361187"/>
                </a:lnTo>
                <a:lnTo>
                  <a:pt x="86779" y="331863"/>
                </a:lnTo>
                <a:lnTo>
                  <a:pt x="316611" y="48018"/>
                </a:lnTo>
                <a:lnTo>
                  <a:pt x="31661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54346" y="594940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9"/>
                </a:lnTo>
                <a:lnTo>
                  <a:pt x="21372" y="247222"/>
                </a:lnTo>
                <a:lnTo>
                  <a:pt x="58679" y="286689"/>
                </a:lnTo>
                <a:lnTo>
                  <a:pt x="110114" y="306683"/>
                </a:lnTo>
                <a:lnTo>
                  <a:pt x="140868" y="309181"/>
                </a:lnTo>
                <a:lnTo>
                  <a:pt x="165501" y="307613"/>
                </a:lnTo>
                <a:lnTo>
                  <a:pt x="207833" y="295085"/>
                </a:lnTo>
                <a:lnTo>
                  <a:pt x="240813" y="270349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75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1" y="10088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194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3" y="254011"/>
                </a:lnTo>
                <a:lnTo>
                  <a:pt x="263488" y="235136"/>
                </a:lnTo>
                <a:lnTo>
                  <a:pt x="270878" y="213741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41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988763" y="5949403"/>
            <a:ext cx="240665" cy="303530"/>
          </a:xfrm>
          <a:custGeom>
            <a:avLst/>
            <a:gdLst/>
            <a:ahLst/>
            <a:cxnLst/>
            <a:rect l="l" t="t" r="r" b="b"/>
            <a:pathLst>
              <a:path w="240664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2" y="302907"/>
                </a:lnTo>
                <a:lnTo>
                  <a:pt x="50292" y="141071"/>
                </a:lnTo>
                <a:lnTo>
                  <a:pt x="51740" y="114911"/>
                </a:lnTo>
                <a:lnTo>
                  <a:pt x="63354" y="76274"/>
                </a:lnTo>
                <a:lnTo>
                  <a:pt x="98974" y="48521"/>
                </a:lnTo>
                <a:lnTo>
                  <a:pt x="99481" y="48387"/>
                </a:lnTo>
                <a:lnTo>
                  <a:pt x="45148" y="48387"/>
                </a:lnTo>
                <a:lnTo>
                  <a:pt x="45148" y="6299"/>
                </a:lnTo>
                <a:close/>
              </a:path>
              <a:path w="240664" h="303529">
                <a:moveTo>
                  <a:pt x="227576" y="43434"/>
                </a:moveTo>
                <a:lnTo>
                  <a:pt x="128778" y="43434"/>
                </a:lnTo>
                <a:lnTo>
                  <a:pt x="138473" y="44004"/>
                </a:lnTo>
                <a:lnTo>
                  <a:pt x="147543" y="45708"/>
                </a:lnTo>
                <a:lnTo>
                  <a:pt x="180996" y="69575"/>
                </a:lnTo>
                <a:lnTo>
                  <a:pt x="189950" y="108296"/>
                </a:lnTo>
                <a:lnTo>
                  <a:pt x="190309" y="302907"/>
                </a:lnTo>
                <a:lnTo>
                  <a:pt x="240601" y="302907"/>
                </a:lnTo>
                <a:lnTo>
                  <a:pt x="240536" y="114911"/>
                </a:lnTo>
                <a:lnTo>
                  <a:pt x="237832" y="71920"/>
                </a:lnTo>
                <a:lnTo>
                  <a:pt x="231708" y="51928"/>
                </a:lnTo>
                <a:lnTo>
                  <a:pt x="227576" y="43434"/>
                </a:lnTo>
                <a:close/>
              </a:path>
              <a:path w="240664" h="303529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81" y="48387"/>
                </a:lnTo>
                <a:lnTo>
                  <a:pt x="113327" y="44704"/>
                </a:lnTo>
                <a:lnTo>
                  <a:pt x="128778" y="43434"/>
                </a:lnTo>
                <a:lnTo>
                  <a:pt x="227576" y="43434"/>
                </a:lnTo>
                <a:lnTo>
                  <a:pt x="227378" y="43025"/>
                </a:lnTo>
                <a:lnTo>
                  <a:pt x="199114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87750" y="584310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8"/>
                </a:moveTo>
                <a:lnTo>
                  <a:pt x="74328" y="117116"/>
                </a:lnTo>
                <a:lnTo>
                  <a:pt x="33277" y="148948"/>
                </a:lnTo>
                <a:lnTo>
                  <a:pt x="8316" y="199364"/>
                </a:lnTo>
                <a:lnTo>
                  <a:pt x="923" y="239557"/>
                </a:lnTo>
                <a:lnTo>
                  <a:pt x="0" y="261277"/>
                </a:lnTo>
                <a:lnTo>
                  <a:pt x="1014" y="283239"/>
                </a:lnTo>
                <a:lnTo>
                  <a:pt x="9163" y="323428"/>
                </a:lnTo>
                <a:lnTo>
                  <a:pt x="25325" y="358054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43" y="412733"/>
                </a:lnTo>
                <a:lnTo>
                  <a:pt x="175522" y="404496"/>
                </a:lnTo>
                <a:lnTo>
                  <a:pt x="194577" y="390775"/>
                </a:lnTo>
                <a:lnTo>
                  <a:pt x="208049" y="374332"/>
                </a:lnTo>
                <a:lnTo>
                  <a:pt x="132304" y="374332"/>
                </a:lnTo>
                <a:lnTo>
                  <a:pt x="116479" y="372580"/>
                </a:lnTo>
                <a:lnTo>
                  <a:pt x="75535" y="346240"/>
                </a:lnTo>
                <a:lnTo>
                  <a:pt x="57444" y="310940"/>
                </a:lnTo>
                <a:lnTo>
                  <a:pt x="51435" y="261188"/>
                </a:lnTo>
                <a:lnTo>
                  <a:pt x="52841" y="233883"/>
                </a:lnTo>
                <a:lnTo>
                  <a:pt x="64091" y="190873"/>
                </a:lnTo>
                <a:lnTo>
                  <a:pt x="99211" y="154819"/>
                </a:lnTo>
                <a:lnTo>
                  <a:pt x="130018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5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4" y="106298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206"/>
                </a:lnTo>
                <a:lnTo>
                  <a:pt x="257170" y="409206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8" y="148018"/>
                </a:lnTo>
                <a:lnTo>
                  <a:pt x="146552" y="149788"/>
                </a:lnTo>
                <a:lnTo>
                  <a:pt x="161722" y="155105"/>
                </a:lnTo>
                <a:lnTo>
                  <a:pt x="198233" y="192639"/>
                </a:lnTo>
                <a:lnTo>
                  <a:pt x="209985" y="237180"/>
                </a:lnTo>
                <a:lnTo>
                  <a:pt x="211450" y="265468"/>
                </a:lnTo>
                <a:lnTo>
                  <a:pt x="210006" y="291275"/>
                </a:lnTo>
                <a:lnTo>
                  <a:pt x="198474" y="332285"/>
                </a:lnTo>
                <a:lnTo>
                  <a:pt x="162814" y="367618"/>
                </a:lnTo>
                <a:lnTo>
                  <a:pt x="132304" y="374332"/>
                </a:lnTo>
                <a:lnTo>
                  <a:pt x="208049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19527" y="6066485"/>
            <a:ext cx="0" cy="185420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0"/>
                </a:moveTo>
                <a:lnTo>
                  <a:pt x="0" y="185420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792380" y="604235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16" y="0"/>
                </a:lnTo>
              </a:path>
            </a:pathLst>
          </a:custGeom>
          <a:ln w="4825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19527" y="5891225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6999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792380" y="5867095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6034" y="0"/>
                </a:lnTo>
              </a:path>
            </a:pathLst>
          </a:custGeom>
          <a:ln w="4826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31763" y="5949403"/>
            <a:ext cx="161290" cy="303530"/>
          </a:xfrm>
          <a:custGeom>
            <a:avLst/>
            <a:gdLst/>
            <a:ahLst/>
            <a:cxnLst/>
            <a:rect l="l" t="t" r="r" b="b"/>
            <a:pathLst>
              <a:path w="161289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2" y="302907"/>
                </a:lnTo>
                <a:lnTo>
                  <a:pt x="50292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9" y="57596"/>
                </a:lnTo>
                <a:lnTo>
                  <a:pt x="106680" y="52019"/>
                </a:lnTo>
                <a:lnTo>
                  <a:pt x="147222" y="52019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89" h="303529">
                <a:moveTo>
                  <a:pt x="147222" y="52019"/>
                </a:moveTo>
                <a:lnTo>
                  <a:pt x="106680" y="52019"/>
                </a:lnTo>
                <a:lnTo>
                  <a:pt x="115824" y="52660"/>
                </a:lnTo>
                <a:lnTo>
                  <a:pt x="124968" y="54584"/>
                </a:lnTo>
                <a:lnTo>
                  <a:pt x="134112" y="57794"/>
                </a:lnTo>
                <a:lnTo>
                  <a:pt x="143256" y="62293"/>
                </a:lnTo>
                <a:lnTo>
                  <a:pt x="147222" y="52019"/>
                </a:lnTo>
                <a:close/>
              </a:path>
              <a:path w="161289" h="303529">
                <a:moveTo>
                  <a:pt x="109435" y="0"/>
                </a:moveTo>
                <a:lnTo>
                  <a:pt x="69630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05499" y="594940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36" y="41719"/>
                </a:moveTo>
                <a:lnTo>
                  <a:pt x="135255" y="41719"/>
                </a:lnTo>
                <a:lnTo>
                  <a:pt x="153094" y="42775"/>
                </a:lnTo>
                <a:lnTo>
                  <a:pt x="168602" y="45950"/>
                </a:lnTo>
                <a:lnTo>
                  <a:pt x="203311" y="75752"/>
                </a:lnTo>
                <a:lnTo>
                  <a:pt x="206882" y="101828"/>
                </a:lnTo>
                <a:lnTo>
                  <a:pt x="206882" y="103632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295" y="285386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4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7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9"/>
                </a:lnTo>
                <a:lnTo>
                  <a:pt x="172592" y="164599"/>
                </a:lnTo>
                <a:lnTo>
                  <a:pt x="191452" y="159673"/>
                </a:lnTo>
                <a:lnTo>
                  <a:pt x="206882" y="154317"/>
                </a:lnTo>
                <a:lnTo>
                  <a:pt x="257746" y="154317"/>
                </a:lnTo>
                <a:lnTo>
                  <a:pt x="257641" y="101828"/>
                </a:lnTo>
                <a:lnTo>
                  <a:pt x="252572" y="55819"/>
                </a:lnTo>
                <a:lnTo>
                  <a:pt x="249051" y="46799"/>
                </a:lnTo>
                <a:lnTo>
                  <a:pt x="246336" y="41719"/>
                </a:lnTo>
                <a:close/>
              </a:path>
              <a:path w="273684" h="309245">
                <a:moveTo>
                  <a:pt x="260735" y="265747"/>
                </a:moveTo>
                <a:lnTo>
                  <a:pt x="210883" y="265747"/>
                </a:lnTo>
                <a:lnTo>
                  <a:pt x="212290" y="276056"/>
                </a:lnTo>
                <a:lnTo>
                  <a:pt x="214379" y="285684"/>
                </a:lnTo>
                <a:lnTo>
                  <a:pt x="217148" y="294635"/>
                </a:lnTo>
                <a:lnTo>
                  <a:pt x="220599" y="302907"/>
                </a:lnTo>
                <a:lnTo>
                  <a:pt x="273176" y="302907"/>
                </a:lnTo>
                <a:lnTo>
                  <a:pt x="268966" y="294238"/>
                </a:lnTo>
                <a:lnTo>
                  <a:pt x="265495" y="285381"/>
                </a:lnTo>
                <a:lnTo>
                  <a:pt x="262793" y="276341"/>
                </a:lnTo>
                <a:lnTo>
                  <a:pt x="260883" y="267093"/>
                </a:lnTo>
                <a:lnTo>
                  <a:pt x="260735" y="265747"/>
                </a:lnTo>
                <a:close/>
              </a:path>
              <a:path w="273684" h="309245">
                <a:moveTo>
                  <a:pt x="257746" y="154317"/>
                </a:moveTo>
                <a:lnTo>
                  <a:pt x="206882" y="154317"/>
                </a:lnTo>
                <a:lnTo>
                  <a:pt x="206590" y="172593"/>
                </a:lnTo>
                <a:lnTo>
                  <a:pt x="206089" y="188099"/>
                </a:lnTo>
                <a:lnTo>
                  <a:pt x="192448" y="232965"/>
                </a:lnTo>
                <a:lnTo>
                  <a:pt x="153503" y="262638"/>
                </a:lnTo>
                <a:lnTo>
                  <a:pt x="113537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5" y="265747"/>
                </a:lnTo>
                <a:lnTo>
                  <a:pt x="259509" y="254550"/>
                </a:lnTo>
                <a:lnTo>
                  <a:pt x="258529" y="235634"/>
                </a:lnTo>
                <a:lnTo>
                  <a:pt x="258036" y="214414"/>
                </a:lnTo>
                <a:lnTo>
                  <a:pt x="257918" y="206502"/>
                </a:lnTo>
                <a:lnTo>
                  <a:pt x="257793" y="186280"/>
                </a:lnTo>
                <a:lnTo>
                  <a:pt x="257746" y="154317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9"/>
                </a:lnTo>
                <a:lnTo>
                  <a:pt x="49530" y="23218"/>
                </a:lnTo>
                <a:lnTo>
                  <a:pt x="17440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29" y="83657"/>
                </a:lnTo>
                <a:lnTo>
                  <a:pt x="68029" y="71431"/>
                </a:lnTo>
                <a:lnTo>
                  <a:pt x="104328" y="44851"/>
                </a:lnTo>
                <a:lnTo>
                  <a:pt x="135255" y="41719"/>
                </a:lnTo>
                <a:lnTo>
                  <a:pt x="246336" y="41719"/>
                </a:lnTo>
                <a:lnTo>
                  <a:pt x="244709" y="38674"/>
                </a:lnTo>
                <a:lnTo>
                  <a:pt x="215683" y="13734"/>
                </a:lnTo>
                <a:lnTo>
                  <a:pt x="177174" y="2230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40486" y="5949403"/>
            <a:ext cx="402590" cy="303530"/>
          </a:xfrm>
          <a:custGeom>
            <a:avLst/>
            <a:gdLst/>
            <a:ahLst/>
            <a:cxnLst/>
            <a:rect l="l" t="t" r="r" b="b"/>
            <a:pathLst>
              <a:path w="402590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1" y="302907"/>
                </a:lnTo>
                <a:lnTo>
                  <a:pt x="50291" y="149161"/>
                </a:lnTo>
                <a:lnTo>
                  <a:pt x="50792" y="130129"/>
                </a:lnTo>
                <a:lnTo>
                  <a:pt x="58292" y="87249"/>
                </a:lnTo>
                <a:lnTo>
                  <a:pt x="84391" y="54584"/>
                </a:lnTo>
                <a:lnTo>
                  <a:pt x="97750" y="48196"/>
                </a:lnTo>
                <a:lnTo>
                  <a:pt x="45148" y="48196"/>
                </a:lnTo>
                <a:lnTo>
                  <a:pt x="45148" y="6299"/>
                </a:lnTo>
                <a:close/>
              </a:path>
              <a:path w="402590" h="303529">
                <a:moveTo>
                  <a:pt x="214743" y="43434"/>
                </a:moveTo>
                <a:lnTo>
                  <a:pt x="123545" y="43434"/>
                </a:lnTo>
                <a:lnTo>
                  <a:pt x="136507" y="44487"/>
                </a:lnTo>
                <a:lnTo>
                  <a:pt x="147534" y="47639"/>
                </a:lnTo>
                <a:lnTo>
                  <a:pt x="172953" y="81122"/>
                </a:lnTo>
                <a:lnTo>
                  <a:pt x="176021" y="302907"/>
                </a:lnTo>
                <a:lnTo>
                  <a:pt x="226313" y="302907"/>
                </a:lnTo>
                <a:lnTo>
                  <a:pt x="226353" y="130129"/>
                </a:lnTo>
                <a:lnTo>
                  <a:pt x="231470" y="91276"/>
                </a:lnTo>
                <a:lnTo>
                  <a:pt x="258006" y="55130"/>
                </a:lnTo>
                <a:lnTo>
                  <a:pt x="264287" y="51828"/>
                </a:lnTo>
                <a:lnTo>
                  <a:pt x="218414" y="51828"/>
                </a:lnTo>
                <a:lnTo>
                  <a:pt x="214743" y="43434"/>
                </a:lnTo>
                <a:close/>
              </a:path>
              <a:path w="402590" h="303529">
                <a:moveTo>
                  <a:pt x="391136" y="43434"/>
                </a:moveTo>
                <a:lnTo>
                  <a:pt x="299084" y="43434"/>
                </a:lnTo>
                <a:lnTo>
                  <a:pt x="307463" y="43935"/>
                </a:lnTo>
                <a:lnTo>
                  <a:pt x="315294" y="45446"/>
                </a:lnTo>
                <a:lnTo>
                  <a:pt x="347090" y="72872"/>
                </a:lnTo>
                <a:lnTo>
                  <a:pt x="351981" y="113461"/>
                </a:lnTo>
                <a:lnTo>
                  <a:pt x="352043" y="302907"/>
                </a:lnTo>
                <a:lnTo>
                  <a:pt x="402335" y="302907"/>
                </a:lnTo>
                <a:lnTo>
                  <a:pt x="402312" y="99165"/>
                </a:lnTo>
                <a:lnTo>
                  <a:pt x="400837" y="75827"/>
                </a:lnTo>
                <a:lnTo>
                  <a:pt x="396347" y="55395"/>
                </a:lnTo>
                <a:lnTo>
                  <a:pt x="391136" y="43434"/>
                </a:lnTo>
                <a:close/>
              </a:path>
              <a:path w="402590" h="303529">
                <a:moveTo>
                  <a:pt x="310324" y="0"/>
                </a:moveTo>
                <a:lnTo>
                  <a:pt x="283372" y="3235"/>
                </a:lnTo>
                <a:lnTo>
                  <a:pt x="259083" y="12946"/>
                </a:lnTo>
                <a:lnTo>
                  <a:pt x="237436" y="29141"/>
                </a:lnTo>
                <a:lnTo>
                  <a:pt x="218414" y="51828"/>
                </a:lnTo>
                <a:lnTo>
                  <a:pt x="264287" y="51828"/>
                </a:lnTo>
                <a:lnTo>
                  <a:pt x="270356" y="48639"/>
                </a:lnTo>
                <a:lnTo>
                  <a:pt x="284046" y="44737"/>
                </a:lnTo>
                <a:lnTo>
                  <a:pt x="299084" y="43434"/>
                </a:lnTo>
                <a:lnTo>
                  <a:pt x="391136" y="43434"/>
                </a:lnTo>
                <a:lnTo>
                  <a:pt x="388877" y="38247"/>
                </a:lnTo>
                <a:lnTo>
                  <a:pt x="378434" y="24384"/>
                </a:lnTo>
                <a:lnTo>
                  <a:pt x="365274" y="13705"/>
                </a:lnTo>
                <a:lnTo>
                  <a:pt x="349523" y="6086"/>
                </a:lnTo>
                <a:lnTo>
                  <a:pt x="331200" y="1520"/>
                </a:lnTo>
                <a:lnTo>
                  <a:pt x="310324" y="0"/>
                </a:lnTo>
                <a:close/>
              </a:path>
              <a:path w="402590" h="303529">
                <a:moveTo>
                  <a:pt x="134874" y="0"/>
                </a:moveTo>
                <a:lnTo>
                  <a:pt x="94174" y="7442"/>
                </a:lnTo>
                <a:lnTo>
                  <a:pt x="61358" y="28582"/>
                </a:lnTo>
                <a:lnTo>
                  <a:pt x="45148" y="48196"/>
                </a:lnTo>
                <a:lnTo>
                  <a:pt x="97750" y="48196"/>
                </a:lnTo>
                <a:lnTo>
                  <a:pt x="103182" y="46223"/>
                </a:lnTo>
                <a:lnTo>
                  <a:pt x="113168" y="44131"/>
                </a:lnTo>
                <a:lnTo>
                  <a:pt x="123545" y="43434"/>
                </a:lnTo>
                <a:lnTo>
                  <a:pt x="214743" y="43434"/>
                </a:lnTo>
                <a:lnTo>
                  <a:pt x="213343" y="4023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99972" y="5949403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9"/>
                </a:lnTo>
                <a:lnTo>
                  <a:pt x="21383" y="247222"/>
                </a:lnTo>
                <a:lnTo>
                  <a:pt x="58692" y="286689"/>
                </a:lnTo>
                <a:lnTo>
                  <a:pt x="110127" y="306683"/>
                </a:lnTo>
                <a:lnTo>
                  <a:pt x="140881" y="309181"/>
                </a:lnTo>
                <a:lnTo>
                  <a:pt x="165506" y="307613"/>
                </a:lnTo>
                <a:lnTo>
                  <a:pt x="207834" y="295085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56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9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41" y="41148"/>
                </a:lnTo>
                <a:lnTo>
                  <a:pt x="234988" y="40398"/>
                </a:lnTo>
                <a:lnTo>
                  <a:pt x="214839" y="22711"/>
                </a:lnTo>
                <a:lnTo>
                  <a:pt x="191979" y="10088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201" y="245091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1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41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41"/>
                </a:lnTo>
                <a:lnTo>
                  <a:pt x="251431" y="62665"/>
                </a:lnTo>
                <a:lnTo>
                  <a:pt x="23554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398105" y="5955703"/>
            <a:ext cx="407034" cy="297180"/>
          </a:xfrm>
          <a:custGeom>
            <a:avLst/>
            <a:gdLst/>
            <a:ahLst/>
            <a:cxnLst/>
            <a:rect l="l" t="t" r="r" b="b"/>
            <a:pathLst>
              <a:path w="407034" h="297179">
                <a:moveTo>
                  <a:pt x="52577" y="0"/>
                </a:moveTo>
                <a:lnTo>
                  <a:pt x="0" y="0"/>
                </a:lnTo>
                <a:lnTo>
                  <a:pt x="89636" y="296608"/>
                </a:lnTo>
                <a:lnTo>
                  <a:pt x="142875" y="296608"/>
                </a:lnTo>
                <a:lnTo>
                  <a:pt x="159103" y="234886"/>
                </a:lnTo>
                <a:lnTo>
                  <a:pt x="116687" y="234886"/>
                </a:lnTo>
                <a:lnTo>
                  <a:pt x="99923" y="171157"/>
                </a:lnTo>
                <a:lnTo>
                  <a:pt x="52577" y="0"/>
                </a:lnTo>
                <a:close/>
              </a:path>
              <a:path w="407034" h="297179">
                <a:moveTo>
                  <a:pt x="248245" y="68376"/>
                </a:moveTo>
                <a:lnTo>
                  <a:pt x="202882" y="68376"/>
                </a:lnTo>
                <a:lnTo>
                  <a:pt x="214782" y="119151"/>
                </a:lnTo>
                <a:lnTo>
                  <a:pt x="261848" y="296608"/>
                </a:lnTo>
                <a:lnTo>
                  <a:pt x="313855" y="296608"/>
                </a:lnTo>
                <a:lnTo>
                  <a:pt x="335163" y="228688"/>
                </a:lnTo>
                <a:lnTo>
                  <a:pt x="289750" y="228688"/>
                </a:lnTo>
                <a:lnTo>
                  <a:pt x="274913" y="171157"/>
                </a:lnTo>
                <a:lnTo>
                  <a:pt x="248245" y="68376"/>
                </a:lnTo>
                <a:close/>
              </a:path>
              <a:path w="407034" h="297179">
                <a:moveTo>
                  <a:pt x="230504" y="0"/>
                </a:moveTo>
                <a:lnTo>
                  <a:pt x="178981" y="0"/>
                </a:lnTo>
                <a:lnTo>
                  <a:pt x="132016" y="173735"/>
                </a:lnTo>
                <a:lnTo>
                  <a:pt x="121027" y="217236"/>
                </a:lnTo>
                <a:lnTo>
                  <a:pt x="118021" y="229292"/>
                </a:lnTo>
                <a:lnTo>
                  <a:pt x="116687" y="234886"/>
                </a:lnTo>
                <a:lnTo>
                  <a:pt x="159103" y="234886"/>
                </a:lnTo>
                <a:lnTo>
                  <a:pt x="202882" y="68376"/>
                </a:lnTo>
                <a:lnTo>
                  <a:pt x="248245" y="68376"/>
                </a:lnTo>
                <a:lnTo>
                  <a:pt x="230504" y="0"/>
                </a:lnTo>
                <a:close/>
              </a:path>
              <a:path w="407034" h="297179">
                <a:moveTo>
                  <a:pt x="406907" y="0"/>
                </a:moveTo>
                <a:lnTo>
                  <a:pt x="358051" y="0"/>
                </a:lnTo>
                <a:lnTo>
                  <a:pt x="306806" y="171449"/>
                </a:lnTo>
                <a:lnTo>
                  <a:pt x="289750" y="228688"/>
                </a:lnTo>
                <a:lnTo>
                  <a:pt x="335163" y="228688"/>
                </a:lnTo>
                <a:lnTo>
                  <a:pt x="40690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828260" y="5949403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7" y="8218"/>
                </a:lnTo>
                <a:lnTo>
                  <a:pt x="45815" y="32867"/>
                </a:lnTo>
                <a:lnTo>
                  <a:pt x="11436" y="83088"/>
                </a:lnTo>
                <a:lnTo>
                  <a:pt x="0" y="154686"/>
                </a:lnTo>
                <a:lnTo>
                  <a:pt x="2388" y="189850"/>
                </a:lnTo>
                <a:lnTo>
                  <a:pt x="21569" y="247249"/>
                </a:lnTo>
                <a:lnTo>
                  <a:pt x="59077" y="286807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1" y="308055"/>
                </a:lnTo>
                <a:lnTo>
                  <a:pt x="210598" y="291084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39" y="266265"/>
                </a:lnTo>
                <a:lnTo>
                  <a:pt x="76295" y="239750"/>
                </a:lnTo>
                <a:lnTo>
                  <a:pt x="57647" y="204395"/>
                </a:lnTo>
                <a:lnTo>
                  <a:pt x="51428" y="154686"/>
                </a:lnTo>
                <a:lnTo>
                  <a:pt x="52983" y="128115"/>
                </a:lnTo>
                <a:lnTo>
                  <a:pt x="65418" y="85686"/>
                </a:lnTo>
                <a:lnTo>
                  <a:pt x="104457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5"/>
                </a:lnTo>
                <a:lnTo>
                  <a:pt x="218159" y="22508"/>
                </a:lnTo>
                <a:lnTo>
                  <a:pt x="194559" y="10006"/>
                </a:lnTo>
                <a:lnTo>
                  <a:pt x="168189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4" y="48794"/>
                </a:lnTo>
                <a:lnTo>
                  <a:pt x="212206" y="85768"/>
                </a:lnTo>
                <a:lnTo>
                  <a:pt x="224737" y="127304"/>
                </a:lnTo>
                <a:lnTo>
                  <a:pt x="226215" y="154686"/>
                </a:lnTo>
                <a:lnTo>
                  <a:pt x="224755" y="180293"/>
                </a:lnTo>
                <a:lnTo>
                  <a:pt x="212329" y="223585"/>
                </a:lnTo>
                <a:lnTo>
                  <a:pt x="173327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64398" y="5949403"/>
            <a:ext cx="161290" cy="303530"/>
          </a:xfrm>
          <a:custGeom>
            <a:avLst/>
            <a:gdLst/>
            <a:ahLst/>
            <a:cxnLst/>
            <a:rect l="l" t="t" r="r" b="b"/>
            <a:pathLst>
              <a:path w="161290" h="303529">
                <a:moveTo>
                  <a:pt x="45135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2" y="302907"/>
                </a:lnTo>
                <a:lnTo>
                  <a:pt x="50292" y="147929"/>
                </a:lnTo>
                <a:lnTo>
                  <a:pt x="50810" y="132317"/>
                </a:lnTo>
                <a:lnTo>
                  <a:pt x="58661" y="89344"/>
                </a:lnTo>
                <a:lnTo>
                  <a:pt x="83953" y="57596"/>
                </a:lnTo>
                <a:lnTo>
                  <a:pt x="106667" y="52019"/>
                </a:lnTo>
                <a:lnTo>
                  <a:pt x="147210" y="52019"/>
                </a:lnTo>
                <a:lnTo>
                  <a:pt x="147322" y="51727"/>
                </a:lnTo>
                <a:lnTo>
                  <a:pt x="45135" y="51727"/>
                </a:lnTo>
                <a:lnTo>
                  <a:pt x="45135" y="6299"/>
                </a:lnTo>
                <a:close/>
              </a:path>
              <a:path w="161290" h="303529">
                <a:moveTo>
                  <a:pt x="147210" y="52019"/>
                </a:moveTo>
                <a:lnTo>
                  <a:pt x="106667" y="52019"/>
                </a:lnTo>
                <a:lnTo>
                  <a:pt x="115816" y="52660"/>
                </a:lnTo>
                <a:lnTo>
                  <a:pt x="124960" y="54584"/>
                </a:lnTo>
                <a:lnTo>
                  <a:pt x="134101" y="57794"/>
                </a:lnTo>
                <a:lnTo>
                  <a:pt x="143243" y="62293"/>
                </a:lnTo>
                <a:lnTo>
                  <a:pt x="147210" y="52019"/>
                </a:lnTo>
                <a:close/>
              </a:path>
              <a:path w="161290" h="303529">
                <a:moveTo>
                  <a:pt x="109435" y="0"/>
                </a:moveTo>
                <a:lnTo>
                  <a:pt x="69624" y="16453"/>
                </a:lnTo>
                <a:lnTo>
                  <a:pt x="45135" y="51727"/>
                </a:lnTo>
                <a:lnTo>
                  <a:pt x="147322" y="51727"/>
                </a:lnTo>
                <a:lnTo>
                  <a:pt x="161150" y="15913"/>
                </a:lnTo>
                <a:lnTo>
                  <a:pt x="148065" y="8963"/>
                </a:lnTo>
                <a:lnTo>
                  <a:pt x="135083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55456" y="5843104"/>
            <a:ext cx="245745" cy="409575"/>
          </a:xfrm>
          <a:custGeom>
            <a:avLst/>
            <a:gdLst/>
            <a:ahLst/>
            <a:cxnLst/>
            <a:rect l="l" t="t" r="r" b="b"/>
            <a:pathLst>
              <a:path w="245745" h="409575">
                <a:moveTo>
                  <a:pt x="50304" y="0"/>
                </a:moveTo>
                <a:lnTo>
                  <a:pt x="0" y="0"/>
                </a:lnTo>
                <a:lnTo>
                  <a:pt x="0" y="409206"/>
                </a:lnTo>
                <a:lnTo>
                  <a:pt x="50304" y="409206"/>
                </a:lnTo>
                <a:lnTo>
                  <a:pt x="50304" y="291566"/>
                </a:lnTo>
                <a:lnTo>
                  <a:pt x="85166" y="257657"/>
                </a:lnTo>
                <a:lnTo>
                  <a:pt x="144279" y="257657"/>
                </a:lnTo>
                <a:lnTo>
                  <a:pt x="127855" y="233083"/>
                </a:lnTo>
                <a:lnTo>
                  <a:pt x="50304" y="233083"/>
                </a:lnTo>
                <a:lnTo>
                  <a:pt x="50304" y="0"/>
                </a:lnTo>
                <a:close/>
              </a:path>
              <a:path w="245745" h="409575">
                <a:moveTo>
                  <a:pt x="144279" y="257657"/>
                </a:moveTo>
                <a:lnTo>
                  <a:pt x="85166" y="257657"/>
                </a:lnTo>
                <a:lnTo>
                  <a:pt x="183654" y="409206"/>
                </a:lnTo>
                <a:lnTo>
                  <a:pt x="245567" y="409206"/>
                </a:lnTo>
                <a:lnTo>
                  <a:pt x="144279" y="257657"/>
                </a:lnTo>
                <a:close/>
              </a:path>
              <a:path w="245745" h="409575">
                <a:moveTo>
                  <a:pt x="234137" y="112598"/>
                </a:moveTo>
                <a:lnTo>
                  <a:pt x="169164" y="112598"/>
                </a:lnTo>
                <a:lnTo>
                  <a:pt x="50304" y="233083"/>
                </a:lnTo>
                <a:lnTo>
                  <a:pt x="127855" y="233083"/>
                </a:lnTo>
                <a:lnTo>
                  <a:pt x="120980" y="222796"/>
                </a:lnTo>
                <a:lnTo>
                  <a:pt x="234137" y="11259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782659" y="5949403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6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50"/>
                </a:lnTo>
                <a:lnTo>
                  <a:pt x="203311" y="75752"/>
                </a:lnTo>
                <a:lnTo>
                  <a:pt x="206882" y="101828"/>
                </a:lnTo>
                <a:lnTo>
                  <a:pt x="206794" y="108013"/>
                </a:lnTo>
                <a:lnTo>
                  <a:pt x="169773" y="124209"/>
                </a:lnTo>
                <a:lnTo>
                  <a:pt x="102869" y="133976"/>
                </a:lnTo>
                <a:lnTo>
                  <a:pt x="90739" y="135843"/>
                </a:lnTo>
                <a:lnTo>
                  <a:pt x="53008" y="146559"/>
                </a:lnTo>
                <a:lnTo>
                  <a:pt x="21405" y="168717"/>
                </a:lnTo>
                <a:lnTo>
                  <a:pt x="2490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295" y="285386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0" y="308574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6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9"/>
                </a:lnTo>
                <a:lnTo>
                  <a:pt x="172593" y="164599"/>
                </a:lnTo>
                <a:lnTo>
                  <a:pt x="191452" y="159673"/>
                </a:lnTo>
                <a:lnTo>
                  <a:pt x="206882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46" y="41719"/>
                </a:lnTo>
                <a:close/>
              </a:path>
              <a:path w="273684" h="309245">
                <a:moveTo>
                  <a:pt x="260747" y="265747"/>
                </a:moveTo>
                <a:lnTo>
                  <a:pt x="210883" y="265747"/>
                </a:lnTo>
                <a:lnTo>
                  <a:pt x="212296" y="276056"/>
                </a:lnTo>
                <a:lnTo>
                  <a:pt x="214383" y="285684"/>
                </a:lnTo>
                <a:lnTo>
                  <a:pt x="217150" y="294635"/>
                </a:lnTo>
                <a:lnTo>
                  <a:pt x="220599" y="302907"/>
                </a:lnTo>
                <a:lnTo>
                  <a:pt x="273176" y="302907"/>
                </a:lnTo>
                <a:lnTo>
                  <a:pt x="268966" y="294238"/>
                </a:lnTo>
                <a:lnTo>
                  <a:pt x="265496" y="285381"/>
                </a:lnTo>
                <a:lnTo>
                  <a:pt x="262798" y="276341"/>
                </a:lnTo>
                <a:lnTo>
                  <a:pt x="260896" y="267093"/>
                </a:lnTo>
                <a:lnTo>
                  <a:pt x="260747" y="265747"/>
                </a:lnTo>
                <a:close/>
              </a:path>
              <a:path w="273684" h="309245">
                <a:moveTo>
                  <a:pt x="257746" y="154317"/>
                </a:moveTo>
                <a:lnTo>
                  <a:pt x="206882" y="154317"/>
                </a:lnTo>
                <a:lnTo>
                  <a:pt x="206603" y="172593"/>
                </a:lnTo>
                <a:lnTo>
                  <a:pt x="206101" y="188099"/>
                </a:lnTo>
                <a:lnTo>
                  <a:pt x="192450" y="232965"/>
                </a:lnTo>
                <a:lnTo>
                  <a:pt x="153503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47" y="265747"/>
                </a:lnTo>
                <a:lnTo>
                  <a:pt x="259514" y="254550"/>
                </a:lnTo>
                <a:lnTo>
                  <a:pt x="258530" y="235634"/>
                </a:lnTo>
                <a:lnTo>
                  <a:pt x="258037" y="214414"/>
                </a:lnTo>
                <a:lnTo>
                  <a:pt x="257918" y="206502"/>
                </a:lnTo>
                <a:lnTo>
                  <a:pt x="257793" y="186280"/>
                </a:lnTo>
                <a:lnTo>
                  <a:pt x="257746" y="154317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9"/>
                </a:lnTo>
                <a:lnTo>
                  <a:pt x="49529" y="23218"/>
                </a:lnTo>
                <a:lnTo>
                  <a:pt x="17445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7"/>
                </a:lnTo>
                <a:lnTo>
                  <a:pt x="68033" y="71431"/>
                </a:lnTo>
                <a:lnTo>
                  <a:pt x="104333" y="44851"/>
                </a:lnTo>
                <a:lnTo>
                  <a:pt x="135254" y="41719"/>
                </a:lnTo>
                <a:lnTo>
                  <a:pt x="246346" y="41719"/>
                </a:lnTo>
                <a:lnTo>
                  <a:pt x="244720" y="38674"/>
                </a:lnTo>
                <a:lnTo>
                  <a:pt x="215685" y="13734"/>
                </a:lnTo>
                <a:lnTo>
                  <a:pt x="177179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141656" y="5843104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206"/>
                </a:lnTo>
              </a:path>
            </a:pathLst>
          </a:custGeom>
          <a:ln w="50304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228048" y="5840819"/>
            <a:ext cx="273050" cy="417830"/>
          </a:xfrm>
          <a:custGeom>
            <a:avLst/>
            <a:gdLst/>
            <a:ahLst/>
            <a:cxnLst/>
            <a:rect l="l" t="t" r="r" b="b"/>
            <a:pathLst>
              <a:path w="273050" h="417829">
                <a:moveTo>
                  <a:pt x="138112" y="108585"/>
                </a:moveTo>
                <a:lnTo>
                  <a:pt x="82535" y="118884"/>
                </a:lnTo>
                <a:lnTo>
                  <a:pt x="38379" y="149834"/>
                </a:lnTo>
                <a:lnTo>
                  <a:pt x="9583" y="199388"/>
                </a:lnTo>
                <a:lnTo>
                  <a:pt x="0" y="265658"/>
                </a:lnTo>
                <a:lnTo>
                  <a:pt x="2376" y="299734"/>
                </a:lnTo>
                <a:lnTo>
                  <a:pt x="21383" y="355807"/>
                </a:lnTo>
                <a:lnTo>
                  <a:pt x="58692" y="395274"/>
                </a:lnTo>
                <a:lnTo>
                  <a:pt x="110127" y="415268"/>
                </a:lnTo>
                <a:lnTo>
                  <a:pt x="140881" y="417766"/>
                </a:lnTo>
                <a:lnTo>
                  <a:pt x="165506" y="416198"/>
                </a:lnTo>
                <a:lnTo>
                  <a:pt x="207834" y="403670"/>
                </a:lnTo>
                <a:lnTo>
                  <a:pt x="240819" y="378934"/>
                </a:lnTo>
                <a:lnTo>
                  <a:pt x="242612" y="376618"/>
                </a:lnTo>
                <a:lnTo>
                  <a:pt x="140881" y="376618"/>
                </a:lnTo>
                <a:lnTo>
                  <a:pt x="123127" y="374995"/>
                </a:lnTo>
                <a:lnTo>
                  <a:pt x="79057" y="350723"/>
                </a:lnTo>
                <a:lnTo>
                  <a:pt x="54224" y="298984"/>
                </a:lnTo>
                <a:lnTo>
                  <a:pt x="51434" y="276034"/>
                </a:lnTo>
                <a:lnTo>
                  <a:pt x="272313" y="276034"/>
                </a:lnTo>
                <a:lnTo>
                  <a:pt x="272516" y="270141"/>
                </a:lnTo>
                <a:lnTo>
                  <a:pt x="272605" y="262699"/>
                </a:lnTo>
                <a:lnTo>
                  <a:pt x="270711" y="234886"/>
                </a:lnTo>
                <a:lnTo>
                  <a:pt x="54292" y="234886"/>
                </a:lnTo>
                <a:lnTo>
                  <a:pt x="56882" y="216444"/>
                </a:lnTo>
                <a:lnTo>
                  <a:pt x="80289" y="172885"/>
                </a:lnTo>
                <a:lnTo>
                  <a:pt x="121805" y="151180"/>
                </a:lnTo>
                <a:lnTo>
                  <a:pt x="138404" y="149733"/>
                </a:lnTo>
                <a:lnTo>
                  <a:pt x="235528" y="149733"/>
                </a:lnTo>
                <a:lnTo>
                  <a:pt x="234975" y="148983"/>
                </a:lnTo>
                <a:lnTo>
                  <a:pt x="214834" y="131296"/>
                </a:lnTo>
                <a:lnTo>
                  <a:pt x="191977" y="118673"/>
                </a:lnTo>
                <a:lnTo>
                  <a:pt x="166404" y="111105"/>
                </a:lnTo>
                <a:lnTo>
                  <a:pt x="138112" y="108585"/>
                </a:lnTo>
                <a:close/>
              </a:path>
              <a:path w="273050" h="417829">
                <a:moveTo>
                  <a:pt x="218884" y="315480"/>
                </a:moveTo>
                <a:lnTo>
                  <a:pt x="197196" y="353676"/>
                </a:lnTo>
                <a:lnTo>
                  <a:pt x="154164" y="375708"/>
                </a:lnTo>
                <a:lnTo>
                  <a:pt x="140881" y="376618"/>
                </a:lnTo>
                <a:lnTo>
                  <a:pt x="242612" y="376618"/>
                </a:lnTo>
                <a:lnTo>
                  <a:pt x="253469" y="362596"/>
                </a:lnTo>
                <a:lnTo>
                  <a:pt x="263496" y="343721"/>
                </a:lnTo>
                <a:lnTo>
                  <a:pt x="270890" y="322326"/>
                </a:lnTo>
                <a:lnTo>
                  <a:pt x="218884" y="315480"/>
                </a:lnTo>
                <a:close/>
              </a:path>
              <a:path w="273050" h="417829">
                <a:moveTo>
                  <a:pt x="235528" y="149733"/>
                </a:moveTo>
                <a:lnTo>
                  <a:pt x="138404" y="149733"/>
                </a:lnTo>
                <a:lnTo>
                  <a:pt x="156596" y="151553"/>
                </a:lnTo>
                <a:lnTo>
                  <a:pt x="173023" y="157008"/>
                </a:lnTo>
                <a:lnTo>
                  <a:pt x="207536" y="189307"/>
                </a:lnTo>
                <a:lnTo>
                  <a:pt x="219455" y="234886"/>
                </a:lnTo>
                <a:lnTo>
                  <a:pt x="270711" y="234886"/>
                </a:lnTo>
                <a:lnTo>
                  <a:pt x="270249" y="228109"/>
                </a:lnTo>
                <a:lnTo>
                  <a:pt x="263186" y="197626"/>
                </a:lnTo>
                <a:lnTo>
                  <a:pt x="251426" y="171250"/>
                </a:lnTo>
                <a:lnTo>
                  <a:pt x="235528" y="149733"/>
                </a:lnTo>
                <a:close/>
              </a:path>
              <a:path w="273050" h="417829">
                <a:moveTo>
                  <a:pt x="199453" y="0"/>
                </a:moveTo>
                <a:lnTo>
                  <a:pt x="133159" y="0"/>
                </a:lnTo>
                <a:lnTo>
                  <a:pt x="96583" y="78308"/>
                </a:lnTo>
                <a:lnTo>
                  <a:pt x="138302" y="78308"/>
                </a:lnTo>
                <a:lnTo>
                  <a:pt x="19945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562465" y="5949403"/>
            <a:ext cx="402590" cy="303530"/>
          </a:xfrm>
          <a:custGeom>
            <a:avLst/>
            <a:gdLst/>
            <a:ahLst/>
            <a:cxnLst/>
            <a:rect l="l" t="t" r="r" b="b"/>
            <a:pathLst>
              <a:path w="402590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1" y="302907"/>
                </a:lnTo>
                <a:lnTo>
                  <a:pt x="50291" y="149161"/>
                </a:lnTo>
                <a:lnTo>
                  <a:pt x="50792" y="130129"/>
                </a:lnTo>
                <a:lnTo>
                  <a:pt x="58292" y="87249"/>
                </a:lnTo>
                <a:lnTo>
                  <a:pt x="84391" y="54584"/>
                </a:lnTo>
                <a:lnTo>
                  <a:pt x="97750" y="48196"/>
                </a:lnTo>
                <a:lnTo>
                  <a:pt x="45148" y="48196"/>
                </a:lnTo>
                <a:lnTo>
                  <a:pt x="45148" y="6299"/>
                </a:lnTo>
                <a:close/>
              </a:path>
              <a:path w="402590" h="303529">
                <a:moveTo>
                  <a:pt x="214743" y="43434"/>
                </a:moveTo>
                <a:lnTo>
                  <a:pt x="123545" y="43434"/>
                </a:lnTo>
                <a:lnTo>
                  <a:pt x="136507" y="44487"/>
                </a:lnTo>
                <a:lnTo>
                  <a:pt x="147534" y="47639"/>
                </a:lnTo>
                <a:lnTo>
                  <a:pt x="172953" y="81122"/>
                </a:lnTo>
                <a:lnTo>
                  <a:pt x="176021" y="302907"/>
                </a:lnTo>
                <a:lnTo>
                  <a:pt x="226326" y="302907"/>
                </a:lnTo>
                <a:lnTo>
                  <a:pt x="226366" y="130129"/>
                </a:lnTo>
                <a:lnTo>
                  <a:pt x="231476" y="91276"/>
                </a:lnTo>
                <a:lnTo>
                  <a:pt x="258006" y="55130"/>
                </a:lnTo>
                <a:lnTo>
                  <a:pt x="264287" y="51828"/>
                </a:lnTo>
                <a:lnTo>
                  <a:pt x="218414" y="51828"/>
                </a:lnTo>
                <a:lnTo>
                  <a:pt x="214743" y="43434"/>
                </a:lnTo>
                <a:close/>
              </a:path>
              <a:path w="402590" h="303529">
                <a:moveTo>
                  <a:pt x="391136" y="43434"/>
                </a:moveTo>
                <a:lnTo>
                  <a:pt x="299084" y="43434"/>
                </a:lnTo>
                <a:lnTo>
                  <a:pt x="307463" y="43935"/>
                </a:lnTo>
                <a:lnTo>
                  <a:pt x="315294" y="45446"/>
                </a:lnTo>
                <a:lnTo>
                  <a:pt x="347090" y="72872"/>
                </a:lnTo>
                <a:lnTo>
                  <a:pt x="351993" y="113461"/>
                </a:lnTo>
                <a:lnTo>
                  <a:pt x="352056" y="302907"/>
                </a:lnTo>
                <a:lnTo>
                  <a:pt x="402335" y="302907"/>
                </a:lnTo>
                <a:lnTo>
                  <a:pt x="402312" y="99165"/>
                </a:lnTo>
                <a:lnTo>
                  <a:pt x="400837" y="75827"/>
                </a:lnTo>
                <a:lnTo>
                  <a:pt x="396347" y="55395"/>
                </a:lnTo>
                <a:lnTo>
                  <a:pt x="391136" y="43434"/>
                </a:lnTo>
                <a:close/>
              </a:path>
              <a:path w="402590" h="303529">
                <a:moveTo>
                  <a:pt x="310324" y="0"/>
                </a:moveTo>
                <a:lnTo>
                  <a:pt x="283372" y="3235"/>
                </a:lnTo>
                <a:lnTo>
                  <a:pt x="259083" y="12946"/>
                </a:lnTo>
                <a:lnTo>
                  <a:pt x="237436" y="29141"/>
                </a:lnTo>
                <a:lnTo>
                  <a:pt x="218414" y="51828"/>
                </a:lnTo>
                <a:lnTo>
                  <a:pt x="264287" y="51828"/>
                </a:lnTo>
                <a:lnTo>
                  <a:pt x="270356" y="48639"/>
                </a:lnTo>
                <a:lnTo>
                  <a:pt x="284046" y="44737"/>
                </a:lnTo>
                <a:lnTo>
                  <a:pt x="299084" y="43434"/>
                </a:lnTo>
                <a:lnTo>
                  <a:pt x="391136" y="43434"/>
                </a:lnTo>
                <a:lnTo>
                  <a:pt x="388877" y="38247"/>
                </a:lnTo>
                <a:lnTo>
                  <a:pt x="378434" y="24384"/>
                </a:lnTo>
                <a:lnTo>
                  <a:pt x="365274" y="13705"/>
                </a:lnTo>
                <a:lnTo>
                  <a:pt x="349523" y="6086"/>
                </a:lnTo>
                <a:lnTo>
                  <a:pt x="331200" y="1520"/>
                </a:lnTo>
                <a:lnTo>
                  <a:pt x="310324" y="0"/>
                </a:lnTo>
                <a:close/>
              </a:path>
              <a:path w="402590" h="303529">
                <a:moveTo>
                  <a:pt x="134886" y="0"/>
                </a:moveTo>
                <a:lnTo>
                  <a:pt x="94174" y="7442"/>
                </a:lnTo>
                <a:lnTo>
                  <a:pt x="61358" y="28582"/>
                </a:lnTo>
                <a:lnTo>
                  <a:pt x="45148" y="48196"/>
                </a:lnTo>
                <a:lnTo>
                  <a:pt x="97750" y="48196"/>
                </a:lnTo>
                <a:lnTo>
                  <a:pt x="103182" y="46223"/>
                </a:lnTo>
                <a:lnTo>
                  <a:pt x="113168" y="44131"/>
                </a:lnTo>
                <a:lnTo>
                  <a:pt x="123545" y="43434"/>
                </a:lnTo>
                <a:lnTo>
                  <a:pt x="214743" y="43434"/>
                </a:lnTo>
                <a:lnTo>
                  <a:pt x="213343" y="40233"/>
                </a:lnTo>
                <a:lnTo>
                  <a:pt x="177538" y="7677"/>
                </a:lnTo>
                <a:lnTo>
                  <a:pt x="150577" y="855"/>
                </a:lnTo>
                <a:lnTo>
                  <a:pt x="13488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2912" y="648157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2" y="106297"/>
                </a:moveTo>
                <a:lnTo>
                  <a:pt x="74320" y="117108"/>
                </a:lnTo>
                <a:lnTo>
                  <a:pt x="33272" y="148946"/>
                </a:lnTo>
                <a:lnTo>
                  <a:pt x="8313" y="199360"/>
                </a:lnTo>
                <a:lnTo>
                  <a:pt x="922" y="239547"/>
                </a:lnTo>
                <a:lnTo>
                  <a:pt x="0" y="261270"/>
                </a:lnTo>
                <a:lnTo>
                  <a:pt x="1013" y="283233"/>
                </a:lnTo>
                <a:lnTo>
                  <a:pt x="9156" y="323419"/>
                </a:lnTo>
                <a:lnTo>
                  <a:pt x="25321" y="358047"/>
                </a:lnTo>
                <a:lnTo>
                  <a:pt x="62383" y="395952"/>
                </a:lnTo>
                <a:lnTo>
                  <a:pt x="110080" y="414263"/>
                </a:lnTo>
                <a:lnTo>
                  <a:pt x="127438" y="415479"/>
                </a:lnTo>
                <a:lnTo>
                  <a:pt x="153138" y="412730"/>
                </a:lnTo>
                <a:lnTo>
                  <a:pt x="175516" y="404490"/>
                </a:lnTo>
                <a:lnTo>
                  <a:pt x="194572" y="390767"/>
                </a:lnTo>
                <a:lnTo>
                  <a:pt x="208044" y="374331"/>
                </a:lnTo>
                <a:lnTo>
                  <a:pt x="132295" y="374331"/>
                </a:lnTo>
                <a:lnTo>
                  <a:pt x="116473" y="372579"/>
                </a:lnTo>
                <a:lnTo>
                  <a:pt x="75527" y="346233"/>
                </a:lnTo>
                <a:lnTo>
                  <a:pt x="57441" y="310932"/>
                </a:lnTo>
                <a:lnTo>
                  <a:pt x="51432" y="261176"/>
                </a:lnTo>
                <a:lnTo>
                  <a:pt x="52837" y="233875"/>
                </a:lnTo>
                <a:lnTo>
                  <a:pt x="64085" y="190869"/>
                </a:lnTo>
                <a:lnTo>
                  <a:pt x="99209" y="154816"/>
                </a:lnTo>
                <a:lnTo>
                  <a:pt x="130009" y="148017"/>
                </a:lnTo>
                <a:lnTo>
                  <a:pt x="257168" y="148017"/>
                </a:lnTo>
                <a:lnTo>
                  <a:pt x="257168" y="147161"/>
                </a:lnTo>
                <a:lnTo>
                  <a:pt x="206876" y="147161"/>
                </a:lnTo>
                <a:lnTo>
                  <a:pt x="199822" y="138502"/>
                </a:lnTo>
                <a:lnTo>
                  <a:pt x="191804" y="130682"/>
                </a:lnTo>
                <a:lnTo>
                  <a:pt x="150513" y="109144"/>
                </a:lnTo>
                <a:lnTo>
                  <a:pt x="138208" y="107010"/>
                </a:lnTo>
                <a:lnTo>
                  <a:pt x="125152" y="106297"/>
                </a:lnTo>
                <a:close/>
              </a:path>
              <a:path w="257175" h="415925">
                <a:moveTo>
                  <a:pt x="257168" y="371570"/>
                </a:moveTo>
                <a:lnTo>
                  <a:pt x="210307" y="371570"/>
                </a:lnTo>
                <a:lnTo>
                  <a:pt x="210307" y="409193"/>
                </a:lnTo>
                <a:lnTo>
                  <a:pt x="257168" y="409193"/>
                </a:lnTo>
                <a:lnTo>
                  <a:pt x="257168" y="371570"/>
                </a:lnTo>
                <a:close/>
              </a:path>
              <a:path w="257175" h="415925">
                <a:moveTo>
                  <a:pt x="257168" y="148017"/>
                </a:moveTo>
                <a:lnTo>
                  <a:pt x="130009" y="148017"/>
                </a:lnTo>
                <a:lnTo>
                  <a:pt x="146547" y="149787"/>
                </a:lnTo>
                <a:lnTo>
                  <a:pt x="161717" y="155102"/>
                </a:lnTo>
                <a:lnTo>
                  <a:pt x="198229" y="192636"/>
                </a:lnTo>
                <a:lnTo>
                  <a:pt x="209982" y="237173"/>
                </a:lnTo>
                <a:lnTo>
                  <a:pt x="211448" y="265460"/>
                </a:lnTo>
                <a:lnTo>
                  <a:pt x="210003" y="291267"/>
                </a:lnTo>
                <a:lnTo>
                  <a:pt x="198469" y="332274"/>
                </a:lnTo>
                <a:lnTo>
                  <a:pt x="162811" y="367616"/>
                </a:lnTo>
                <a:lnTo>
                  <a:pt x="132295" y="374331"/>
                </a:lnTo>
                <a:lnTo>
                  <a:pt x="208044" y="374331"/>
                </a:lnTo>
                <a:lnTo>
                  <a:pt x="210307" y="371570"/>
                </a:lnTo>
                <a:lnTo>
                  <a:pt x="257168" y="371570"/>
                </a:lnTo>
                <a:lnTo>
                  <a:pt x="257168" y="148017"/>
                </a:lnTo>
                <a:close/>
              </a:path>
              <a:path w="257175" h="415925">
                <a:moveTo>
                  <a:pt x="257168" y="0"/>
                </a:moveTo>
                <a:lnTo>
                  <a:pt x="206876" y="0"/>
                </a:lnTo>
                <a:lnTo>
                  <a:pt x="206876" y="147161"/>
                </a:lnTo>
                <a:lnTo>
                  <a:pt x="257168" y="147161"/>
                </a:lnTo>
                <a:lnTo>
                  <a:pt x="25716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32469" y="658787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3" y="41719"/>
                </a:moveTo>
                <a:lnTo>
                  <a:pt x="135254" y="41719"/>
                </a:lnTo>
                <a:lnTo>
                  <a:pt x="153095" y="42774"/>
                </a:lnTo>
                <a:lnTo>
                  <a:pt x="168605" y="45946"/>
                </a:lnTo>
                <a:lnTo>
                  <a:pt x="203312" y="75748"/>
                </a:lnTo>
                <a:lnTo>
                  <a:pt x="206787" y="108013"/>
                </a:lnTo>
                <a:lnTo>
                  <a:pt x="206597" y="114871"/>
                </a:lnTo>
                <a:lnTo>
                  <a:pt x="190206" y="119708"/>
                </a:lnTo>
                <a:lnTo>
                  <a:pt x="169771" y="124206"/>
                </a:lnTo>
                <a:lnTo>
                  <a:pt x="145317" y="128346"/>
                </a:lnTo>
                <a:lnTo>
                  <a:pt x="102871" y="133971"/>
                </a:lnTo>
                <a:lnTo>
                  <a:pt x="90738" y="135839"/>
                </a:lnTo>
                <a:lnTo>
                  <a:pt x="53006" y="146555"/>
                </a:lnTo>
                <a:lnTo>
                  <a:pt x="21407" y="168713"/>
                </a:lnTo>
                <a:lnTo>
                  <a:pt x="2488" y="203813"/>
                </a:lnTo>
                <a:lnTo>
                  <a:pt x="0" y="224599"/>
                </a:lnTo>
                <a:lnTo>
                  <a:pt x="1642" y="242279"/>
                </a:lnTo>
                <a:lnTo>
                  <a:pt x="26305" y="285382"/>
                </a:lnTo>
                <a:lnTo>
                  <a:pt x="78419" y="307697"/>
                </a:lnTo>
                <a:lnTo>
                  <a:pt x="101441" y="309181"/>
                </a:lnTo>
                <a:lnTo>
                  <a:pt x="116050" y="308573"/>
                </a:lnTo>
                <a:lnTo>
                  <a:pt x="156970" y="299372"/>
                </a:lnTo>
                <a:lnTo>
                  <a:pt x="197008" y="276788"/>
                </a:lnTo>
                <a:lnTo>
                  <a:pt x="205857" y="269747"/>
                </a:lnTo>
                <a:lnTo>
                  <a:pt x="113536" y="269747"/>
                </a:lnTo>
                <a:lnTo>
                  <a:pt x="99767" y="268910"/>
                </a:lnTo>
                <a:lnTo>
                  <a:pt x="62280" y="249344"/>
                </a:lnTo>
                <a:lnTo>
                  <a:pt x="53722" y="223170"/>
                </a:lnTo>
                <a:lnTo>
                  <a:pt x="53722" y="214409"/>
                </a:lnTo>
                <a:lnTo>
                  <a:pt x="80582" y="183168"/>
                </a:lnTo>
                <a:lnTo>
                  <a:pt x="150305" y="169094"/>
                </a:lnTo>
                <a:lnTo>
                  <a:pt x="172594" y="164593"/>
                </a:lnTo>
                <a:lnTo>
                  <a:pt x="191453" y="159664"/>
                </a:lnTo>
                <a:lnTo>
                  <a:pt x="206884" y="154306"/>
                </a:lnTo>
                <a:lnTo>
                  <a:pt x="257749" y="154306"/>
                </a:lnTo>
                <a:lnTo>
                  <a:pt x="257643" y="101822"/>
                </a:lnTo>
                <a:lnTo>
                  <a:pt x="252574" y="55811"/>
                </a:lnTo>
                <a:lnTo>
                  <a:pt x="249054" y="46792"/>
                </a:lnTo>
                <a:lnTo>
                  <a:pt x="246343" y="41719"/>
                </a:lnTo>
                <a:close/>
              </a:path>
              <a:path w="273684" h="309245">
                <a:moveTo>
                  <a:pt x="260739" y="265747"/>
                </a:moveTo>
                <a:lnTo>
                  <a:pt x="210884" y="265747"/>
                </a:lnTo>
                <a:lnTo>
                  <a:pt x="212295" y="276054"/>
                </a:lnTo>
                <a:lnTo>
                  <a:pt x="214384" y="285680"/>
                </a:lnTo>
                <a:lnTo>
                  <a:pt x="217152" y="294627"/>
                </a:lnTo>
                <a:lnTo>
                  <a:pt x="220600" y="302896"/>
                </a:lnTo>
                <a:lnTo>
                  <a:pt x="273179" y="302896"/>
                </a:lnTo>
                <a:lnTo>
                  <a:pt x="268969" y="294233"/>
                </a:lnTo>
                <a:lnTo>
                  <a:pt x="265495" y="285371"/>
                </a:lnTo>
                <a:lnTo>
                  <a:pt x="262796" y="276335"/>
                </a:lnTo>
                <a:lnTo>
                  <a:pt x="260885" y="267083"/>
                </a:lnTo>
                <a:lnTo>
                  <a:pt x="260739" y="265747"/>
                </a:lnTo>
                <a:close/>
              </a:path>
              <a:path w="273684" h="309245">
                <a:moveTo>
                  <a:pt x="257749" y="154306"/>
                </a:moveTo>
                <a:lnTo>
                  <a:pt x="206884" y="154306"/>
                </a:lnTo>
                <a:lnTo>
                  <a:pt x="206597" y="172594"/>
                </a:lnTo>
                <a:lnTo>
                  <a:pt x="206095" y="188096"/>
                </a:lnTo>
                <a:lnTo>
                  <a:pt x="192448" y="232958"/>
                </a:lnTo>
                <a:lnTo>
                  <a:pt x="153506" y="262637"/>
                </a:lnTo>
                <a:lnTo>
                  <a:pt x="113536" y="269747"/>
                </a:lnTo>
                <a:lnTo>
                  <a:pt x="205857" y="269747"/>
                </a:lnTo>
                <a:lnTo>
                  <a:pt x="210884" y="265747"/>
                </a:lnTo>
                <a:lnTo>
                  <a:pt x="260739" y="265747"/>
                </a:lnTo>
                <a:lnTo>
                  <a:pt x="259511" y="254543"/>
                </a:lnTo>
                <a:lnTo>
                  <a:pt x="258531" y="235626"/>
                </a:lnTo>
                <a:lnTo>
                  <a:pt x="258039" y="214409"/>
                </a:lnTo>
                <a:lnTo>
                  <a:pt x="257921" y="206503"/>
                </a:lnTo>
                <a:lnTo>
                  <a:pt x="257796" y="186274"/>
                </a:lnTo>
                <a:lnTo>
                  <a:pt x="257749" y="154306"/>
                </a:lnTo>
                <a:close/>
              </a:path>
              <a:path w="273684" h="309245">
                <a:moveTo>
                  <a:pt x="142685" y="0"/>
                </a:moveTo>
                <a:lnTo>
                  <a:pt x="90352" y="5907"/>
                </a:lnTo>
                <a:lnTo>
                  <a:pt x="49530" y="23218"/>
                </a:lnTo>
                <a:lnTo>
                  <a:pt x="17442" y="62878"/>
                </a:lnTo>
                <a:lnTo>
                  <a:pt x="8571" y="91439"/>
                </a:lnTo>
                <a:lnTo>
                  <a:pt x="57722" y="98297"/>
                </a:lnTo>
                <a:lnTo>
                  <a:pt x="62332" y="83653"/>
                </a:lnTo>
                <a:lnTo>
                  <a:pt x="68032" y="71427"/>
                </a:lnTo>
                <a:lnTo>
                  <a:pt x="104334" y="44850"/>
                </a:lnTo>
                <a:lnTo>
                  <a:pt x="135254" y="41719"/>
                </a:lnTo>
                <a:lnTo>
                  <a:pt x="246343" y="41719"/>
                </a:lnTo>
                <a:lnTo>
                  <a:pt x="244712" y="38666"/>
                </a:lnTo>
                <a:lnTo>
                  <a:pt x="215685" y="13726"/>
                </a:lnTo>
                <a:lnTo>
                  <a:pt x="177177" y="2227"/>
                </a:lnTo>
                <a:lnTo>
                  <a:pt x="160811" y="555"/>
                </a:lnTo>
                <a:lnTo>
                  <a:pt x="14268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47457" y="658787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0" y="206311"/>
                </a:moveTo>
                <a:lnTo>
                  <a:pt x="0" y="214315"/>
                </a:lnTo>
                <a:lnTo>
                  <a:pt x="5576" y="236373"/>
                </a:lnTo>
                <a:lnTo>
                  <a:pt x="13873" y="255546"/>
                </a:lnTo>
                <a:lnTo>
                  <a:pt x="38671" y="285275"/>
                </a:lnTo>
                <a:lnTo>
                  <a:pt x="75869" y="303193"/>
                </a:lnTo>
                <a:lnTo>
                  <a:pt x="126784" y="309181"/>
                </a:lnTo>
                <a:lnTo>
                  <a:pt x="143767" y="308430"/>
                </a:lnTo>
                <a:lnTo>
                  <a:pt x="189356" y="297086"/>
                </a:lnTo>
                <a:lnTo>
                  <a:pt x="223489" y="273243"/>
                </a:lnTo>
                <a:lnTo>
                  <a:pt x="227558" y="268033"/>
                </a:lnTo>
                <a:lnTo>
                  <a:pt x="126593" y="268033"/>
                </a:lnTo>
                <a:lnTo>
                  <a:pt x="110380" y="267035"/>
                </a:lnTo>
                <a:lnTo>
                  <a:pt x="73063" y="252129"/>
                </a:lnTo>
                <a:lnTo>
                  <a:pt x="52740" y="220368"/>
                </a:lnTo>
                <a:lnTo>
                  <a:pt x="49720" y="206311"/>
                </a:lnTo>
                <a:close/>
              </a:path>
              <a:path w="246380" h="309245">
                <a:moveTo>
                  <a:pt x="117538" y="0"/>
                </a:moveTo>
                <a:lnTo>
                  <a:pt x="74206" y="6000"/>
                </a:lnTo>
                <a:lnTo>
                  <a:pt x="34917" y="26503"/>
                </a:lnTo>
                <a:lnTo>
                  <a:pt x="10847" y="66163"/>
                </a:lnTo>
                <a:lnTo>
                  <a:pt x="8609" y="85820"/>
                </a:lnTo>
                <a:lnTo>
                  <a:pt x="9268" y="95874"/>
                </a:lnTo>
                <a:lnTo>
                  <a:pt x="25767" y="133377"/>
                </a:lnTo>
                <a:lnTo>
                  <a:pt x="64724" y="158372"/>
                </a:lnTo>
                <a:lnTo>
                  <a:pt x="102945" y="170375"/>
                </a:lnTo>
                <a:lnTo>
                  <a:pt x="146935" y="182039"/>
                </a:lnTo>
                <a:lnTo>
                  <a:pt x="161686" y="186525"/>
                </a:lnTo>
                <a:lnTo>
                  <a:pt x="193937" y="212833"/>
                </a:lnTo>
                <a:lnTo>
                  <a:pt x="194881" y="220884"/>
                </a:lnTo>
                <a:lnTo>
                  <a:pt x="193830" y="230080"/>
                </a:lnTo>
                <a:lnTo>
                  <a:pt x="168579" y="260118"/>
                </a:lnTo>
                <a:lnTo>
                  <a:pt x="126593" y="268033"/>
                </a:lnTo>
                <a:lnTo>
                  <a:pt x="227558" y="268033"/>
                </a:lnTo>
                <a:lnTo>
                  <a:pt x="245405" y="227969"/>
                </a:lnTo>
                <a:lnTo>
                  <a:pt x="246316" y="215647"/>
                </a:lnTo>
                <a:lnTo>
                  <a:pt x="245565" y="203323"/>
                </a:lnTo>
                <a:lnTo>
                  <a:pt x="227653" y="164602"/>
                </a:lnTo>
                <a:lnTo>
                  <a:pt x="188506" y="141563"/>
                </a:lnTo>
                <a:lnTo>
                  <a:pt x="151358" y="129924"/>
                </a:lnTo>
                <a:lnTo>
                  <a:pt x="97315" y="114943"/>
                </a:lnTo>
                <a:lnTo>
                  <a:pt x="88084" y="112174"/>
                </a:lnTo>
                <a:lnTo>
                  <a:pt x="82486" y="110299"/>
                </a:lnTo>
                <a:lnTo>
                  <a:pt x="73723" y="106775"/>
                </a:lnTo>
                <a:lnTo>
                  <a:pt x="67348" y="102301"/>
                </a:lnTo>
                <a:lnTo>
                  <a:pt x="63245" y="96965"/>
                </a:lnTo>
                <a:lnTo>
                  <a:pt x="59156" y="91728"/>
                </a:lnTo>
                <a:lnTo>
                  <a:pt x="57150" y="85820"/>
                </a:lnTo>
                <a:lnTo>
                  <a:pt x="57150" y="79343"/>
                </a:lnTo>
                <a:lnTo>
                  <a:pt x="80522" y="47578"/>
                </a:lnTo>
                <a:lnTo>
                  <a:pt x="121157" y="41147"/>
                </a:lnTo>
                <a:lnTo>
                  <a:pt x="219990" y="41147"/>
                </a:lnTo>
                <a:lnTo>
                  <a:pt x="217652" y="37339"/>
                </a:lnTo>
                <a:lnTo>
                  <a:pt x="178688" y="10097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80" h="309245">
                <a:moveTo>
                  <a:pt x="219990" y="41147"/>
                </a:moveTo>
                <a:lnTo>
                  <a:pt x="121157" y="41147"/>
                </a:lnTo>
                <a:lnTo>
                  <a:pt x="134968" y="41953"/>
                </a:lnTo>
                <a:lnTo>
                  <a:pt x="147107" y="44375"/>
                </a:lnTo>
                <a:lnTo>
                  <a:pt x="179254" y="69666"/>
                </a:lnTo>
                <a:lnTo>
                  <a:pt x="185737" y="90298"/>
                </a:lnTo>
                <a:lnTo>
                  <a:pt x="234886" y="83440"/>
                </a:lnTo>
                <a:lnTo>
                  <a:pt x="232011" y="69666"/>
                </a:lnTo>
                <a:lnTo>
                  <a:pt x="228198" y="57496"/>
                </a:lnTo>
                <a:lnTo>
                  <a:pt x="223397" y="46699"/>
                </a:lnTo>
                <a:lnTo>
                  <a:pt x="219990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793142" y="648157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7"/>
                </a:moveTo>
                <a:lnTo>
                  <a:pt x="74315" y="117108"/>
                </a:lnTo>
                <a:lnTo>
                  <a:pt x="33269" y="148946"/>
                </a:lnTo>
                <a:lnTo>
                  <a:pt x="8310" y="199360"/>
                </a:lnTo>
                <a:lnTo>
                  <a:pt x="922" y="239547"/>
                </a:lnTo>
                <a:lnTo>
                  <a:pt x="0" y="261270"/>
                </a:lnTo>
                <a:lnTo>
                  <a:pt x="1012" y="283233"/>
                </a:lnTo>
                <a:lnTo>
                  <a:pt x="9152" y="323419"/>
                </a:lnTo>
                <a:lnTo>
                  <a:pt x="25318" y="358047"/>
                </a:lnTo>
                <a:lnTo>
                  <a:pt x="62378" y="395952"/>
                </a:lnTo>
                <a:lnTo>
                  <a:pt x="110082" y="414263"/>
                </a:lnTo>
                <a:lnTo>
                  <a:pt x="127440" y="415479"/>
                </a:lnTo>
                <a:lnTo>
                  <a:pt x="153136" y="412730"/>
                </a:lnTo>
                <a:lnTo>
                  <a:pt x="175512" y="404490"/>
                </a:lnTo>
                <a:lnTo>
                  <a:pt x="194569" y="390767"/>
                </a:lnTo>
                <a:lnTo>
                  <a:pt x="208044" y="374331"/>
                </a:lnTo>
                <a:lnTo>
                  <a:pt x="132291" y="374331"/>
                </a:lnTo>
                <a:lnTo>
                  <a:pt x="116472" y="372579"/>
                </a:lnTo>
                <a:lnTo>
                  <a:pt x="75522" y="346233"/>
                </a:lnTo>
                <a:lnTo>
                  <a:pt x="57442" y="310932"/>
                </a:lnTo>
                <a:lnTo>
                  <a:pt x="51435" y="261176"/>
                </a:lnTo>
                <a:lnTo>
                  <a:pt x="52838" y="233875"/>
                </a:lnTo>
                <a:lnTo>
                  <a:pt x="64080" y="190869"/>
                </a:lnTo>
                <a:lnTo>
                  <a:pt x="99208" y="154816"/>
                </a:lnTo>
                <a:lnTo>
                  <a:pt x="130005" y="148017"/>
                </a:lnTo>
                <a:lnTo>
                  <a:pt x="257170" y="148017"/>
                </a:lnTo>
                <a:lnTo>
                  <a:pt x="257170" y="147161"/>
                </a:lnTo>
                <a:lnTo>
                  <a:pt x="206878" y="147161"/>
                </a:lnTo>
                <a:lnTo>
                  <a:pt x="199823" y="138502"/>
                </a:lnTo>
                <a:lnTo>
                  <a:pt x="191802" y="130682"/>
                </a:lnTo>
                <a:lnTo>
                  <a:pt x="150511" y="109144"/>
                </a:lnTo>
                <a:lnTo>
                  <a:pt x="138208" y="107010"/>
                </a:lnTo>
                <a:lnTo>
                  <a:pt x="125154" y="106297"/>
                </a:lnTo>
                <a:close/>
              </a:path>
              <a:path w="257175" h="415925">
                <a:moveTo>
                  <a:pt x="257170" y="371570"/>
                </a:moveTo>
                <a:lnTo>
                  <a:pt x="210307" y="371570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70"/>
                </a:lnTo>
                <a:close/>
              </a:path>
              <a:path w="257175" h="415925">
                <a:moveTo>
                  <a:pt x="257170" y="148017"/>
                </a:moveTo>
                <a:lnTo>
                  <a:pt x="130005" y="148017"/>
                </a:lnTo>
                <a:lnTo>
                  <a:pt x="146544" y="149787"/>
                </a:lnTo>
                <a:lnTo>
                  <a:pt x="161714" y="155102"/>
                </a:lnTo>
                <a:lnTo>
                  <a:pt x="198227" y="192636"/>
                </a:lnTo>
                <a:lnTo>
                  <a:pt x="209984" y="237173"/>
                </a:lnTo>
                <a:lnTo>
                  <a:pt x="211450" y="265460"/>
                </a:lnTo>
                <a:lnTo>
                  <a:pt x="210004" y="291267"/>
                </a:lnTo>
                <a:lnTo>
                  <a:pt x="198468" y="332274"/>
                </a:lnTo>
                <a:lnTo>
                  <a:pt x="162812" y="367616"/>
                </a:lnTo>
                <a:lnTo>
                  <a:pt x="132291" y="374331"/>
                </a:lnTo>
                <a:lnTo>
                  <a:pt x="208044" y="374331"/>
                </a:lnTo>
                <a:lnTo>
                  <a:pt x="210307" y="371570"/>
                </a:lnTo>
                <a:lnTo>
                  <a:pt x="257170" y="371570"/>
                </a:lnTo>
                <a:lnTo>
                  <a:pt x="257170" y="148017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1"/>
                </a:lnTo>
                <a:lnTo>
                  <a:pt x="257170" y="147161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13267" y="658787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4"/>
                </a:lnTo>
                <a:lnTo>
                  <a:pt x="9583" y="90798"/>
                </a:lnTo>
                <a:lnTo>
                  <a:pt x="0" y="157067"/>
                </a:lnTo>
                <a:lnTo>
                  <a:pt x="2376" y="191141"/>
                </a:lnTo>
                <a:lnTo>
                  <a:pt x="21383" y="247214"/>
                </a:lnTo>
                <a:lnTo>
                  <a:pt x="58692" y="286680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8"/>
                </a:lnTo>
                <a:lnTo>
                  <a:pt x="240819" y="270347"/>
                </a:lnTo>
                <a:lnTo>
                  <a:pt x="242610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8"/>
                </a:lnTo>
                <a:lnTo>
                  <a:pt x="54224" y="190397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6"/>
                </a:lnTo>
                <a:lnTo>
                  <a:pt x="272605" y="154115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2" y="107854"/>
                </a:lnTo>
                <a:lnTo>
                  <a:pt x="80289" y="64296"/>
                </a:lnTo>
                <a:lnTo>
                  <a:pt x="121810" y="42595"/>
                </a:lnTo>
                <a:lnTo>
                  <a:pt x="138404" y="41147"/>
                </a:lnTo>
                <a:lnTo>
                  <a:pt x="235536" y="41147"/>
                </a:lnTo>
                <a:lnTo>
                  <a:pt x="234975" y="40388"/>
                </a:lnTo>
                <a:lnTo>
                  <a:pt x="214834" y="22705"/>
                </a:lnTo>
                <a:lnTo>
                  <a:pt x="191977" y="10085"/>
                </a:lnTo>
                <a:lnTo>
                  <a:pt x="166404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0" y="268033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1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6" y="41147"/>
                </a:moveTo>
                <a:lnTo>
                  <a:pt x="138404" y="41147"/>
                </a:lnTo>
                <a:lnTo>
                  <a:pt x="156596" y="42968"/>
                </a:lnTo>
                <a:lnTo>
                  <a:pt x="173023" y="48422"/>
                </a:lnTo>
                <a:lnTo>
                  <a:pt x="207536" y="80720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2"/>
                </a:lnTo>
                <a:lnTo>
                  <a:pt x="263186" y="89037"/>
                </a:lnTo>
                <a:lnTo>
                  <a:pt x="251426" y="62659"/>
                </a:lnTo>
                <a:lnTo>
                  <a:pt x="235536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447683" y="6587872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32" y="6289"/>
                </a:moveTo>
                <a:lnTo>
                  <a:pt x="0" y="6289"/>
                </a:lnTo>
                <a:lnTo>
                  <a:pt x="0" y="416623"/>
                </a:lnTo>
                <a:lnTo>
                  <a:pt x="50304" y="416623"/>
                </a:lnTo>
                <a:lnTo>
                  <a:pt x="50304" y="271940"/>
                </a:lnTo>
                <a:lnTo>
                  <a:pt x="215192" y="271940"/>
                </a:lnTo>
                <a:lnTo>
                  <a:pt x="219071" y="268033"/>
                </a:lnTo>
                <a:lnTo>
                  <a:pt x="124777" y="268033"/>
                </a:lnTo>
                <a:lnTo>
                  <a:pt x="108955" y="266320"/>
                </a:lnTo>
                <a:lnTo>
                  <a:pt x="68770" y="240699"/>
                </a:lnTo>
                <a:lnTo>
                  <a:pt x="51503" y="205979"/>
                </a:lnTo>
                <a:lnTo>
                  <a:pt x="45732" y="156401"/>
                </a:lnTo>
                <a:lnTo>
                  <a:pt x="47268" y="129538"/>
                </a:lnTo>
                <a:lnTo>
                  <a:pt x="59588" y="86026"/>
                </a:lnTo>
                <a:lnTo>
                  <a:pt x="96827" y="46922"/>
                </a:lnTo>
                <a:lnTo>
                  <a:pt x="101192" y="45245"/>
                </a:lnTo>
                <a:lnTo>
                  <a:pt x="45732" y="45245"/>
                </a:lnTo>
                <a:lnTo>
                  <a:pt x="45732" y="6289"/>
                </a:lnTo>
                <a:close/>
              </a:path>
              <a:path w="257175" h="417195">
                <a:moveTo>
                  <a:pt x="215192" y="271940"/>
                </a:moveTo>
                <a:lnTo>
                  <a:pt x="50304" y="271940"/>
                </a:lnTo>
                <a:lnTo>
                  <a:pt x="57163" y="279657"/>
                </a:lnTo>
                <a:lnTo>
                  <a:pt x="93329" y="303234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59" y="289847"/>
                </a:lnTo>
                <a:lnTo>
                  <a:pt x="215192" y="271940"/>
                </a:lnTo>
                <a:close/>
              </a:path>
              <a:path w="257175" h="417195">
                <a:moveTo>
                  <a:pt x="220727" y="39433"/>
                </a:moveTo>
                <a:lnTo>
                  <a:pt x="126974" y="39433"/>
                </a:lnTo>
                <a:lnTo>
                  <a:pt x="142549" y="41185"/>
                </a:lnTo>
                <a:lnTo>
                  <a:pt x="156989" y="46446"/>
                </a:lnTo>
                <a:lnTo>
                  <a:pt x="192683" y="83376"/>
                </a:lnTo>
                <a:lnTo>
                  <a:pt x="204292" y="125705"/>
                </a:lnTo>
                <a:lnTo>
                  <a:pt x="205740" y="152210"/>
                </a:lnTo>
                <a:lnTo>
                  <a:pt x="204257" y="179911"/>
                </a:lnTo>
                <a:lnTo>
                  <a:pt x="192361" y="223670"/>
                </a:lnTo>
                <a:lnTo>
                  <a:pt x="155781" y="260962"/>
                </a:lnTo>
                <a:lnTo>
                  <a:pt x="124777" y="268033"/>
                </a:lnTo>
                <a:lnTo>
                  <a:pt x="219071" y="268033"/>
                </a:lnTo>
                <a:lnTo>
                  <a:pt x="240893" y="234125"/>
                </a:lnTo>
                <a:lnTo>
                  <a:pt x="253106" y="195478"/>
                </a:lnTo>
                <a:lnTo>
                  <a:pt x="257175" y="152402"/>
                </a:lnTo>
                <a:lnTo>
                  <a:pt x="256247" y="131628"/>
                </a:lnTo>
                <a:lnTo>
                  <a:pt x="248859" y="92688"/>
                </a:lnTo>
                <a:lnTo>
                  <a:pt x="224043" y="43006"/>
                </a:lnTo>
                <a:lnTo>
                  <a:pt x="220727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3" y="6390"/>
                </a:lnTo>
                <a:lnTo>
                  <a:pt x="54069" y="34656"/>
                </a:lnTo>
                <a:lnTo>
                  <a:pt x="45732" y="45245"/>
                </a:lnTo>
                <a:lnTo>
                  <a:pt x="101192" y="45245"/>
                </a:lnTo>
                <a:lnTo>
                  <a:pt x="111436" y="41307"/>
                </a:lnTo>
                <a:lnTo>
                  <a:pt x="126974" y="39433"/>
                </a:lnTo>
                <a:lnTo>
                  <a:pt x="220727" y="39433"/>
                </a:lnTo>
                <a:lnTo>
                  <a:pt x="212210" y="30257"/>
                </a:lnTo>
                <a:lnTo>
                  <a:pt x="198602" y="19526"/>
                </a:lnTo>
                <a:lnTo>
                  <a:pt x="183541" y="10971"/>
                </a:lnTo>
                <a:lnTo>
                  <a:pt x="167366" y="4870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748965" y="658787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4"/>
                </a:lnTo>
                <a:lnTo>
                  <a:pt x="9583" y="90798"/>
                </a:lnTo>
                <a:lnTo>
                  <a:pt x="0" y="157067"/>
                </a:lnTo>
                <a:lnTo>
                  <a:pt x="2374" y="191141"/>
                </a:lnTo>
                <a:lnTo>
                  <a:pt x="21372" y="247214"/>
                </a:lnTo>
                <a:lnTo>
                  <a:pt x="58679" y="286680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8"/>
                </a:lnTo>
                <a:lnTo>
                  <a:pt x="240819" y="270347"/>
                </a:lnTo>
                <a:lnTo>
                  <a:pt x="242610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8"/>
                </a:lnTo>
                <a:lnTo>
                  <a:pt x="54224" y="190397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46"/>
                </a:lnTo>
                <a:lnTo>
                  <a:pt x="272605" y="154115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4"/>
                </a:lnTo>
                <a:lnTo>
                  <a:pt x="80289" y="64296"/>
                </a:lnTo>
                <a:lnTo>
                  <a:pt x="121799" y="42595"/>
                </a:lnTo>
                <a:lnTo>
                  <a:pt x="138391" y="41147"/>
                </a:lnTo>
                <a:lnTo>
                  <a:pt x="235536" y="41147"/>
                </a:lnTo>
                <a:lnTo>
                  <a:pt x="234975" y="40388"/>
                </a:lnTo>
                <a:lnTo>
                  <a:pt x="214832" y="22705"/>
                </a:lnTo>
                <a:lnTo>
                  <a:pt x="191973" y="10085"/>
                </a:lnTo>
                <a:lnTo>
                  <a:pt x="166398" y="2519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4"/>
                </a:moveTo>
                <a:lnTo>
                  <a:pt x="197196" y="245085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0" y="268033"/>
                </a:lnTo>
                <a:lnTo>
                  <a:pt x="253469" y="254008"/>
                </a:lnTo>
                <a:lnTo>
                  <a:pt x="263496" y="235134"/>
                </a:lnTo>
                <a:lnTo>
                  <a:pt x="270890" y="213742"/>
                </a:lnTo>
                <a:lnTo>
                  <a:pt x="218884" y="206884"/>
                </a:lnTo>
                <a:close/>
              </a:path>
              <a:path w="273050" h="309245">
                <a:moveTo>
                  <a:pt x="235536" y="41147"/>
                </a:moveTo>
                <a:lnTo>
                  <a:pt x="138391" y="41147"/>
                </a:lnTo>
                <a:lnTo>
                  <a:pt x="156591" y="42968"/>
                </a:lnTo>
                <a:lnTo>
                  <a:pt x="173020" y="48422"/>
                </a:lnTo>
                <a:lnTo>
                  <a:pt x="207531" y="80720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2"/>
                </a:lnTo>
                <a:lnTo>
                  <a:pt x="263186" y="89037"/>
                </a:lnTo>
                <a:lnTo>
                  <a:pt x="251426" y="62659"/>
                </a:lnTo>
                <a:lnTo>
                  <a:pt x="235536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83382" y="658787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2" y="302896"/>
                </a:lnTo>
                <a:lnTo>
                  <a:pt x="50292" y="141065"/>
                </a:lnTo>
                <a:lnTo>
                  <a:pt x="51740" y="114905"/>
                </a:lnTo>
                <a:lnTo>
                  <a:pt x="63354" y="76265"/>
                </a:lnTo>
                <a:lnTo>
                  <a:pt x="98979" y="48518"/>
                </a:lnTo>
                <a:lnTo>
                  <a:pt x="99474" y="48386"/>
                </a:lnTo>
                <a:lnTo>
                  <a:pt x="45148" y="48386"/>
                </a:lnTo>
                <a:lnTo>
                  <a:pt x="45148" y="6289"/>
                </a:lnTo>
                <a:close/>
              </a:path>
              <a:path w="240664" h="302895">
                <a:moveTo>
                  <a:pt x="227583" y="43433"/>
                </a:moveTo>
                <a:lnTo>
                  <a:pt x="128777" y="43433"/>
                </a:lnTo>
                <a:lnTo>
                  <a:pt x="138473" y="44004"/>
                </a:lnTo>
                <a:lnTo>
                  <a:pt x="147543" y="45708"/>
                </a:lnTo>
                <a:lnTo>
                  <a:pt x="180998" y="69574"/>
                </a:lnTo>
                <a:lnTo>
                  <a:pt x="189950" y="108289"/>
                </a:lnTo>
                <a:lnTo>
                  <a:pt x="190309" y="302896"/>
                </a:lnTo>
                <a:lnTo>
                  <a:pt x="240601" y="302896"/>
                </a:lnTo>
                <a:lnTo>
                  <a:pt x="240537" y="114905"/>
                </a:lnTo>
                <a:lnTo>
                  <a:pt x="237845" y="71917"/>
                </a:lnTo>
                <a:lnTo>
                  <a:pt x="231711" y="51925"/>
                </a:lnTo>
                <a:lnTo>
                  <a:pt x="227583" y="43433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19"/>
                </a:lnTo>
                <a:lnTo>
                  <a:pt x="84999" y="12085"/>
                </a:lnTo>
                <a:lnTo>
                  <a:pt x="63256" y="27204"/>
                </a:lnTo>
                <a:lnTo>
                  <a:pt x="45148" y="48386"/>
                </a:lnTo>
                <a:lnTo>
                  <a:pt x="99474" y="48386"/>
                </a:lnTo>
                <a:lnTo>
                  <a:pt x="113329" y="44703"/>
                </a:lnTo>
                <a:lnTo>
                  <a:pt x="128777" y="43433"/>
                </a:lnTo>
                <a:lnTo>
                  <a:pt x="227583" y="43433"/>
                </a:lnTo>
                <a:lnTo>
                  <a:pt x="227383" y="43022"/>
                </a:lnTo>
                <a:lnTo>
                  <a:pt x="199116" y="14797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82382" y="6481574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41" y="106297"/>
                </a:moveTo>
                <a:lnTo>
                  <a:pt x="74315" y="117108"/>
                </a:lnTo>
                <a:lnTo>
                  <a:pt x="33269" y="148946"/>
                </a:lnTo>
                <a:lnTo>
                  <a:pt x="8310" y="199360"/>
                </a:lnTo>
                <a:lnTo>
                  <a:pt x="922" y="239547"/>
                </a:lnTo>
                <a:lnTo>
                  <a:pt x="0" y="261270"/>
                </a:lnTo>
                <a:lnTo>
                  <a:pt x="1012" y="283233"/>
                </a:lnTo>
                <a:lnTo>
                  <a:pt x="9152" y="323419"/>
                </a:lnTo>
                <a:lnTo>
                  <a:pt x="25312" y="358047"/>
                </a:lnTo>
                <a:lnTo>
                  <a:pt x="62378" y="395952"/>
                </a:lnTo>
                <a:lnTo>
                  <a:pt x="110069" y="414263"/>
                </a:lnTo>
                <a:lnTo>
                  <a:pt x="127427" y="415479"/>
                </a:lnTo>
                <a:lnTo>
                  <a:pt x="153130" y="412730"/>
                </a:lnTo>
                <a:lnTo>
                  <a:pt x="175511" y="404490"/>
                </a:lnTo>
                <a:lnTo>
                  <a:pt x="194569" y="390767"/>
                </a:lnTo>
                <a:lnTo>
                  <a:pt x="208044" y="374331"/>
                </a:lnTo>
                <a:lnTo>
                  <a:pt x="132291" y="374331"/>
                </a:lnTo>
                <a:lnTo>
                  <a:pt x="116466" y="372579"/>
                </a:lnTo>
                <a:lnTo>
                  <a:pt x="75522" y="346233"/>
                </a:lnTo>
                <a:lnTo>
                  <a:pt x="57436" y="310932"/>
                </a:lnTo>
                <a:lnTo>
                  <a:pt x="51422" y="261176"/>
                </a:lnTo>
                <a:lnTo>
                  <a:pt x="52828" y="233875"/>
                </a:lnTo>
                <a:lnTo>
                  <a:pt x="64078" y="190869"/>
                </a:lnTo>
                <a:lnTo>
                  <a:pt x="99203" y="154816"/>
                </a:lnTo>
                <a:lnTo>
                  <a:pt x="130005" y="148017"/>
                </a:lnTo>
                <a:lnTo>
                  <a:pt x="257157" y="148017"/>
                </a:lnTo>
                <a:lnTo>
                  <a:pt x="257157" y="147161"/>
                </a:lnTo>
                <a:lnTo>
                  <a:pt x="206865" y="147161"/>
                </a:lnTo>
                <a:lnTo>
                  <a:pt x="199812" y="138502"/>
                </a:lnTo>
                <a:lnTo>
                  <a:pt x="191795" y="130682"/>
                </a:lnTo>
                <a:lnTo>
                  <a:pt x="150504" y="109144"/>
                </a:lnTo>
                <a:lnTo>
                  <a:pt x="138197" y="107010"/>
                </a:lnTo>
                <a:lnTo>
                  <a:pt x="125141" y="106297"/>
                </a:lnTo>
                <a:close/>
              </a:path>
              <a:path w="257175" h="415925">
                <a:moveTo>
                  <a:pt x="257157" y="371570"/>
                </a:moveTo>
                <a:lnTo>
                  <a:pt x="210307" y="371570"/>
                </a:lnTo>
                <a:lnTo>
                  <a:pt x="210307" y="409193"/>
                </a:lnTo>
                <a:lnTo>
                  <a:pt x="257157" y="409193"/>
                </a:lnTo>
                <a:lnTo>
                  <a:pt x="257157" y="371570"/>
                </a:lnTo>
                <a:close/>
              </a:path>
              <a:path w="257175" h="415925">
                <a:moveTo>
                  <a:pt x="257157" y="148017"/>
                </a:moveTo>
                <a:lnTo>
                  <a:pt x="130005" y="148017"/>
                </a:lnTo>
                <a:lnTo>
                  <a:pt x="146539" y="149787"/>
                </a:lnTo>
                <a:lnTo>
                  <a:pt x="161709" y="155102"/>
                </a:lnTo>
                <a:lnTo>
                  <a:pt x="198225" y="192636"/>
                </a:lnTo>
                <a:lnTo>
                  <a:pt x="209973" y="237173"/>
                </a:lnTo>
                <a:lnTo>
                  <a:pt x="211437" y="265460"/>
                </a:lnTo>
                <a:lnTo>
                  <a:pt x="209993" y="291267"/>
                </a:lnTo>
                <a:lnTo>
                  <a:pt x="198461" y="332274"/>
                </a:lnTo>
                <a:lnTo>
                  <a:pt x="162801" y="367616"/>
                </a:lnTo>
                <a:lnTo>
                  <a:pt x="132291" y="374331"/>
                </a:lnTo>
                <a:lnTo>
                  <a:pt x="208044" y="374331"/>
                </a:lnTo>
                <a:lnTo>
                  <a:pt x="210307" y="371570"/>
                </a:lnTo>
                <a:lnTo>
                  <a:pt x="257157" y="371570"/>
                </a:lnTo>
                <a:lnTo>
                  <a:pt x="257157" y="148017"/>
                </a:lnTo>
                <a:close/>
              </a:path>
              <a:path w="257175" h="415925">
                <a:moveTo>
                  <a:pt x="257157" y="0"/>
                </a:moveTo>
                <a:lnTo>
                  <a:pt x="206865" y="0"/>
                </a:lnTo>
                <a:lnTo>
                  <a:pt x="206865" y="147161"/>
                </a:lnTo>
                <a:lnTo>
                  <a:pt x="257157" y="147161"/>
                </a:lnTo>
                <a:lnTo>
                  <a:pt x="2571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02507" y="6479288"/>
            <a:ext cx="273050" cy="417830"/>
          </a:xfrm>
          <a:custGeom>
            <a:avLst/>
            <a:gdLst/>
            <a:ahLst/>
            <a:cxnLst/>
            <a:rect l="l" t="t" r="r" b="b"/>
            <a:pathLst>
              <a:path w="273050" h="417829">
                <a:moveTo>
                  <a:pt x="138112" y="108583"/>
                </a:moveTo>
                <a:lnTo>
                  <a:pt x="82530" y="118882"/>
                </a:lnTo>
                <a:lnTo>
                  <a:pt x="38379" y="149828"/>
                </a:lnTo>
                <a:lnTo>
                  <a:pt x="9583" y="199381"/>
                </a:lnTo>
                <a:lnTo>
                  <a:pt x="0" y="265650"/>
                </a:lnTo>
                <a:lnTo>
                  <a:pt x="2374" y="299725"/>
                </a:lnTo>
                <a:lnTo>
                  <a:pt x="21372" y="355798"/>
                </a:lnTo>
                <a:lnTo>
                  <a:pt x="58679" y="395264"/>
                </a:lnTo>
                <a:lnTo>
                  <a:pt x="110114" y="415265"/>
                </a:lnTo>
                <a:lnTo>
                  <a:pt x="140868" y="417765"/>
                </a:lnTo>
                <a:lnTo>
                  <a:pt x="165501" y="416195"/>
                </a:lnTo>
                <a:lnTo>
                  <a:pt x="207833" y="403662"/>
                </a:lnTo>
                <a:lnTo>
                  <a:pt x="240819" y="378931"/>
                </a:lnTo>
                <a:lnTo>
                  <a:pt x="242610" y="376617"/>
                </a:lnTo>
                <a:lnTo>
                  <a:pt x="140868" y="376617"/>
                </a:lnTo>
                <a:lnTo>
                  <a:pt x="123121" y="374994"/>
                </a:lnTo>
                <a:lnTo>
                  <a:pt x="79057" y="350711"/>
                </a:lnTo>
                <a:lnTo>
                  <a:pt x="54224" y="298981"/>
                </a:lnTo>
                <a:lnTo>
                  <a:pt x="51435" y="276033"/>
                </a:lnTo>
                <a:lnTo>
                  <a:pt x="272313" y="276033"/>
                </a:lnTo>
                <a:lnTo>
                  <a:pt x="272503" y="270130"/>
                </a:lnTo>
                <a:lnTo>
                  <a:pt x="272605" y="262699"/>
                </a:lnTo>
                <a:lnTo>
                  <a:pt x="270711" y="234885"/>
                </a:lnTo>
                <a:lnTo>
                  <a:pt x="54292" y="234885"/>
                </a:lnTo>
                <a:lnTo>
                  <a:pt x="56881" y="216437"/>
                </a:lnTo>
                <a:lnTo>
                  <a:pt x="80289" y="172880"/>
                </a:lnTo>
                <a:lnTo>
                  <a:pt x="121799" y="151178"/>
                </a:lnTo>
                <a:lnTo>
                  <a:pt x="138391" y="149731"/>
                </a:lnTo>
                <a:lnTo>
                  <a:pt x="235536" y="149731"/>
                </a:lnTo>
                <a:lnTo>
                  <a:pt x="234975" y="148972"/>
                </a:lnTo>
                <a:lnTo>
                  <a:pt x="214832" y="131289"/>
                </a:lnTo>
                <a:lnTo>
                  <a:pt x="191973" y="118669"/>
                </a:lnTo>
                <a:lnTo>
                  <a:pt x="166398" y="111103"/>
                </a:lnTo>
                <a:lnTo>
                  <a:pt x="138112" y="108583"/>
                </a:lnTo>
                <a:close/>
              </a:path>
              <a:path w="273050" h="417829">
                <a:moveTo>
                  <a:pt x="218884" y="315467"/>
                </a:moveTo>
                <a:lnTo>
                  <a:pt x="197196" y="353668"/>
                </a:lnTo>
                <a:lnTo>
                  <a:pt x="154156" y="375706"/>
                </a:lnTo>
                <a:lnTo>
                  <a:pt x="140868" y="376617"/>
                </a:lnTo>
                <a:lnTo>
                  <a:pt x="242610" y="376617"/>
                </a:lnTo>
                <a:lnTo>
                  <a:pt x="253469" y="362592"/>
                </a:lnTo>
                <a:lnTo>
                  <a:pt x="263496" y="343717"/>
                </a:lnTo>
                <a:lnTo>
                  <a:pt x="270890" y="322325"/>
                </a:lnTo>
                <a:lnTo>
                  <a:pt x="218884" y="315467"/>
                </a:lnTo>
                <a:close/>
              </a:path>
              <a:path w="273050" h="417829">
                <a:moveTo>
                  <a:pt x="235536" y="149731"/>
                </a:moveTo>
                <a:lnTo>
                  <a:pt x="138391" y="149731"/>
                </a:lnTo>
                <a:lnTo>
                  <a:pt x="156591" y="151551"/>
                </a:lnTo>
                <a:lnTo>
                  <a:pt x="173020" y="157006"/>
                </a:lnTo>
                <a:lnTo>
                  <a:pt x="207531" y="189303"/>
                </a:lnTo>
                <a:lnTo>
                  <a:pt x="219455" y="234885"/>
                </a:lnTo>
                <a:lnTo>
                  <a:pt x="270711" y="234885"/>
                </a:lnTo>
                <a:lnTo>
                  <a:pt x="270249" y="228106"/>
                </a:lnTo>
                <a:lnTo>
                  <a:pt x="263186" y="197621"/>
                </a:lnTo>
                <a:lnTo>
                  <a:pt x="251426" y="171243"/>
                </a:lnTo>
                <a:lnTo>
                  <a:pt x="235536" y="149731"/>
                </a:lnTo>
                <a:close/>
              </a:path>
              <a:path w="273050" h="417829">
                <a:moveTo>
                  <a:pt x="161734" y="0"/>
                </a:moveTo>
                <a:lnTo>
                  <a:pt x="108585" y="0"/>
                </a:lnTo>
                <a:lnTo>
                  <a:pt x="48856" y="78296"/>
                </a:lnTo>
                <a:lnTo>
                  <a:pt x="106006" y="78296"/>
                </a:lnTo>
                <a:lnTo>
                  <a:pt x="137160" y="30859"/>
                </a:lnTo>
                <a:lnTo>
                  <a:pt x="186847" y="30859"/>
                </a:lnTo>
                <a:lnTo>
                  <a:pt x="161734" y="0"/>
                </a:lnTo>
                <a:close/>
              </a:path>
              <a:path w="273050" h="417829">
                <a:moveTo>
                  <a:pt x="186847" y="30859"/>
                </a:moveTo>
                <a:lnTo>
                  <a:pt x="137160" y="30859"/>
                </a:lnTo>
                <a:lnTo>
                  <a:pt x="168300" y="78296"/>
                </a:lnTo>
                <a:lnTo>
                  <a:pt x="225450" y="78296"/>
                </a:lnTo>
                <a:lnTo>
                  <a:pt x="186847" y="3085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36923" y="658787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1065"/>
                </a:lnTo>
                <a:lnTo>
                  <a:pt x="51740" y="114905"/>
                </a:lnTo>
                <a:lnTo>
                  <a:pt x="63354" y="76265"/>
                </a:lnTo>
                <a:lnTo>
                  <a:pt x="98979" y="48518"/>
                </a:lnTo>
                <a:lnTo>
                  <a:pt x="99474" y="48386"/>
                </a:lnTo>
                <a:lnTo>
                  <a:pt x="45148" y="48386"/>
                </a:lnTo>
                <a:lnTo>
                  <a:pt x="45148" y="6289"/>
                </a:lnTo>
                <a:close/>
              </a:path>
              <a:path w="240664" h="302895">
                <a:moveTo>
                  <a:pt x="227583" y="43433"/>
                </a:moveTo>
                <a:lnTo>
                  <a:pt x="128777" y="43433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1003" y="69574"/>
                </a:lnTo>
                <a:lnTo>
                  <a:pt x="189950" y="108289"/>
                </a:lnTo>
                <a:lnTo>
                  <a:pt x="190309" y="302896"/>
                </a:lnTo>
                <a:lnTo>
                  <a:pt x="240601" y="302896"/>
                </a:lnTo>
                <a:lnTo>
                  <a:pt x="240537" y="114905"/>
                </a:lnTo>
                <a:lnTo>
                  <a:pt x="237845" y="71917"/>
                </a:lnTo>
                <a:lnTo>
                  <a:pt x="231711" y="51925"/>
                </a:lnTo>
                <a:lnTo>
                  <a:pt x="227583" y="43433"/>
                </a:lnTo>
                <a:close/>
              </a:path>
              <a:path w="240664" h="302895">
                <a:moveTo>
                  <a:pt x="139357" y="0"/>
                </a:moveTo>
                <a:lnTo>
                  <a:pt x="110369" y="3019"/>
                </a:lnTo>
                <a:lnTo>
                  <a:pt x="84999" y="12085"/>
                </a:lnTo>
                <a:lnTo>
                  <a:pt x="63256" y="27204"/>
                </a:lnTo>
                <a:lnTo>
                  <a:pt x="45148" y="48386"/>
                </a:lnTo>
                <a:lnTo>
                  <a:pt x="99474" y="48386"/>
                </a:lnTo>
                <a:lnTo>
                  <a:pt x="113329" y="44703"/>
                </a:lnTo>
                <a:lnTo>
                  <a:pt x="128777" y="43433"/>
                </a:lnTo>
                <a:lnTo>
                  <a:pt x="227583" y="43433"/>
                </a:lnTo>
                <a:lnTo>
                  <a:pt x="227383" y="43022"/>
                </a:lnTo>
                <a:lnTo>
                  <a:pt x="199116" y="14797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339920" y="6587872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59" y="10126"/>
                </a:lnTo>
                <a:lnTo>
                  <a:pt x="35912" y="40410"/>
                </a:lnTo>
                <a:lnTo>
                  <a:pt x="8958" y="90557"/>
                </a:lnTo>
                <a:lnTo>
                  <a:pt x="998" y="132498"/>
                </a:lnTo>
                <a:lnTo>
                  <a:pt x="0" y="155736"/>
                </a:lnTo>
                <a:lnTo>
                  <a:pt x="2304" y="190596"/>
                </a:lnTo>
                <a:lnTo>
                  <a:pt x="20772" y="247461"/>
                </a:lnTo>
                <a:lnTo>
                  <a:pt x="56886" y="286841"/>
                </a:lnTo>
                <a:lnTo>
                  <a:pt x="105708" y="306699"/>
                </a:lnTo>
                <a:lnTo>
                  <a:pt x="134581" y="309181"/>
                </a:lnTo>
                <a:lnTo>
                  <a:pt x="157870" y="307394"/>
                </a:lnTo>
                <a:lnTo>
                  <a:pt x="179279" y="302025"/>
                </a:lnTo>
                <a:lnTo>
                  <a:pt x="198793" y="293067"/>
                </a:lnTo>
                <a:lnTo>
                  <a:pt x="216395" y="280511"/>
                </a:lnTo>
                <a:lnTo>
                  <a:pt x="228351" y="268033"/>
                </a:lnTo>
                <a:lnTo>
                  <a:pt x="134010" y="268033"/>
                </a:lnTo>
                <a:lnTo>
                  <a:pt x="116510" y="266338"/>
                </a:lnTo>
                <a:lnTo>
                  <a:pt x="74295" y="240983"/>
                </a:lnTo>
                <a:lnTo>
                  <a:pt x="57150" y="205824"/>
                </a:lnTo>
                <a:lnTo>
                  <a:pt x="51435" y="154306"/>
                </a:lnTo>
                <a:lnTo>
                  <a:pt x="52916" y="126869"/>
                </a:lnTo>
                <a:lnTo>
                  <a:pt x="64770" y="83891"/>
                </a:lnTo>
                <a:lnTo>
                  <a:pt x="102523" y="47935"/>
                </a:lnTo>
                <a:lnTo>
                  <a:pt x="136969" y="41147"/>
                </a:lnTo>
                <a:lnTo>
                  <a:pt x="230095" y="41147"/>
                </a:lnTo>
                <a:lnTo>
                  <a:pt x="227815" y="37886"/>
                </a:lnTo>
                <a:lnTo>
                  <a:pt x="213829" y="24386"/>
                </a:lnTo>
                <a:lnTo>
                  <a:pt x="197422" y="13703"/>
                </a:lnTo>
                <a:lnTo>
                  <a:pt x="178792" y="6084"/>
                </a:lnTo>
                <a:lnTo>
                  <a:pt x="157963" y="1519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09"/>
                </a:moveTo>
                <a:lnTo>
                  <a:pt x="192466" y="239704"/>
                </a:lnTo>
                <a:lnTo>
                  <a:pt x="161231" y="263521"/>
                </a:lnTo>
                <a:lnTo>
                  <a:pt x="134010" y="268033"/>
                </a:lnTo>
                <a:lnTo>
                  <a:pt x="228351" y="268033"/>
                </a:lnTo>
                <a:lnTo>
                  <a:pt x="231457" y="264792"/>
                </a:lnTo>
                <a:lnTo>
                  <a:pt x="243355" y="246341"/>
                </a:lnTo>
                <a:lnTo>
                  <a:pt x="252108" y="225138"/>
                </a:lnTo>
                <a:lnTo>
                  <a:pt x="257733" y="201167"/>
                </a:lnTo>
                <a:lnTo>
                  <a:pt x="208597" y="194309"/>
                </a:lnTo>
                <a:close/>
              </a:path>
              <a:path w="257810" h="309245">
                <a:moveTo>
                  <a:pt x="230095" y="41147"/>
                </a:moveTo>
                <a:lnTo>
                  <a:pt x="136969" y="41147"/>
                </a:lnTo>
                <a:lnTo>
                  <a:pt x="149077" y="42093"/>
                </a:lnTo>
                <a:lnTo>
                  <a:pt x="160256" y="44923"/>
                </a:lnTo>
                <a:lnTo>
                  <a:pt x="194922" y="74997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5"/>
                </a:lnTo>
                <a:lnTo>
                  <a:pt x="239040" y="53948"/>
                </a:lnTo>
                <a:lnTo>
                  <a:pt x="230095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640529" y="648157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49"/>
                </a:lnTo>
                <a:lnTo>
                  <a:pt x="50291" y="57149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665675" y="659416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7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50346" y="658787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5" y="41719"/>
                </a:moveTo>
                <a:lnTo>
                  <a:pt x="135254" y="41719"/>
                </a:lnTo>
                <a:lnTo>
                  <a:pt x="153095" y="42774"/>
                </a:lnTo>
                <a:lnTo>
                  <a:pt x="168606" y="45946"/>
                </a:lnTo>
                <a:lnTo>
                  <a:pt x="203311" y="75748"/>
                </a:lnTo>
                <a:lnTo>
                  <a:pt x="206883" y="101822"/>
                </a:lnTo>
                <a:lnTo>
                  <a:pt x="206794" y="108013"/>
                </a:lnTo>
                <a:lnTo>
                  <a:pt x="169773" y="124206"/>
                </a:lnTo>
                <a:lnTo>
                  <a:pt x="102869" y="133971"/>
                </a:lnTo>
                <a:lnTo>
                  <a:pt x="90739" y="135839"/>
                </a:lnTo>
                <a:lnTo>
                  <a:pt x="53008" y="146555"/>
                </a:lnTo>
                <a:lnTo>
                  <a:pt x="21405" y="168713"/>
                </a:lnTo>
                <a:lnTo>
                  <a:pt x="2490" y="203813"/>
                </a:lnTo>
                <a:lnTo>
                  <a:pt x="0" y="224599"/>
                </a:lnTo>
                <a:lnTo>
                  <a:pt x="1643" y="242279"/>
                </a:lnTo>
                <a:lnTo>
                  <a:pt x="26304" y="285382"/>
                </a:lnTo>
                <a:lnTo>
                  <a:pt x="78420" y="307697"/>
                </a:lnTo>
                <a:lnTo>
                  <a:pt x="101447" y="309181"/>
                </a:lnTo>
                <a:lnTo>
                  <a:pt x="116050" y="308573"/>
                </a:lnTo>
                <a:lnTo>
                  <a:pt x="156972" y="299372"/>
                </a:lnTo>
                <a:lnTo>
                  <a:pt x="197007" y="276788"/>
                </a:lnTo>
                <a:lnTo>
                  <a:pt x="205855" y="269747"/>
                </a:lnTo>
                <a:lnTo>
                  <a:pt x="113537" y="269747"/>
                </a:lnTo>
                <a:lnTo>
                  <a:pt x="99766" y="268910"/>
                </a:lnTo>
                <a:lnTo>
                  <a:pt x="62282" y="249344"/>
                </a:lnTo>
                <a:lnTo>
                  <a:pt x="53721" y="223170"/>
                </a:lnTo>
                <a:lnTo>
                  <a:pt x="53721" y="214409"/>
                </a:lnTo>
                <a:lnTo>
                  <a:pt x="80581" y="183168"/>
                </a:lnTo>
                <a:lnTo>
                  <a:pt x="150304" y="169094"/>
                </a:lnTo>
                <a:lnTo>
                  <a:pt x="172592" y="164593"/>
                </a:lnTo>
                <a:lnTo>
                  <a:pt x="191452" y="159664"/>
                </a:lnTo>
                <a:lnTo>
                  <a:pt x="206883" y="154306"/>
                </a:lnTo>
                <a:lnTo>
                  <a:pt x="257746" y="154306"/>
                </a:lnTo>
                <a:lnTo>
                  <a:pt x="257642" y="101822"/>
                </a:lnTo>
                <a:lnTo>
                  <a:pt x="252572" y="55811"/>
                </a:lnTo>
                <a:lnTo>
                  <a:pt x="249053" y="46792"/>
                </a:lnTo>
                <a:lnTo>
                  <a:pt x="246345" y="41719"/>
                </a:lnTo>
                <a:close/>
              </a:path>
              <a:path w="273685" h="309245">
                <a:moveTo>
                  <a:pt x="260736" y="265747"/>
                </a:moveTo>
                <a:lnTo>
                  <a:pt x="210883" y="265747"/>
                </a:lnTo>
                <a:lnTo>
                  <a:pt x="212297" y="276054"/>
                </a:lnTo>
                <a:lnTo>
                  <a:pt x="214388" y="285680"/>
                </a:lnTo>
                <a:lnTo>
                  <a:pt x="217155" y="294627"/>
                </a:lnTo>
                <a:lnTo>
                  <a:pt x="220599" y="302896"/>
                </a:lnTo>
                <a:lnTo>
                  <a:pt x="273176" y="302896"/>
                </a:lnTo>
                <a:lnTo>
                  <a:pt x="268966" y="294233"/>
                </a:lnTo>
                <a:lnTo>
                  <a:pt x="265493" y="285371"/>
                </a:lnTo>
                <a:lnTo>
                  <a:pt x="262793" y="276335"/>
                </a:lnTo>
                <a:lnTo>
                  <a:pt x="260883" y="267083"/>
                </a:lnTo>
                <a:lnTo>
                  <a:pt x="260736" y="265747"/>
                </a:lnTo>
                <a:close/>
              </a:path>
              <a:path w="273685" h="309245">
                <a:moveTo>
                  <a:pt x="257746" y="154306"/>
                </a:moveTo>
                <a:lnTo>
                  <a:pt x="206883" y="154306"/>
                </a:lnTo>
                <a:lnTo>
                  <a:pt x="206603" y="172594"/>
                </a:lnTo>
                <a:lnTo>
                  <a:pt x="206100" y="188096"/>
                </a:lnTo>
                <a:lnTo>
                  <a:pt x="192450" y="232958"/>
                </a:lnTo>
                <a:lnTo>
                  <a:pt x="153509" y="262637"/>
                </a:lnTo>
                <a:lnTo>
                  <a:pt x="113537" y="269747"/>
                </a:lnTo>
                <a:lnTo>
                  <a:pt x="205855" y="269747"/>
                </a:lnTo>
                <a:lnTo>
                  <a:pt x="210883" y="265747"/>
                </a:lnTo>
                <a:lnTo>
                  <a:pt x="260736" y="265747"/>
                </a:lnTo>
                <a:lnTo>
                  <a:pt x="259509" y="254543"/>
                </a:lnTo>
                <a:lnTo>
                  <a:pt x="258529" y="235626"/>
                </a:lnTo>
                <a:lnTo>
                  <a:pt x="258036" y="214409"/>
                </a:lnTo>
                <a:lnTo>
                  <a:pt x="257918" y="206503"/>
                </a:lnTo>
                <a:lnTo>
                  <a:pt x="257793" y="186274"/>
                </a:lnTo>
                <a:lnTo>
                  <a:pt x="257746" y="154306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7"/>
                </a:lnTo>
                <a:lnTo>
                  <a:pt x="49529" y="23218"/>
                </a:lnTo>
                <a:lnTo>
                  <a:pt x="17445" y="62878"/>
                </a:lnTo>
                <a:lnTo>
                  <a:pt x="8572" y="91439"/>
                </a:lnTo>
                <a:lnTo>
                  <a:pt x="57721" y="98297"/>
                </a:lnTo>
                <a:lnTo>
                  <a:pt x="62334" y="83653"/>
                </a:lnTo>
                <a:lnTo>
                  <a:pt x="68033" y="71427"/>
                </a:lnTo>
                <a:lnTo>
                  <a:pt x="104333" y="44850"/>
                </a:lnTo>
                <a:lnTo>
                  <a:pt x="135254" y="41719"/>
                </a:lnTo>
                <a:lnTo>
                  <a:pt x="246345" y="41719"/>
                </a:lnTo>
                <a:lnTo>
                  <a:pt x="244715" y="38666"/>
                </a:lnTo>
                <a:lnTo>
                  <a:pt x="215685" y="13726"/>
                </a:lnTo>
                <a:lnTo>
                  <a:pt x="177179" y="2227"/>
                </a:lnTo>
                <a:lnTo>
                  <a:pt x="160811" y="555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065331" y="658787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5"/>
                </a:lnTo>
                <a:lnTo>
                  <a:pt x="5576" y="236373"/>
                </a:lnTo>
                <a:lnTo>
                  <a:pt x="13873" y="255546"/>
                </a:lnTo>
                <a:lnTo>
                  <a:pt x="38671" y="285275"/>
                </a:lnTo>
                <a:lnTo>
                  <a:pt x="75874" y="303193"/>
                </a:lnTo>
                <a:lnTo>
                  <a:pt x="126784" y="309181"/>
                </a:lnTo>
                <a:lnTo>
                  <a:pt x="143769" y="308430"/>
                </a:lnTo>
                <a:lnTo>
                  <a:pt x="189356" y="297086"/>
                </a:lnTo>
                <a:lnTo>
                  <a:pt x="223489" y="273243"/>
                </a:lnTo>
                <a:lnTo>
                  <a:pt x="227558" y="268033"/>
                </a:lnTo>
                <a:lnTo>
                  <a:pt x="126593" y="268033"/>
                </a:lnTo>
                <a:lnTo>
                  <a:pt x="110380" y="267035"/>
                </a:lnTo>
                <a:lnTo>
                  <a:pt x="73063" y="252129"/>
                </a:lnTo>
                <a:lnTo>
                  <a:pt x="52746" y="220368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51" y="0"/>
                </a:moveTo>
                <a:lnTo>
                  <a:pt x="74206" y="6000"/>
                </a:lnTo>
                <a:lnTo>
                  <a:pt x="34922" y="26503"/>
                </a:lnTo>
                <a:lnTo>
                  <a:pt x="10853" y="66163"/>
                </a:lnTo>
                <a:lnTo>
                  <a:pt x="8622" y="85820"/>
                </a:lnTo>
                <a:lnTo>
                  <a:pt x="9279" y="95874"/>
                </a:lnTo>
                <a:lnTo>
                  <a:pt x="25775" y="133377"/>
                </a:lnTo>
                <a:lnTo>
                  <a:pt x="64724" y="158372"/>
                </a:lnTo>
                <a:lnTo>
                  <a:pt x="102945" y="170375"/>
                </a:lnTo>
                <a:lnTo>
                  <a:pt x="146937" y="182039"/>
                </a:lnTo>
                <a:lnTo>
                  <a:pt x="161693" y="186525"/>
                </a:lnTo>
                <a:lnTo>
                  <a:pt x="193937" y="212833"/>
                </a:lnTo>
                <a:lnTo>
                  <a:pt x="194881" y="220884"/>
                </a:lnTo>
                <a:lnTo>
                  <a:pt x="193830" y="230080"/>
                </a:lnTo>
                <a:lnTo>
                  <a:pt x="168580" y="260118"/>
                </a:lnTo>
                <a:lnTo>
                  <a:pt x="126593" y="268033"/>
                </a:lnTo>
                <a:lnTo>
                  <a:pt x="227558" y="268033"/>
                </a:lnTo>
                <a:lnTo>
                  <a:pt x="245415" y="227969"/>
                </a:lnTo>
                <a:lnTo>
                  <a:pt x="246329" y="215647"/>
                </a:lnTo>
                <a:lnTo>
                  <a:pt x="245575" y="203323"/>
                </a:lnTo>
                <a:lnTo>
                  <a:pt x="227653" y="164602"/>
                </a:lnTo>
                <a:lnTo>
                  <a:pt x="188506" y="141563"/>
                </a:lnTo>
                <a:lnTo>
                  <a:pt x="151358" y="129924"/>
                </a:lnTo>
                <a:lnTo>
                  <a:pt x="97315" y="114943"/>
                </a:lnTo>
                <a:lnTo>
                  <a:pt x="88084" y="112174"/>
                </a:lnTo>
                <a:lnTo>
                  <a:pt x="82486" y="110299"/>
                </a:lnTo>
                <a:lnTo>
                  <a:pt x="73723" y="106775"/>
                </a:lnTo>
                <a:lnTo>
                  <a:pt x="67348" y="102301"/>
                </a:lnTo>
                <a:lnTo>
                  <a:pt x="63258" y="96965"/>
                </a:lnTo>
                <a:lnTo>
                  <a:pt x="59156" y="91728"/>
                </a:lnTo>
                <a:lnTo>
                  <a:pt x="57150" y="85820"/>
                </a:lnTo>
                <a:lnTo>
                  <a:pt x="57150" y="79343"/>
                </a:lnTo>
                <a:lnTo>
                  <a:pt x="80527" y="47578"/>
                </a:lnTo>
                <a:lnTo>
                  <a:pt x="121157" y="41147"/>
                </a:lnTo>
                <a:lnTo>
                  <a:pt x="219990" y="41147"/>
                </a:lnTo>
                <a:lnTo>
                  <a:pt x="217652" y="37339"/>
                </a:lnTo>
                <a:lnTo>
                  <a:pt x="178688" y="10097"/>
                </a:lnTo>
                <a:lnTo>
                  <a:pt x="134445" y="627"/>
                </a:lnTo>
                <a:lnTo>
                  <a:pt x="117551" y="0"/>
                </a:lnTo>
                <a:close/>
              </a:path>
              <a:path w="246379" h="309245">
                <a:moveTo>
                  <a:pt x="219990" y="41147"/>
                </a:moveTo>
                <a:lnTo>
                  <a:pt x="121157" y="41147"/>
                </a:lnTo>
                <a:lnTo>
                  <a:pt x="134968" y="41953"/>
                </a:lnTo>
                <a:lnTo>
                  <a:pt x="147107" y="44375"/>
                </a:lnTo>
                <a:lnTo>
                  <a:pt x="179254" y="69666"/>
                </a:lnTo>
                <a:lnTo>
                  <a:pt x="185737" y="90298"/>
                </a:lnTo>
                <a:lnTo>
                  <a:pt x="234899" y="83440"/>
                </a:lnTo>
                <a:lnTo>
                  <a:pt x="232016" y="69666"/>
                </a:lnTo>
                <a:lnTo>
                  <a:pt x="228199" y="57496"/>
                </a:lnTo>
                <a:lnTo>
                  <a:pt x="223397" y="46699"/>
                </a:lnTo>
                <a:lnTo>
                  <a:pt x="219990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29872" y="6587872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9161"/>
                </a:lnTo>
                <a:lnTo>
                  <a:pt x="50792" y="130126"/>
                </a:lnTo>
                <a:lnTo>
                  <a:pt x="58292" y="87248"/>
                </a:lnTo>
                <a:lnTo>
                  <a:pt x="84391" y="54579"/>
                </a:lnTo>
                <a:lnTo>
                  <a:pt x="97735" y="48196"/>
                </a:lnTo>
                <a:lnTo>
                  <a:pt x="45148" y="48196"/>
                </a:lnTo>
                <a:lnTo>
                  <a:pt x="45148" y="6289"/>
                </a:lnTo>
                <a:close/>
              </a:path>
              <a:path w="402589" h="302895">
                <a:moveTo>
                  <a:pt x="214735" y="43433"/>
                </a:moveTo>
                <a:lnTo>
                  <a:pt x="123532" y="43433"/>
                </a:lnTo>
                <a:lnTo>
                  <a:pt x="136499" y="44486"/>
                </a:lnTo>
                <a:lnTo>
                  <a:pt x="147526" y="47638"/>
                </a:lnTo>
                <a:lnTo>
                  <a:pt x="172947" y="81118"/>
                </a:lnTo>
                <a:lnTo>
                  <a:pt x="176022" y="302896"/>
                </a:lnTo>
                <a:lnTo>
                  <a:pt x="226313" y="302896"/>
                </a:lnTo>
                <a:lnTo>
                  <a:pt x="226353" y="130126"/>
                </a:lnTo>
                <a:lnTo>
                  <a:pt x="231468" y="91274"/>
                </a:lnTo>
                <a:lnTo>
                  <a:pt x="258001" y="55127"/>
                </a:lnTo>
                <a:lnTo>
                  <a:pt x="264300" y="51818"/>
                </a:lnTo>
                <a:lnTo>
                  <a:pt x="218401" y="51818"/>
                </a:lnTo>
                <a:lnTo>
                  <a:pt x="214735" y="43433"/>
                </a:lnTo>
                <a:close/>
              </a:path>
              <a:path w="402589" h="302895">
                <a:moveTo>
                  <a:pt x="391134" y="43433"/>
                </a:moveTo>
                <a:lnTo>
                  <a:pt x="299085" y="43433"/>
                </a:lnTo>
                <a:lnTo>
                  <a:pt x="307457" y="43935"/>
                </a:lnTo>
                <a:lnTo>
                  <a:pt x="315288" y="45446"/>
                </a:lnTo>
                <a:lnTo>
                  <a:pt x="347090" y="72867"/>
                </a:lnTo>
                <a:lnTo>
                  <a:pt x="351981" y="113456"/>
                </a:lnTo>
                <a:lnTo>
                  <a:pt x="352043" y="302896"/>
                </a:lnTo>
                <a:lnTo>
                  <a:pt x="402336" y="302896"/>
                </a:lnTo>
                <a:lnTo>
                  <a:pt x="402312" y="99160"/>
                </a:lnTo>
                <a:lnTo>
                  <a:pt x="400837" y="75820"/>
                </a:lnTo>
                <a:lnTo>
                  <a:pt x="396346" y="55389"/>
                </a:lnTo>
                <a:lnTo>
                  <a:pt x="391134" y="43433"/>
                </a:lnTo>
                <a:close/>
              </a:path>
              <a:path w="402589" h="302895">
                <a:moveTo>
                  <a:pt x="310324" y="0"/>
                </a:moveTo>
                <a:lnTo>
                  <a:pt x="283370" y="3234"/>
                </a:lnTo>
                <a:lnTo>
                  <a:pt x="259076" y="12942"/>
                </a:lnTo>
                <a:lnTo>
                  <a:pt x="237426" y="29134"/>
                </a:lnTo>
                <a:lnTo>
                  <a:pt x="218401" y="51818"/>
                </a:lnTo>
                <a:lnTo>
                  <a:pt x="264300" y="51818"/>
                </a:lnTo>
                <a:lnTo>
                  <a:pt x="270354" y="48637"/>
                </a:lnTo>
                <a:lnTo>
                  <a:pt x="284045" y="44736"/>
                </a:lnTo>
                <a:lnTo>
                  <a:pt x="299085" y="43433"/>
                </a:lnTo>
                <a:lnTo>
                  <a:pt x="391134" y="43433"/>
                </a:lnTo>
                <a:lnTo>
                  <a:pt x="388871" y="38244"/>
                </a:lnTo>
                <a:lnTo>
                  <a:pt x="378421" y="24386"/>
                </a:lnTo>
                <a:lnTo>
                  <a:pt x="365263" y="13703"/>
                </a:lnTo>
                <a:lnTo>
                  <a:pt x="349516" y="6084"/>
                </a:lnTo>
                <a:lnTo>
                  <a:pt x="331198" y="1519"/>
                </a:lnTo>
                <a:lnTo>
                  <a:pt x="310324" y="0"/>
                </a:lnTo>
                <a:close/>
              </a:path>
              <a:path w="402589" h="302895">
                <a:moveTo>
                  <a:pt x="134874" y="0"/>
                </a:moveTo>
                <a:lnTo>
                  <a:pt x="94163" y="7435"/>
                </a:lnTo>
                <a:lnTo>
                  <a:pt x="61352" y="28576"/>
                </a:lnTo>
                <a:lnTo>
                  <a:pt x="45148" y="48196"/>
                </a:lnTo>
                <a:lnTo>
                  <a:pt x="97735" y="48196"/>
                </a:lnTo>
                <a:lnTo>
                  <a:pt x="103176" y="46220"/>
                </a:lnTo>
                <a:lnTo>
                  <a:pt x="113157" y="44130"/>
                </a:lnTo>
                <a:lnTo>
                  <a:pt x="123532" y="43433"/>
                </a:lnTo>
                <a:lnTo>
                  <a:pt x="214735" y="43433"/>
                </a:lnTo>
                <a:lnTo>
                  <a:pt x="213331" y="40224"/>
                </a:lnTo>
                <a:lnTo>
                  <a:pt x="177538" y="7675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07074" y="6479288"/>
            <a:ext cx="102870" cy="411480"/>
          </a:xfrm>
          <a:custGeom>
            <a:avLst/>
            <a:gdLst/>
            <a:ahLst/>
            <a:cxnLst/>
            <a:rect l="l" t="t" r="r" b="b"/>
            <a:pathLst>
              <a:path w="102870" h="411479">
                <a:moveTo>
                  <a:pt x="66865" y="114872"/>
                </a:moveTo>
                <a:lnTo>
                  <a:pt x="16573" y="114872"/>
                </a:lnTo>
                <a:lnTo>
                  <a:pt x="16573" y="411480"/>
                </a:lnTo>
                <a:lnTo>
                  <a:pt x="66865" y="411480"/>
                </a:lnTo>
                <a:lnTo>
                  <a:pt x="66865" y="114872"/>
                </a:lnTo>
                <a:close/>
              </a:path>
              <a:path w="102870" h="411479">
                <a:moveTo>
                  <a:pt x="102870" y="0"/>
                </a:moveTo>
                <a:lnTo>
                  <a:pt x="36575" y="0"/>
                </a:lnTo>
                <a:lnTo>
                  <a:pt x="0" y="78296"/>
                </a:lnTo>
                <a:lnTo>
                  <a:pt x="41719" y="78296"/>
                </a:lnTo>
                <a:lnTo>
                  <a:pt x="1028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64719" y="6587872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1065"/>
                </a:lnTo>
                <a:lnTo>
                  <a:pt x="51739" y="114905"/>
                </a:lnTo>
                <a:lnTo>
                  <a:pt x="63343" y="76265"/>
                </a:lnTo>
                <a:lnTo>
                  <a:pt x="98971" y="48518"/>
                </a:lnTo>
                <a:lnTo>
                  <a:pt x="99466" y="48386"/>
                </a:lnTo>
                <a:lnTo>
                  <a:pt x="45148" y="48386"/>
                </a:lnTo>
                <a:lnTo>
                  <a:pt x="45148" y="6289"/>
                </a:lnTo>
                <a:close/>
              </a:path>
              <a:path w="240664" h="302895">
                <a:moveTo>
                  <a:pt x="227572" y="43433"/>
                </a:moveTo>
                <a:lnTo>
                  <a:pt x="128765" y="43433"/>
                </a:lnTo>
                <a:lnTo>
                  <a:pt x="138460" y="44004"/>
                </a:lnTo>
                <a:lnTo>
                  <a:pt x="147532" y="45708"/>
                </a:lnTo>
                <a:lnTo>
                  <a:pt x="180996" y="69574"/>
                </a:lnTo>
                <a:lnTo>
                  <a:pt x="189940" y="108289"/>
                </a:lnTo>
                <a:lnTo>
                  <a:pt x="190296" y="302896"/>
                </a:lnTo>
                <a:lnTo>
                  <a:pt x="240601" y="302896"/>
                </a:lnTo>
                <a:lnTo>
                  <a:pt x="240536" y="114905"/>
                </a:lnTo>
                <a:lnTo>
                  <a:pt x="237832" y="71917"/>
                </a:lnTo>
                <a:lnTo>
                  <a:pt x="231703" y="51925"/>
                </a:lnTo>
                <a:lnTo>
                  <a:pt x="227572" y="43433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19"/>
                </a:lnTo>
                <a:lnTo>
                  <a:pt x="84997" y="12085"/>
                </a:lnTo>
                <a:lnTo>
                  <a:pt x="63256" y="27204"/>
                </a:lnTo>
                <a:lnTo>
                  <a:pt x="45148" y="48386"/>
                </a:lnTo>
                <a:lnTo>
                  <a:pt x="99466" y="48386"/>
                </a:lnTo>
                <a:lnTo>
                  <a:pt x="113321" y="44703"/>
                </a:lnTo>
                <a:lnTo>
                  <a:pt x="128765" y="43433"/>
                </a:lnTo>
                <a:lnTo>
                  <a:pt x="227572" y="43433"/>
                </a:lnTo>
                <a:lnTo>
                  <a:pt x="227372" y="43022"/>
                </a:lnTo>
                <a:lnTo>
                  <a:pt x="199103" y="14797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482562" y="6481574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49"/>
                </a:lnTo>
                <a:lnTo>
                  <a:pt x="50292" y="57149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07708" y="659416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7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609536" y="6587872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9"/>
                </a:moveTo>
                <a:lnTo>
                  <a:pt x="0" y="6289"/>
                </a:lnTo>
                <a:lnTo>
                  <a:pt x="0" y="302896"/>
                </a:lnTo>
                <a:lnTo>
                  <a:pt x="50291" y="302896"/>
                </a:lnTo>
                <a:lnTo>
                  <a:pt x="50291" y="149161"/>
                </a:lnTo>
                <a:lnTo>
                  <a:pt x="50790" y="130126"/>
                </a:lnTo>
                <a:lnTo>
                  <a:pt x="58280" y="87248"/>
                </a:lnTo>
                <a:lnTo>
                  <a:pt x="84378" y="54579"/>
                </a:lnTo>
                <a:lnTo>
                  <a:pt x="97727" y="48196"/>
                </a:lnTo>
                <a:lnTo>
                  <a:pt x="45148" y="48196"/>
                </a:lnTo>
                <a:lnTo>
                  <a:pt x="45148" y="6289"/>
                </a:lnTo>
                <a:close/>
              </a:path>
              <a:path w="402590" h="302895">
                <a:moveTo>
                  <a:pt x="214735" y="43433"/>
                </a:moveTo>
                <a:lnTo>
                  <a:pt x="123532" y="43433"/>
                </a:lnTo>
                <a:lnTo>
                  <a:pt x="136494" y="44486"/>
                </a:lnTo>
                <a:lnTo>
                  <a:pt x="147521" y="47638"/>
                </a:lnTo>
                <a:lnTo>
                  <a:pt x="172947" y="81118"/>
                </a:lnTo>
                <a:lnTo>
                  <a:pt x="176022" y="302896"/>
                </a:lnTo>
                <a:lnTo>
                  <a:pt x="226313" y="302896"/>
                </a:lnTo>
                <a:lnTo>
                  <a:pt x="226353" y="130126"/>
                </a:lnTo>
                <a:lnTo>
                  <a:pt x="231468" y="91274"/>
                </a:lnTo>
                <a:lnTo>
                  <a:pt x="257993" y="55127"/>
                </a:lnTo>
                <a:lnTo>
                  <a:pt x="264290" y="51818"/>
                </a:lnTo>
                <a:lnTo>
                  <a:pt x="218401" y="51818"/>
                </a:lnTo>
                <a:lnTo>
                  <a:pt x="214735" y="43433"/>
                </a:lnTo>
                <a:close/>
              </a:path>
              <a:path w="402590" h="302895">
                <a:moveTo>
                  <a:pt x="391128" y="43433"/>
                </a:moveTo>
                <a:lnTo>
                  <a:pt x="299072" y="43433"/>
                </a:lnTo>
                <a:lnTo>
                  <a:pt x="307450" y="43935"/>
                </a:lnTo>
                <a:lnTo>
                  <a:pt x="315282" y="45446"/>
                </a:lnTo>
                <a:lnTo>
                  <a:pt x="347078" y="72867"/>
                </a:lnTo>
                <a:lnTo>
                  <a:pt x="351980" y="113456"/>
                </a:lnTo>
                <a:lnTo>
                  <a:pt x="352043" y="302896"/>
                </a:lnTo>
                <a:lnTo>
                  <a:pt x="402335" y="302896"/>
                </a:lnTo>
                <a:lnTo>
                  <a:pt x="402312" y="99160"/>
                </a:lnTo>
                <a:lnTo>
                  <a:pt x="400835" y="75820"/>
                </a:lnTo>
                <a:lnTo>
                  <a:pt x="396341" y="55389"/>
                </a:lnTo>
                <a:lnTo>
                  <a:pt x="391128" y="43433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65" y="3234"/>
                </a:lnTo>
                <a:lnTo>
                  <a:pt x="259072" y="12942"/>
                </a:lnTo>
                <a:lnTo>
                  <a:pt x="237424" y="29134"/>
                </a:lnTo>
                <a:lnTo>
                  <a:pt x="218401" y="51818"/>
                </a:lnTo>
                <a:lnTo>
                  <a:pt x="264290" y="51818"/>
                </a:lnTo>
                <a:lnTo>
                  <a:pt x="270343" y="48637"/>
                </a:lnTo>
                <a:lnTo>
                  <a:pt x="284033" y="44736"/>
                </a:lnTo>
                <a:lnTo>
                  <a:pt x="299072" y="43433"/>
                </a:lnTo>
                <a:lnTo>
                  <a:pt x="391128" y="43433"/>
                </a:lnTo>
                <a:lnTo>
                  <a:pt x="388866" y="38244"/>
                </a:lnTo>
                <a:lnTo>
                  <a:pt x="378421" y="24386"/>
                </a:lnTo>
                <a:lnTo>
                  <a:pt x="365263" y="13703"/>
                </a:lnTo>
                <a:lnTo>
                  <a:pt x="349516" y="6084"/>
                </a:lnTo>
                <a:lnTo>
                  <a:pt x="331198" y="1519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1" y="7435"/>
                </a:lnTo>
                <a:lnTo>
                  <a:pt x="61347" y="28576"/>
                </a:lnTo>
                <a:lnTo>
                  <a:pt x="45148" y="48196"/>
                </a:lnTo>
                <a:lnTo>
                  <a:pt x="97727" y="48196"/>
                </a:lnTo>
                <a:lnTo>
                  <a:pt x="103170" y="46220"/>
                </a:lnTo>
                <a:lnTo>
                  <a:pt x="113155" y="44130"/>
                </a:lnTo>
                <a:lnTo>
                  <a:pt x="123532" y="43433"/>
                </a:lnTo>
                <a:lnTo>
                  <a:pt x="214735" y="43433"/>
                </a:lnTo>
                <a:lnTo>
                  <a:pt x="213331" y="40224"/>
                </a:lnTo>
                <a:lnTo>
                  <a:pt x="177525" y="7675"/>
                </a:lnTo>
                <a:lnTo>
                  <a:pt x="150564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068451" y="658787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0" y="41719"/>
                </a:moveTo>
                <a:lnTo>
                  <a:pt x="135242" y="41719"/>
                </a:lnTo>
                <a:lnTo>
                  <a:pt x="153088" y="42774"/>
                </a:lnTo>
                <a:lnTo>
                  <a:pt x="168600" y="45946"/>
                </a:lnTo>
                <a:lnTo>
                  <a:pt x="203311" y="75748"/>
                </a:lnTo>
                <a:lnTo>
                  <a:pt x="206882" y="101822"/>
                </a:lnTo>
                <a:lnTo>
                  <a:pt x="206882" y="103633"/>
                </a:lnTo>
                <a:lnTo>
                  <a:pt x="169762" y="124206"/>
                </a:lnTo>
                <a:lnTo>
                  <a:pt x="102867" y="133971"/>
                </a:lnTo>
                <a:lnTo>
                  <a:pt x="90733" y="135839"/>
                </a:lnTo>
                <a:lnTo>
                  <a:pt x="53000" y="146555"/>
                </a:lnTo>
                <a:lnTo>
                  <a:pt x="21404" y="168713"/>
                </a:lnTo>
                <a:lnTo>
                  <a:pt x="2486" y="203813"/>
                </a:lnTo>
                <a:lnTo>
                  <a:pt x="0" y="224599"/>
                </a:lnTo>
                <a:lnTo>
                  <a:pt x="1641" y="242279"/>
                </a:lnTo>
                <a:lnTo>
                  <a:pt x="26304" y="285382"/>
                </a:lnTo>
                <a:lnTo>
                  <a:pt x="78413" y="307697"/>
                </a:lnTo>
                <a:lnTo>
                  <a:pt x="101434" y="309181"/>
                </a:lnTo>
                <a:lnTo>
                  <a:pt x="116045" y="308573"/>
                </a:lnTo>
                <a:lnTo>
                  <a:pt x="156959" y="299372"/>
                </a:lnTo>
                <a:lnTo>
                  <a:pt x="197007" y="276788"/>
                </a:lnTo>
                <a:lnTo>
                  <a:pt x="205855" y="269747"/>
                </a:lnTo>
                <a:lnTo>
                  <a:pt x="113525" y="269747"/>
                </a:lnTo>
                <a:lnTo>
                  <a:pt x="99759" y="268910"/>
                </a:lnTo>
                <a:lnTo>
                  <a:pt x="62272" y="249344"/>
                </a:lnTo>
                <a:lnTo>
                  <a:pt x="53721" y="223170"/>
                </a:lnTo>
                <a:lnTo>
                  <a:pt x="53721" y="214409"/>
                </a:lnTo>
                <a:lnTo>
                  <a:pt x="80581" y="183168"/>
                </a:lnTo>
                <a:lnTo>
                  <a:pt x="150304" y="169094"/>
                </a:lnTo>
                <a:lnTo>
                  <a:pt x="172592" y="164593"/>
                </a:lnTo>
                <a:lnTo>
                  <a:pt x="191452" y="159664"/>
                </a:lnTo>
                <a:lnTo>
                  <a:pt x="206882" y="154306"/>
                </a:lnTo>
                <a:lnTo>
                  <a:pt x="257733" y="154306"/>
                </a:lnTo>
                <a:lnTo>
                  <a:pt x="257629" y="101822"/>
                </a:lnTo>
                <a:lnTo>
                  <a:pt x="252566" y="55811"/>
                </a:lnTo>
                <a:lnTo>
                  <a:pt x="249050" y="46792"/>
                </a:lnTo>
                <a:lnTo>
                  <a:pt x="246340" y="41719"/>
                </a:lnTo>
                <a:close/>
              </a:path>
              <a:path w="273684" h="309245">
                <a:moveTo>
                  <a:pt x="260736" y="265747"/>
                </a:moveTo>
                <a:lnTo>
                  <a:pt x="210883" y="265747"/>
                </a:lnTo>
                <a:lnTo>
                  <a:pt x="212290" y="276054"/>
                </a:lnTo>
                <a:lnTo>
                  <a:pt x="214379" y="285680"/>
                </a:lnTo>
                <a:lnTo>
                  <a:pt x="217148" y="294627"/>
                </a:lnTo>
                <a:lnTo>
                  <a:pt x="220599" y="302896"/>
                </a:lnTo>
                <a:lnTo>
                  <a:pt x="273176" y="302896"/>
                </a:lnTo>
                <a:lnTo>
                  <a:pt x="268961" y="294233"/>
                </a:lnTo>
                <a:lnTo>
                  <a:pt x="265488" y="285371"/>
                </a:lnTo>
                <a:lnTo>
                  <a:pt x="262791" y="276335"/>
                </a:lnTo>
                <a:lnTo>
                  <a:pt x="260883" y="267083"/>
                </a:lnTo>
                <a:lnTo>
                  <a:pt x="260736" y="265747"/>
                </a:lnTo>
                <a:close/>
              </a:path>
              <a:path w="273684" h="309245">
                <a:moveTo>
                  <a:pt x="257733" y="154306"/>
                </a:moveTo>
                <a:lnTo>
                  <a:pt x="206882" y="154306"/>
                </a:lnTo>
                <a:lnTo>
                  <a:pt x="206590" y="172594"/>
                </a:lnTo>
                <a:lnTo>
                  <a:pt x="206089" y="188096"/>
                </a:lnTo>
                <a:lnTo>
                  <a:pt x="192437" y="232958"/>
                </a:lnTo>
                <a:lnTo>
                  <a:pt x="153498" y="262637"/>
                </a:lnTo>
                <a:lnTo>
                  <a:pt x="113525" y="269747"/>
                </a:lnTo>
                <a:lnTo>
                  <a:pt x="205855" y="269747"/>
                </a:lnTo>
                <a:lnTo>
                  <a:pt x="210883" y="265747"/>
                </a:lnTo>
                <a:lnTo>
                  <a:pt x="260736" y="265747"/>
                </a:lnTo>
                <a:lnTo>
                  <a:pt x="259507" y="254543"/>
                </a:lnTo>
                <a:lnTo>
                  <a:pt x="258522" y="235626"/>
                </a:lnTo>
                <a:lnTo>
                  <a:pt x="258026" y="214409"/>
                </a:lnTo>
                <a:lnTo>
                  <a:pt x="257907" y="206503"/>
                </a:lnTo>
                <a:lnTo>
                  <a:pt x="257781" y="186274"/>
                </a:lnTo>
                <a:lnTo>
                  <a:pt x="257733" y="154306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4" y="5907"/>
                </a:lnTo>
                <a:lnTo>
                  <a:pt x="49528" y="23218"/>
                </a:lnTo>
                <a:lnTo>
                  <a:pt x="17438" y="62878"/>
                </a:lnTo>
                <a:lnTo>
                  <a:pt x="8559" y="91439"/>
                </a:lnTo>
                <a:lnTo>
                  <a:pt x="57721" y="98297"/>
                </a:lnTo>
                <a:lnTo>
                  <a:pt x="62329" y="83653"/>
                </a:lnTo>
                <a:lnTo>
                  <a:pt x="68029" y="71427"/>
                </a:lnTo>
                <a:lnTo>
                  <a:pt x="104327" y="44850"/>
                </a:lnTo>
                <a:lnTo>
                  <a:pt x="135242" y="41719"/>
                </a:lnTo>
                <a:lnTo>
                  <a:pt x="246340" y="41719"/>
                </a:lnTo>
                <a:lnTo>
                  <a:pt x="244709" y="38666"/>
                </a:lnTo>
                <a:lnTo>
                  <a:pt x="215683" y="13726"/>
                </a:lnTo>
                <a:lnTo>
                  <a:pt x="177174" y="2227"/>
                </a:lnTo>
                <a:lnTo>
                  <a:pt x="160809" y="555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383436" y="658787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5"/>
                </a:lnTo>
                <a:lnTo>
                  <a:pt x="5570" y="236373"/>
                </a:lnTo>
                <a:lnTo>
                  <a:pt x="13868" y="255546"/>
                </a:lnTo>
                <a:lnTo>
                  <a:pt x="38671" y="285275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86"/>
                </a:lnTo>
                <a:lnTo>
                  <a:pt x="223482" y="273243"/>
                </a:lnTo>
                <a:lnTo>
                  <a:pt x="227554" y="268033"/>
                </a:lnTo>
                <a:lnTo>
                  <a:pt x="126580" y="268033"/>
                </a:lnTo>
                <a:lnTo>
                  <a:pt x="110367" y="267035"/>
                </a:lnTo>
                <a:lnTo>
                  <a:pt x="73050" y="252129"/>
                </a:lnTo>
                <a:lnTo>
                  <a:pt x="52733" y="220368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0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20"/>
                </a:lnTo>
                <a:lnTo>
                  <a:pt x="9266" y="95874"/>
                </a:lnTo>
                <a:lnTo>
                  <a:pt x="25762" y="133377"/>
                </a:lnTo>
                <a:lnTo>
                  <a:pt x="64714" y="158372"/>
                </a:lnTo>
                <a:lnTo>
                  <a:pt x="102943" y="170375"/>
                </a:lnTo>
                <a:lnTo>
                  <a:pt x="146935" y="182039"/>
                </a:lnTo>
                <a:lnTo>
                  <a:pt x="161686" y="186525"/>
                </a:lnTo>
                <a:lnTo>
                  <a:pt x="193935" y="212833"/>
                </a:lnTo>
                <a:lnTo>
                  <a:pt x="194881" y="220884"/>
                </a:lnTo>
                <a:lnTo>
                  <a:pt x="193828" y="230080"/>
                </a:lnTo>
                <a:lnTo>
                  <a:pt x="168579" y="260118"/>
                </a:lnTo>
                <a:lnTo>
                  <a:pt x="126580" y="268033"/>
                </a:lnTo>
                <a:lnTo>
                  <a:pt x="227554" y="268033"/>
                </a:lnTo>
                <a:lnTo>
                  <a:pt x="245403" y="227969"/>
                </a:lnTo>
                <a:lnTo>
                  <a:pt x="246316" y="215647"/>
                </a:lnTo>
                <a:lnTo>
                  <a:pt x="245564" y="203323"/>
                </a:lnTo>
                <a:lnTo>
                  <a:pt x="227641" y="164602"/>
                </a:lnTo>
                <a:lnTo>
                  <a:pt x="188493" y="141563"/>
                </a:lnTo>
                <a:lnTo>
                  <a:pt x="151345" y="129924"/>
                </a:lnTo>
                <a:lnTo>
                  <a:pt x="97304" y="114943"/>
                </a:lnTo>
                <a:lnTo>
                  <a:pt x="88077" y="112174"/>
                </a:lnTo>
                <a:lnTo>
                  <a:pt x="82486" y="110299"/>
                </a:lnTo>
                <a:lnTo>
                  <a:pt x="73723" y="106775"/>
                </a:lnTo>
                <a:lnTo>
                  <a:pt x="67335" y="102301"/>
                </a:lnTo>
                <a:lnTo>
                  <a:pt x="63245" y="96965"/>
                </a:lnTo>
                <a:lnTo>
                  <a:pt x="59143" y="91728"/>
                </a:lnTo>
                <a:lnTo>
                  <a:pt x="57150" y="85820"/>
                </a:lnTo>
                <a:lnTo>
                  <a:pt x="57150" y="79343"/>
                </a:lnTo>
                <a:lnTo>
                  <a:pt x="80515" y="47578"/>
                </a:lnTo>
                <a:lnTo>
                  <a:pt x="121157" y="41147"/>
                </a:lnTo>
                <a:lnTo>
                  <a:pt x="219979" y="41147"/>
                </a:lnTo>
                <a:lnTo>
                  <a:pt x="217639" y="37339"/>
                </a:lnTo>
                <a:lnTo>
                  <a:pt x="178688" y="10097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79" y="41147"/>
                </a:moveTo>
                <a:lnTo>
                  <a:pt x="121157" y="41147"/>
                </a:lnTo>
                <a:lnTo>
                  <a:pt x="134961" y="41953"/>
                </a:lnTo>
                <a:lnTo>
                  <a:pt x="147096" y="44375"/>
                </a:lnTo>
                <a:lnTo>
                  <a:pt x="179243" y="69666"/>
                </a:lnTo>
                <a:lnTo>
                  <a:pt x="185737" y="90298"/>
                </a:lnTo>
                <a:lnTo>
                  <a:pt x="234886" y="83440"/>
                </a:lnTo>
                <a:lnTo>
                  <a:pt x="232006" y="69666"/>
                </a:lnTo>
                <a:lnTo>
                  <a:pt x="228192" y="57496"/>
                </a:lnTo>
                <a:lnTo>
                  <a:pt x="223390" y="46699"/>
                </a:lnTo>
                <a:lnTo>
                  <a:pt x="21997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703477" y="683361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49"/>
                </a:moveTo>
                <a:lnTo>
                  <a:pt x="0" y="0"/>
                </a:lnTo>
                <a:lnTo>
                  <a:pt x="57150" y="0"/>
                </a:lnTo>
                <a:lnTo>
                  <a:pt x="57150" y="57149"/>
                </a:lnTo>
                <a:lnTo>
                  <a:pt x="0" y="5714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784963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115955" y="0"/>
                </a:moveTo>
                <a:lnTo>
                  <a:pt x="65185" y="11653"/>
                </a:lnTo>
                <a:lnTo>
                  <a:pt x="29121" y="45994"/>
                </a:lnTo>
                <a:lnTo>
                  <a:pt x="7278" y="101047"/>
                </a:lnTo>
                <a:lnTo>
                  <a:pt x="801" y="151958"/>
                </a:lnTo>
                <a:lnTo>
                  <a:pt x="0" y="182152"/>
                </a:lnTo>
                <a:lnTo>
                  <a:pt x="2186" y="228708"/>
                </a:lnTo>
                <a:lnTo>
                  <a:pt x="8775" y="268470"/>
                </a:lnTo>
                <a:lnTo>
                  <a:pt x="35171" y="327146"/>
                </a:lnTo>
                <a:lnTo>
                  <a:pt x="70058" y="354654"/>
                </a:lnTo>
                <a:lnTo>
                  <a:pt x="115955" y="363809"/>
                </a:lnTo>
                <a:lnTo>
                  <a:pt x="134649" y="362503"/>
                </a:lnTo>
                <a:lnTo>
                  <a:pt x="180573" y="342907"/>
                </a:lnTo>
                <a:lnTo>
                  <a:pt x="195153" y="327974"/>
                </a:lnTo>
                <a:lnTo>
                  <a:pt x="115955" y="327974"/>
                </a:lnTo>
                <a:lnTo>
                  <a:pt x="101464" y="326156"/>
                </a:lnTo>
                <a:lnTo>
                  <a:pt x="65282" y="299026"/>
                </a:lnTo>
                <a:lnTo>
                  <a:pt x="49900" y="255364"/>
                </a:lnTo>
                <a:lnTo>
                  <a:pt x="44790" y="181987"/>
                </a:lnTo>
                <a:lnTo>
                  <a:pt x="46186" y="141733"/>
                </a:lnTo>
                <a:lnTo>
                  <a:pt x="57424" y="81582"/>
                </a:lnTo>
                <a:lnTo>
                  <a:pt x="88349" y="42728"/>
                </a:lnTo>
                <a:lnTo>
                  <a:pt x="115460" y="36330"/>
                </a:lnTo>
                <a:lnTo>
                  <a:pt x="195754" y="36330"/>
                </a:lnTo>
                <a:lnTo>
                  <a:pt x="194513" y="34625"/>
                </a:lnTo>
                <a:lnTo>
                  <a:pt x="155001" y="6474"/>
                </a:lnTo>
                <a:lnTo>
                  <a:pt x="129830" y="716"/>
                </a:lnTo>
                <a:lnTo>
                  <a:pt x="115955" y="0"/>
                </a:lnTo>
                <a:close/>
              </a:path>
              <a:path w="232409" h="363854">
                <a:moveTo>
                  <a:pt x="195754" y="36330"/>
                </a:moveTo>
                <a:lnTo>
                  <a:pt x="115460" y="36330"/>
                </a:lnTo>
                <a:lnTo>
                  <a:pt x="130192" y="38136"/>
                </a:lnTo>
                <a:lnTo>
                  <a:pt x="143637" y="43557"/>
                </a:lnTo>
                <a:lnTo>
                  <a:pt x="175612" y="83413"/>
                </a:lnTo>
                <a:lnTo>
                  <a:pt x="185849" y="141857"/>
                </a:lnTo>
                <a:lnTo>
                  <a:pt x="187126" y="182152"/>
                </a:lnTo>
                <a:lnTo>
                  <a:pt x="185836" y="222448"/>
                </a:lnTo>
                <a:lnTo>
                  <a:pt x="175612" y="280729"/>
                </a:lnTo>
                <a:lnTo>
                  <a:pt x="143694" y="320706"/>
                </a:lnTo>
                <a:lnTo>
                  <a:pt x="115955" y="327974"/>
                </a:lnTo>
                <a:lnTo>
                  <a:pt x="195153" y="327974"/>
                </a:lnTo>
                <a:lnTo>
                  <a:pt x="219067" y="283348"/>
                </a:lnTo>
                <a:lnTo>
                  <a:pt x="228693" y="238702"/>
                </a:lnTo>
                <a:lnTo>
                  <a:pt x="231919" y="181987"/>
                </a:lnTo>
                <a:lnTo>
                  <a:pt x="231420" y="156888"/>
                </a:lnTo>
                <a:lnTo>
                  <a:pt x="227403" y="114776"/>
                </a:lnTo>
                <a:lnTo>
                  <a:pt x="214415" y="68938"/>
                </a:lnTo>
                <a:lnTo>
                  <a:pt x="201973" y="44874"/>
                </a:lnTo>
                <a:lnTo>
                  <a:pt x="195754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061257" y="6768851"/>
            <a:ext cx="234950" cy="363855"/>
          </a:xfrm>
          <a:custGeom>
            <a:avLst/>
            <a:gdLst/>
            <a:ahLst/>
            <a:cxnLst/>
            <a:rect l="l" t="t" r="r" b="b"/>
            <a:pathLst>
              <a:path w="234950" h="363854">
                <a:moveTo>
                  <a:pt x="116624" y="0"/>
                </a:moveTo>
                <a:lnTo>
                  <a:pt x="74863" y="6646"/>
                </a:lnTo>
                <a:lnTo>
                  <a:pt x="42303" y="26543"/>
                </a:lnTo>
                <a:lnTo>
                  <a:pt x="16180" y="73226"/>
                </a:lnTo>
                <a:lnTo>
                  <a:pt x="14522" y="93150"/>
                </a:lnTo>
                <a:lnTo>
                  <a:pt x="15262" y="104333"/>
                </a:lnTo>
                <a:lnTo>
                  <a:pt x="35010" y="144891"/>
                </a:lnTo>
                <a:lnTo>
                  <a:pt x="67945" y="164652"/>
                </a:lnTo>
                <a:lnTo>
                  <a:pt x="52573" y="169816"/>
                </a:lnTo>
                <a:lnTo>
                  <a:pt x="17678" y="196585"/>
                </a:lnTo>
                <a:lnTo>
                  <a:pt x="1104" y="238077"/>
                </a:lnTo>
                <a:lnTo>
                  <a:pt x="0" y="254732"/>
                </a:lnTo>
                <a:lnTo>
                  <a:pt x="2020" y="277096"/>
                </a:lnTo>
                <a:lnTo>
                  <a:pt x="18162" y="316041"/>
                </a:lnTo>
                <a:lnTo>
                  <a:pt x="49705" y="346277"/>
                </a:lnTo>
                <a:lnTo>
                  <a:pt x="92182" y="361865"/>
                </a:lnTo>
                <a:lnTo>
                  <a:pt x="117208" y="363809"/>
                </a:lnTo>
                <a:lnTo>
                  <a:pt x="142255" y="361863"/>
                </a:lnTo>
                <a:lnTo>
                  <a:pt x="164770" y="356022"/>
                </a:lnTo>
                <a:lnTo>
                  <a:pt x="184755" y="346277"/>
                </a:lnTo>
                <a:lnTo>
                  <a:pt x="202145" y="332704"/>
                </a:lnTo>
                <a:lnTo>
                  <a:pt x="206200" y="327974"/>
                </a:lnTo>
                <a:lnTo>
                  <a:pt x="117538" y="327974"/>
                </a:lnTo>
                <a:lnTo>
                  <a:pt x="107668" y="327369"/>
                </a:lnTo>
                <a:lnTo>
                  <a:pt x="71610" y="313065"/>
                </a:lnTo>
                <a:lnTo>
                  <a:pt x="46972" y="273498"/>
                </a:lnTo>
                <a:lnTo>
                  <a:pt x="44821" y="254732"/>
                </a:lnTo>
                <a:lnTo>
                  <a:pt x="46052" y="240398"/>
                </a:lnTo>
                <a:lnTo>
                  <a:pt x="64947" y="204052"/>
                </a:lnTo>
                <a:lnTo>
                  <a:pt x="101271" y="184922"/>
                </a:lnTo>
                <a:lnTo>
                  <a:pt x="116128" y="183647"/>
                </a:lnTo>
                <a:lnTo>
                  <a:pt x="202505" y="183647"/>
                </a:lnTo>
                <a:lnTo>
                  <a:pt x="196405" y="178608"/>
                </a:lnTo>
                <a:lnTo>
                  <a:pt x="183010" y="170813"/>
                </a:lnTo>
                <a:lnTo>
                  <a:pt x="167639" y="164652"/>
                </a:lnTo>
                <a:lnTo>
                  <a:pt x="180056" y="159133"/>
                </a:lnTo>
                <a:lnTo>
                  <a:pt x="190777" y="152541"/>
                </a:lnTo>
                <a:lnTo>
                  <a:pt x="196359" y="147812"/>
                </a:lnTo>
                <a:lnTo>
                  <a:pt x="117703" y="147812"/>
                </a:lnTo>
                <a:lnTo>
                  <a:pt x="105214" y="146803"/>
                </a:lnTo>
                <a:lnTo>
                  <a:pt x="68292" y="123118"/>
                </a:lnTo>
                <a:lnTo>
                  <a:pt x="59232" y="90331"/>
                </a:lnTo>
                <a:lnTo>
                  <a:pt x="60257" y="79535"/>
                </a:lnTo>
                <a:lnTo>
                  <a:pt x="84327" y="44898"/>
                </a:lnTo>
                <a:lnTo>
                  <a:pt x="117208" y="35834"/>
                </a:lnTo>
                <a:lnTo>
                  <a:pt x="199178" y="35834"/>
                </a:lnTo>
                <a:lnTo>
                  <a:pt x="191617" y="27125"/>
                </a:lnTo>
                <a:lnTo>
                  <a:pt x="176279" y="15259"/>
                </a:lnTo>
                <a:lnTo>
                  <a:pt x="158659" y="6782"/>
                </a:lnTo>
                <a:lnTo>
                  <a:pt x="138769" y="1695"/>
                </a:lnTo>
                <a:lnTo>
                  <a:pt x="116624" y="0"/>
                </a:lnTo>
                <a:close/>
              </a:path>
              <a:path w="234950" h="363854">
                <a:moveTo>
                  <a:pt x="202505" y="183647"/>
                </a:moveTo>
                <a:lnTo>
                  <a:pt x="116128" y="183647"/>
                </a:lnTo>
                <a:lnTo>
                  <a:pt x="131325" y="184937"/>
                </a:lnTo>
                <a:lnTo>
                  <a:pt x="145173" y="188809"/>
                </a:lnTo>
                <a:lnTo>
                  <a:pt x="177900" y="215312"/>
                </a:lnTo>
                <a:lnTo>
                  <a:pt x="189623" y="256557"/>
                </a:lnTo>
                <a:lnTo>
                  <a:pt x="188362" y="271426"/>
                </a:lnTo>
                <a:lnTo>
                  <a:pt x="169379" y="307817"/>
                </a:lnTo>
                <a:lnTo>
                  <a:pt x="132627" y="326715"/>
                </a:lnTo>
                <a:lnTo>
                  <a:pt x="117538" y="327974"/>
                </a:lnTo>
                <a:lnTo>
                  <a:pt x="206200" y="327974"/>
                </a:lnTo>
                <a:lnTo>
                  <a:pt x="216253" y="316247"/>
                </a:lnTo>
                <a:lnTo>
                  <a:pt x="226339" y="297979"/>
                </a:lnTo>
                <a:lnTo>
                  <a:pt x="232396" y="277892"/>
                </a:lnTo>
                <a:lnTo>
                  <a:pt x="234363" y="256557"/>
                </a:lnTo>
                <a:lnTo>
                  <a:pt x="234332" y="254732"/>
                </a:lnTo>
                <a:lnTo>
                  <a:pt x="224788" y="211616"/>
                </a:lnTo>
                <a:lnTo>
                  <a:pt x="207837" y="188051"/>
                </a:lnTo>
                <a:lnTo>
                  <a:pt x="202505" y="183647"/>
                </a:lnTo>
                <a:close/>
              </a:path>
              <a:path w="234950" h="363854">
                <a:moveTo>
                  <a:pt x="199178" y="35834"/>
                </a:moveTo>
                <a:lnTo>
                  <a:pt x="117208" y="35834"/>
                </a:lnTo>
                <a:lnTo>
                  <a:pt x="129184" y="36861"/>
                </a:lnTo>
                <a:lnTo>
                  <a:pt x="140095" y="39940"/>
                </a:lnTo>
                <a:lnTo>
                  <a:pt x="171075" y="70609"/>
                </a:lnTo>
                <a:lnTo>
                  <a:pt x="175166" y="93150"/>
                </a:lnTo>
                <a:lnTo>
                  <a:pt x="174199" y="103939"/>
                </a:lnTo>
                <a:lnTo>
                  <a:pt x="150575" y="138855"/>
                </a:lnTo>
                <a:lnTo>
                  <a:pt x="117703" y="147812"/>
                </a:lnTo>
                <a:lnTo>
                  <a:pt x="196359" y="147812"/>
                </a:lnTo>
                <a:lnTo>
                  <a:pt x="219169" y="105138"/>
                </a:lnTo>
                <a:lnTo>
                  <a:pt x="219976" y="93150"/>
                </a:lnTo>
                <a:lnTo>
                  <a:pt x="218204" y="74423"/>
                </a:lnTo>
                <a:lnTo>
                  <a:pt x="212888" y="57181"/>
                </a:lnTo>
                <a:lnTo>
                  <a:pt x="204026" y="41418"/>
                </a:lnTo>
                <a:lnTo>
                  <a:pt x="199178" y="35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784956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0" y="181987"/>
                </a:moveTo>
                <a:lnTo>
                  <a:pt x="3238" y="124970"/>
                </a:lnTo>
                <a:lnTo>
                  <a:pt x="12953" y="80211"/>
                </a:lnTo>
                <a:lnTo>
                  <a:pt x="39573" y="32245"/>
                </a:lnTo>
                <a:lnTo>
                  <a:pt x="80457" y="5174"/>
                </a:lnTo>
                <a:lnTo>
                  <a:pt x="115963" y="0"/>
                </a:lnTo>
                <a:lnTo>
                  <a:pt x="129837" y="716"/>
                </a:lnTo>
                <a:lnTo>
                  <a:pt x="176672" y="17954"/>
                </a:lnTo>
                <a:lnTo>
                  <a:pt x="208577" y="56303"/>
                </a:lnTo>
                <a:lnTo>
                  <a:pt x="223875" y="97793"/>
                </a:lnTo>
                <a:lnTo>
                  <a:pt x="231428" y="156888"/>
                </a:lnTo>
                <a:lnTo>
                  <a:pt x="231927" y="181987"/>
                </a:lnTo>
                <a:lnTo>
                  <a:pt x="231119" y="211846"/>
                </a:lnTo>
                <a:lnTo>
                  <a:pt x="224683" y="262541"/>
                </a:lnTo>
                <a:lnTo>
                  <a:pt x="211858" y="301578"/>
                </a:lnTo>
                <a:lnTo>
                  <a:pt x="180581" y="342907"/>
                </a:lnTo>
                <a:lnTo>
                  <a:pt x="134657" y="362503"/>
                </a:lnTo>
                <a:lnTo>
                  <a:pt x="115963" y="363809"/>
                </a:lnTo>
                <a:lnTo>
                  <a:pt x="91643" y="361521"/>
                </a:lnTo>
                <a:lnTo>
                  <a:pt x="51241" y="343198"/>
                </a:lnTo>
                <a:lnTo>
                  <a:pt x="19775" y="301280"/>
                </a:lnTo>
                <a:lnTo>
                  <a:pt x="2194" y="228708"/>
                </a:lnTo>
                <a:lnTo>
                  <a:pt x="0" y="18198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829748" y="6805182"/>
            <a:ext cx="142875" cy="292100"/>
          </a:xfrm>
          <a:custGeom>
            <a:avLst/>
            <a:gdLst/>
            <a:ahLst/>
            <a:cxnLst/>
            <a:rect l="l" t="t" r="r" b="b"/>
            <a:pathLst>
              <a:path w="142875" h="292100">
                <a:moveTo>
                  <a:pt x="0" y="145821"/>
                </a:moveTo>
                <a:lnTo>
                  <a:pt x="1277" y="186117"/>
                </a:lnTo>
                <a:lnTo>
                  <a:pt x="11519" y="244561"/>
                </a:lnTo>
                <a:lnTo>
                  <a:pt x="43438" y="284416"/>
                </a:lnTo>
                <a:lnTo>
                  <a:pt x="71170" y="291644"/>
                </a:lnTo>
                <a:lnTo>
                  <a:pt x="85635" y="289825"/>
                </a:lnTo>
                <a:lnTo>
                  <a:pt x="121856" y="262613"/>
                </a:lnTo>
                <a:lnTo>
                  <a:pt x="137228" y="218867"/>
                </a:lnTo>
                <a:lnTo>
                  <a:pt x="142341" y="145821"/>
                </a:lnTo>
                <a:lnTo>
                  <a:pt x="141064" y="105526"/>
                </a:lnTo>
                <a:lnTo>
                  <a:pt x="130827" y="47082"/>
                </a:lnTo>
                <a:lnTo>
                  <a:pt x="98852" y="7227"/>
                </a:lnTo>
                <a:lnTo>
                  <a:pt x="70675" y="0"/>
                </a:lnTo>
                <a:lnTo>
                  <a:pt x="56367" y="1600"/>
                </a:lnTo>
                <a:lnTo>
                  <a:pt x="22491" y="25549"/>
                </a:lnTo>
                <a:lnTo>
                  <a:pt x="5611" y="71874"/>
                </a:lnTo>
                <a:lnTo>
                  <a:pt x="0" y="1458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061257" y="6768851"/>
            <a:ext cx="234950" cy="363855"/>
          </a:xfrm>
          <a:custGeom>
            <a:avLst/>
            <a:gdLst/>
            <a:ahLst/>
            <a:cxnLst/>
            <a:rect l="l" t="t" r="r" b="b"/>
            <a:pathLst>
              <a:path w="234950" h="363854">
                <a:moveTo>
                  <a:pt x="67945" y="164652"/>
                </a:moveTo>
                <a:lnTo>
                  <a:pt x="35010" y="144891"/>
                </a:lnTo>
                <a:lnTo>
                  <a:pt x="15262" y="104333"/>
                </a:lnTo>
                <a:lnTo>
                  <a:pt x="14439" y="91908"/>
                </a:lnTo>
                <a:lnTo>
                  <a:pt x="16180" y="73226"/>
                </a:lnTo>
                <a:lnTo>
                  <a:pt x="42303" y="26543"/>
                </a:lnTo>
                <a:lnTo>
                  <a:pt x="74863" y="6646"/>
                </a:lnTo>
                <a:lnTo>
                  <a:pt x="116624" y="0"/>
                </a:lnTo>
                <a:lnTo>
                  <a:pt x="138769" y="1695"/>
                </a:lnTo>
                <a:lnTo>
                  <a:pt x="176279" y="15259"/>
                </a:lnTo>
                <a:lnTo>
                  <a:pt x="204026" y="41418"/>
                </a:lnTo>
                <a:lnTo>
                  <a:pt x="219976" y="93150"/>
                </a:lnTo>
                <a:lnTo>
                  <a:pt x="219169" y="105138"/>
                </a:lnTo>
                <a:lnTo>
                  <a:pt x="199726" y="144961"/>
                </a:lnTo>
                <a:lnTo>
                  <a:pt x="167639" y="164652"/>
                </a:lnTo>
                <a:lnTo>
                  <a:pt x="183010" y="170813"/>
                </a:lnTo>
                <a:lnTo>
                  <a:pt x="217322" y="199158"/>
                </a:lnTo>
                <a:lnTo>
                  <a:pt x="233344" y="240019"/>
                </a:lnTo>
                <a:lnTo>
                  <a:pt x="234416" y="255978"/>
                </a:lnTo>
                <a:lnTo>
                  <a:pt x="232396" y="277892"/>
                </a:lnTo>
                <a:lnTo>
                  <a:pt x="216253" y="316247"/>
                </a:lnTo>
                <a:lnTo>
                  <a:pt x="184711" y="346312"/>
                </a:lnTo>
                <a:lnTo>
                  <a:pt x="142250" y="361865"/>
                </a:lnTo>
                <a:lnTo>
                  <a:pt x="117208" y="363809"/>
                </a:lnTo>
                <a:lnTo>
                  <a:pt x="92165" y="361863"/>
                </a:lnTo>
                <a:lnTo>
                  <a:pt x="49705" y="346277"/>
                </a:lnTo>
                <a:lnTo>
                  <a:pt x="18162" y="316041"/>
                </a:lnTo>
                <a:lnTo>
                  <a:pt x="2020" y="277096"/>
                </a:lnTo>
                <a:lnTo>
                  <a:pt x="0" y="254732"/>
                </a:lnTo>
                <a:lnTo>
                  <a:pt x="1104" y="238077"/>
                </a:lnTo>
                <a:lnTo>
                  <a:pt x="17678" y="196585"/>
                </a:lnTo>
                <a:lnTo>
                  <a:pt x="52573" y="169816"/>
                </a:lnTo>
                <a:lnTo>
                  <a:pt x="67945" y="16465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119118" y="6803314"/>
            <a:ext cx="118706" cy="114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104678" y="6951126"/>
            <a:ext cx="147573" cy="147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837" y="2651455"/>
            <a:ext cx="322580" cy="409575"/>
          </a:xfrm>
          <a:custGeom>
            <a:avLst/>
            <a:gdLst/>
            <a:ahLst/>
            <a:cxnLst/>
            <a:rect l="l" t="t" r="r" b="b"/>
            <a:pathLst>
              <a:path w="322580" h="409575">
                <a:moveTo>
                  <a:pt x="55627" y="0"/>
                </a:moveTo>
                <a:lnTo>
                  <a:pt x="0" y="0"/>
                </a:lnTo>
                <a:lnTo>
                  <a:pt x="0" y="409194"/>
                </a:lnTo>
                <a:lnTo>
                  <a:pt x="52005" y="409194"/>
                </a:lnTo>
                <a:lnTo>
                  <a:pt x="52005" y="88011"/>
                </a:lnTo>
                <a:lnTo>
                  <a:pt x="114457" y="88011"/>
                </a:lnTo>
                <a:lnTo>
                  <a:pt x="55627" y="0"/>
                </a:lnTo>
                <a:close/>
              </a:path>
              <a:path w="322580" h="409575">
                <a:moveTo>
                  <a:pt x="114457" y="88011"/>
                </a:moveTo>
                <a:lnTo>
                  <a:pt x="52005" y="88011"/>
                </a:lnTo>
                <a:lnTo>
                  <a:pt x="266698" y="409194"/>
                </a:lnTo>
                <a:lnTo>
                  <a:pt x="322326" y="409194"/>
                </a:lnTo>
                <a:lnTo>
                  <a:pt x="322326" y="321183"/>
                </a:lnTo>
                <a:lnTo>
                  <a:pt x="270319" y="321183"/>
                </a:lnTo>
                <a:lnTo>
                  <a:pt x="114457" y="88011"/>
                </a:lnTo>
                <a:close/>
              </a:path>
              <a:path w="322580" h="409575">
                <a:moveTo>
                  <a:pt x="322326" y="0"/>
                </a:moveTo>
                <a:lnTo>
                  <a:pt x="270319" y="0"/>
                </a:lnTo>
                <a:lnTo>
                  <a:pt x="270319" y="321183"/>
                </a:lnTo>
                <a:lnTo>
                  <a:pt x="322326" y="321183"/>
                </a:lnTo>
                <a:lnTo>
                  <a:pt x="32232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5695" y="2664028"/>
            <a:ext cx="273685" cy="403225"/>
          </a:xfrm>
          <a:custGeom>
            <a:avLst/>
            <a:gdLst/>
            <a:ahLst/>
            <a:cxnLst/>
            <a:rect l="l" t="t" r="r" b="b"/>
            <a:pathLst>
              <a:path w="273684" h="403225">
                <a:moveTo>
                  <a:pt x="246344" y="135445"/>
                </a:moveTo>
                <a:lnTo>
                  <a:pt x="135255" y="135445"/>
                </a:lnTo>
                <a:lnTo>
                  <a:pt x="153095" y="136501"/>
                </a:lnTo>
                <a:lnTo>
                  <a:pt x="168605" y="139674"/>
                </a:lnTo>
                <a:lnTo>
                  <a:pt x="203312" y="169476"/>
                </a:lnTo>
                <a:lnTo>
                  <a:pt x="206787" y="201739"/>
                </a:lnTo>
                <a:lnTo>
                  <a:pt x="206595" y="208597"/>
                </a:lnTo>
                <a:lnTo>
                  <a:pt x="190206" y="213435"/>
                </a:lnTo>
                <a:lnTo>
                  <a:pt x="169771" y="217935"/>
                </a:lnTo>
                <a:lnTo>
                  <a:pt x="145317" y="222077"/>
                </a:lnTo>
                <a:lnTo>
                  <a:pt x="102871" y="227702"/>
                </a:lnTo>
                <a:lnTo>
                  <a:pt x="90738" y="229569"/>
                </a:lnTo>
                <a:lnTo>
                  <a:pt x="53006" y="240285"/>
                </a:lnTo>
                <a:lnTo>
                  <a:pt x="21407" y="262443"/>
                </a:lnTo>
                <a:lnTo>
                  <a:pt x="2488" y="297540"/>
                </a:lnTo>
                <a:lnTo>
                  <a:pt x="0" y="318325"/>
                </a:lnTo>
                <a:lnTo>
                  <a:pt x="1642" y="336007"/>
                </a:lnTo>
                <a:lnTo>
                  <a:pt x="26310" y="379109"/>
                </a:lnTo>
                <a:lnTo>
                  <a:pt x="78419" y="401424"/>
                </a:lnTo>
                <a:lnTo>
                  <a:pt x="101439" y="402907"/>
                </a:lnTo>
                <a:lnTo>
                  <a:pt x="116050" y="402298"/>
                </a:lnTo>
                <a:lnTo>
                  <a:pt x="156970" y="393103"/>
                </a:lnTo>
                <a:lnTo>
                  <a:pt x="197008" y="370516"/>
                </a:lnTo>
                <a:lnTo>
                  <a:pt x="205857" y="363474"/>
                </a:lnTo>
                <a:lnTo>
                  <a:pt x="113536" y="363474"/>
                </a:lnTo>
                <a:lnTo>
                  <a:pt x="99767" y="362636"/>
                </a:lnTo>
                <a:lnTo>
                  <a:pt x="62280" y="343072"/>
                </a:lnTo>
                <a:lnTo>
                  <a:pt x="53722" y="316903"/>
                </a:lnTo>
                <a:lnTo>
                  <a:pt x="53722" y="308140"/>
                </a:lnTo>
                <a:lnTo>
                  <a:pt x="80582" y="276898"/>
                </a:lnTo>
                <a:lnTo>
                  <a:pt x="150305" y="262818"/>
                </a:lnTo>
                <a:lnTo>
                  <a:pt x="172594" y="258317"/>
                </a:lnTo>
                <a:lnTo>
                  <a:pt x="191453" y="253388"/>
                </a:lnTo>
                <a:lnTo>
                  <a:pt x="206884" y="248030"/>
                </a:lnTo>
                <a:lnTo>
                  <a:pt x="257745" y="248030"/>
                </a:lnTo>
                <a:lnTo>
                  <a:pt x="257640" y="195554"/>
                </a:lnTo>
                <a:lnTo>
                  <a:pt x="252573" y="149540"/>
                </a:lnTo>
                <a:lnTo>
                  <a:pt x="249054" y="140522"/>
                </a:lnTo>
                <a:lnTo>
                  <a:pt x="246344" y="135445"/>
                </a:lnTo>
                <a:close/>
              </a:path>
              <a:path w="273684" h="403225">
                <a:moveTo>
                  <a:pt x="260742" y="359473"/>
                </a:moveTo>
                <a:lnTo>
                  <a:pt x="210884" y="359473"/>
                </a:lnTo>
                <a:lnTo>
                  <a:pt x="212295" y="369781"/>
                </a:lnTo>
                <a:lnTo>
                  <a:pt x="214384" y="379409"/>
                </a:lnTo>
                <a:lnTo>
                  <a:pt x="217152" y="388355"/>
                </a:lnTo>
                <a:lnTo>
                  <a:pt x="220600" y="396621"/>
                </a:lnTo>
                <a:lnTo>
                  <a:pt x="273178" y="396621"/>
                </a:lnTo>
                <a:lnTo>
                  <a:pt x="268966" y="387958"/>
                </a:lnTo>
                <a:lnTo>
                  <a:pt x="265492" y="379094"/>
                </a:lnTo>
                <a:lnTo>
                  <a:pt x="262795" y="370062"/>
                </a:lnTo>
                <a:lnTo>
                  <a:pt x="260888" y="360806"/>
                </a:lnTo>
                <a:lnTo>
                  <a:pt x="260742" y="359473"/>
                </a:lnTo>
                <a:close/>
              </a:path>
              <a:path w="273684" h="403225">
                <a:moveTo>
                  <a:pt x="257745" y="248030"/>
                </a:moveTo>
                <a:lnTo>
                  <a:pt x="206884" y="248030"/>
                </a:lnTo>
                <a:lnTo>
                  <a:pt x="206595" y="266318"/>
                </a:lnTo>
                <a:lnTo>
                  <a:pt x="206094" y="281823"/>
                </a:lnTo>
                <a:lnTo>
                  <a:pt x="192448" y="326685"/>
                </a:lnTo>
                <a:lnTo>
                  <a:pt x="153506" y="356364"/>
                </a:lnTo>
                <a:lnTo>
                  <a:pt x="113536" y="363474"/>
                </a:lnTo>
                <a:lnTo>
                  <a:pt x="205857" y="363474"/>
                </a:lnTo>
                <a:lnTo>
                  <a:pt x="210884" y="359473"/>
                </a:lnTo>
                <a:lnTo>
                  <a:pt x="260742" y="359473"/>
                </a:lnTo>
                <a:lnTo>
                  <a:pt x="259513" y="348269"/>
                </a:lnTo>
                <a:lnTo>
                  <a:pt x="258531" y="329353"/>
                </a:lnTo>
                <a:lnTo>
                  <a:pt x="258037" y="308140"/>
                </a:lnTo>
                <a:lnTo>
                  <a:pt x="257918" y="300227"/>
                </a:lnTo>
                <a:lnTo>
                  <a:pt x="257792" y="280001"/>
                </a:lnTo>
                <a:lnTo>
                  <a:pt x="257745" y="248030"/>
                </a:lnTo>
                <a:close/>
              </a:path>
              <a:path w="273684" h="403225">
                <a:moveTo>
                  <a:pt x="142685" y="93725"/>
                </a:moveTo>
                <a:lnTo>
                  <a:pt x="90351" y="99635"/>
                </a:lnTo>
                <a:lnTo>
                  <a:pt x="49530" y="116943"/>
                </a:lnTo>
                <a:lnTo>
                  <a:pt x="17442" y="156605"/>
                </a:lnTo>
                <a:lnTo>
                  <a:pt x="8571" y="185165"/>
                </a:lnTo>
                <a:lnTo>
                  <a:pt x="57722" y="192024"/>
                </a:lnTo>
                <a:lnTo>
                  <a:pt x="62332" y="177377"/>
                </a:lnTo>
                <a:lnTo>
                  <a:pt x="68032" y="165152"/>
                </a:lnTo>
                <a:lnTo>
                  <a:pt x="104334" y="138577"/>
                </a:lnTo>
                <a:lnTo>
                  <a:pt x="135255" y="135445"/>
                </a:lnTo>
                <a:lnTo>
                  <a:pt x="246344" y="135445"/>
                </a:lnTo>
                <a:lnTo>
                  <a:pt x="244715" y="132395"/>
                </a:lnTo>
                <a:lnTo>
                  <a:pt x="215685" y="107454"/>
                </a:lnTo>
                <a:lnTo>
                  <a:pt x="177177" y="95954"/>
                </a:lnTo>
                <a:lnTo>
                  <a:pt x="160811" y="94282"/>
                </a:lnTo>
                <a:lnTo>
                  <a:pt x="142685" y="93725"/>
                </a:lnTo>
                <a:close/>
              </a:path>
              <a:path w="273684" h="403225">
                <a:moveTo>
                  <a:pt x="100109" y="1142"/>
                </a:moveTo>
                <a:lnTo>
                  <a:pt x="59342" y="18199"/>
                </a:lnTo>
                <a:lnTo>
                  <a:pt x="43434" y="64007"/>
                </a:lnTo>
                <a:lnTo>
                  <a:pt x="80582" y="64007"/>
                </a:lnTo>
                <a:lnTo>
                  <a:pt x="80390" y="55346"/>
                </a:lnTo>
                <a:lnTo>
                  <a:pt x="82389" y="48767"/>
                </a:lnTo>
                <a:lnTo>
                  <a:pt x="86485" y="44386"/>
                </a:lnTo>
                <a:lnTo>
                  <a:pt x="90298" y="39916"/>
                </a:lnTo>
                <a:lnTo>
                  <a:pt x="95439" y="37718"/>
                </a:lnTo>
                <a:lnTo>
                  <a:pt x="220825" y="37718"/>
                </a:lnTo>
                <a:lnTo>
                  <a:pt x="225314" y="27730"/>
                </a:lnTo>
                <a:lnTo>
                  <a:pt x="226214" y="24002"/>
                </a:lnTo>
                <a:lnTo>
                  <a:pt x="173353" y="24002"/>
                </a:lnTo>
                <a:lnTo>
                  <a:pt x="168069" y="23487"/>
                </a:lnTo>
                <a:lnTo>
                  <a:pt x="161936" y="21945"/>
                </a:lnTo>
                <a:lnTo>
                  <a:pt x="154963" y="19384"/>
                </a:lnTo>
                <a:lnTo>
                  <a:pt x="133070" y="9383"/>
                </a:lnTo>
                <a:lnTo>
                  <a:pt x="120526" y="4800"/>
                </a:lnTo>
                <a:lnTo>
                  <a:pt x="109535" y="2056"/>
                </a:lnTo>
                <a:lnTo>
                  <a:pt x="100109" y="1142"/>
                </a:lnTo>
                <a:close/>
              </a:path>
              <a:path w="273684" h="403225">
                <a:moveTo>
                  <a:pt x="220825" y="37718"/>
                </a:moveTo>
                <a:lnTo>
                  <a:pt x="101728" y="37718"/>
                </a:lnTo>
                <a:lnTo>
                  <a:pt x="106709" y="38346"/>
                </a:lnTo>
                <a:lnTo>
                  <a:pt x="112942" y="40233"/>
                </a:lnTo>
                <a:lnTo>
                  <a:pt x="120425" y="43387"/>
                </a:lnTo>
                <a:lnTo>
                  <a:pt x="142764" y="54638"/>
                </a:lnTo>
                <a:lnTo>
                  <a:pt x="154994" y="59521"/>
                </a:lnTo>
                <a:lnTo>
                  <a:pt x="165831" y="62456"/>
                </a:lnTo>
                <a:lnTo>
                  <a:pt x="175258" y="63436"/>
                </a:lnTo>
                <a:lnTo>
                  <a:pt x="186442" y="62437"/>
                </a:lnTo>
                <a:lnTo>
                  <a:pt x="196572" y="59448"/>
                </a:lnTo>
                <a:lnTo>
                  <a:pt x="205666" y="54478"/>
                </a:lnTo>
                <a:lnTo>
                  <a:pt x="213742" y="47536"/>
                </a:lnTo>
                <a:lnTo>
                  <a:pt x="220421" y="38619"/>
                </a:lnTo>
                <a:lnTo>
                  <a:pt x="220825" y="37718"/>
                </a:lnTo>
                <a:close/>
              </a:path>
              <a:path w="273684" h="403225">
                <a:moveTo>
                  <a:pt x="229744" y="0"/>
                </a:moveTo>
                <a:lnTo>
                  <a:pt x="193737" y="0"/>
                </a:lnTo>
                <a:lnTo>
                  <a:pt x="192405" y="9525"/>
                </a:lnTo>
                <a:lnTo>
                  <a:pt x="190212" y="16001"/>
                </a:lnTo>
                <a:lnTo>
                  <a:pt x="187069" y="19151"/>
                </a:lnTo>
                <a:lnTo>
                  <a:pt x="183927" y="22390"/>
                </a:lnTo>
                <a:lnTo>
                  <a:pt x="179355" y="24002"/>
                </a:lnTo>
                <a:lnTo>
                  <a:pt x="226214" y="24002"/>
                </a:lnTo>
                <a:lnTo>
                  <a:pt x="228422" y="14860"/>
                </a:lnTo>
                <a:lnTo>
                  <a:pt x="2297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1834" y="2757754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4">
                <a:moveTo>
                  <a:pt x="139058" y="0"/>
                </a:moveTo>
                <a:lnTo>
                  <a:pt x="88216" y="8218"/>
                </a:lnTo>
                <a:lnTo>
                  <a:pt x="45807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70" y="247244"/>
                </a:lnTo>
                <a:lnTo>
                  <a:pt x="59079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6" y="268033"/>
                </a:lnTo>
                <a:lnTo>
                  <a:pt x="139058" y="268033"/>
                </a:lnTo>
                <a:lnTo>
                  <a:pt x="120939" y="266264"/>
                </a:lnTo>
                <a:lnTo>
                  <a:pt x="76295" y="239750"/>
                </a:lnTo>
                <a:lnTo>
                  <a:pt x="57642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12" y="85680"/>
                </a:lnTo>
                <a:lnTo>
                  <a:pt x="104457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9" y="22502"/>
                </a:lnTo>
                <a:lnTo>
                  <a:pt x="194553" y="10001"/>
                </a:lnTo>
                <a:lnTo>
                  <a:pt x="168187" y="2500"/>
                </a:lnTo>
                <a:lnTo>
                  <a:pt x="139058" y="0"/>
                </a:lnTo>
                <a:close/>
              </a:path>
              <a:path w="278130" h="309244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4" y="180288"/>
                </a:lnTo>
                <a:lnTo>
                  <a:pt x="212324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6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6001" y="2651455"/>
            <a:ext cx="240665" cy="409575"/>
          </a:xfrm>
          <a:custGeom>
            <a:avLst/>
            <a:gdLst/>
            <a:ahLst/>
            <a:cxnLst/>
            <a:rect l="l" t="t" r="r" b="b"/>
            <a:pathLst>
              <a:path w="240664" h="409575">
                <a:moveTo>
                  <a:pt x="50291" y="0"/>
                </a:moveTo>
                <a:lnTo>
                  <a:pt x="0" y="0"/>
                </a:lnTo>
                <a:lnTo>
                  <a:pt x="0" y="409194"/>
                </a:lnTo>
                <a:lnTo>
                  <a:pt x="50291" y="409194"/>
                </a:lnTo>
                <a:lnTo>
                  <a:pt x="50291" y="247269"/>
                </a:lnTo>
                <a:lnTo>
                  <a:pt x="50810" y="230785"/>
                </a:lnTo>
                <a:lnTo>
                  <a:pt x="58585" y="192697"/>
                </a:lnTo>
                <a:lnTo>
                  <a:pt x="86486" y="161264"/>
                </a:lnTo>
                <a:lnTo>
                  <a:pt x="128206" y="149733"/>
                </a:lnTo>
                <a:lnTo>
                  <a:pt x="227226" y="149733"/>
                </a:lnTo>
                <a:lnTo>
                  <a:pt x="225834" y="147256"/>
                </a:lnTo>
                <a:lnTo>
                  <a:pt x="50291" y="147256"/>
                </a:lnTo>
                <a:lnTo>
                  <a:pt x="50291" y="0"/>
                </a:lnTo>
                <a:close/>
              </a:path>
              <a:path w="240664" h="409575">
                <a:moveTo>
                  <a:pt x="227226" y="149733"/>
                </a:moveTo>
                <a:lnTo>
                  <a:pt x="128206" y="149733"/>
                </a:lnTo>
                <a:lnTo>
                  <a:pt x="142211" y="150804"/>
                </a:lnTo>
                <a:lnTo>
                  <a:pt x="154519" y="154019"/>
                </a:lnTo>
                <a:lnTo>
                  <a:pt x="186251" y="189155"/>
                </a:lnTo>
                <a:lnTo>
                  <a:pt x="190309" y="409194"/>
                </a:lnTo>
                <a:lnTo>
                  <a:pt x="240601" y="409194"/>
                </a:lnTo>
                <a:lnTo>
                  <a:pt x="240601" y="221462"/>
                </a:lnTo>
                <a:lnTo>
                  <a:pt x="239957" y="201015"/>
                </a:lnTo>
                <a:lnTo>
                  <a:pt x="238018" y="183121"/>
                </a:lnTo>
                <a:lnTo>
                  <a:pt x="234777" y="167798"/>
                </a:lnTo>
                <a:lnTo>
                  <a:pt x="230225" y="155066"/>
                </a:lnTo>
                <a:lnTo>
                  <a:pt x="227226" y="149733"/>
                </a:lnTo>
                <a:close/>
              </a:path>
              <a:path w="240664" h="409575">
                <a:moveTo>
                  <a:pt x="138683" y="106299"/>
                </a:moveTo>
                <a:lnTo>
                  <a:pt x="113126" y="108855"/>
                </a:lnTo>
                <a:lnTo>
                  <a:pt x="89882" y="116528"/>
                </a:lnTo>
                <a:lnTo>
                  <a:pt x="68941" y="129326"/>
                </a:lnTo>
                <a:lnTo>
                  <a:pt x="50291" y="147256"/>
                </a:lnTo>
                <a:lnTo>
                  <a:pt x="225834" y="147256"/>
                </a:lnTo>
                <a:lnTo>
                  <a:pt x="195643" y="119252"/>
                </a:lnTo>
                <a:lnTo>
                  <a:pt x="154511" y="107105"/>
                </a:lnTo>
                <a:lnTo>
                  <a:pt x="138683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6711" y="2649169"/>
            <a:ext cx="273685" cy="417830"/>
          </a:xfrm>
          <a:custGeom>
            <a:avLst/>
            <a:gdLst/>
            <a:ahLst/>
            <a:cxnLst/>
            <a:rect l="l" t="t" r="r" b="b"/>
            <a:pathLst>
              <a:path w="273685" h="417830">
                <a:moveTo>
                  <a:pt x="246339" y="150304"/>
                </a:moveTo>
                <a:lnTo>
                  <a:pt x="135254" y="150304"/>
                </a:lnTo>
                <a:lnTo>
                  <a:pt x="153094" y="151360"/>
                </a:lnTo>
                <a:lnTo>
                  <a:pt x="168602" y="154533"/>
                </a:lnTo>
                <a:lnTo>
                  <a:pt x="203311" y="184335"/>
                </a:lnTo>
                <a:lnTo>
                  <a:pt x="206882" y="210413"/>
                </a:lnTo>
                <a:lnTo>
                  <a:pt x="206882" y="212216"/>
                </a:lnTo>
                <a:lnTo>
                  <a:pt x="169767" y="232794"/>
                </a:lnTo>
                <a:lnTo>
                  <a:pt x="102867" y="242561"/>
                </a:lnTo>
                <a:lnTo>
                  <a:pt x="90733" y="244428"/>
                </a:lnTo>
                <a:lnTo>
                  <a:pt x="53005" y="255144"/>
                </a:lnTo>
                <a:lnTo>
                  <a:pt x="21404" y="277302"/>
                </a:lnTo>
                <a:lnTo>
                  <a:pt x="2486" y="312399"/>
                </a:lnTo>
                <a:lnTo>
                  <a:pt x="0" y="333184"/>
                </a:lnTo>
                <a:lnTo>
                  <a:pt x="1643" y="350866"/>
                </a:lnTo>
                <a:lnTo>
                  <a:pt x="26308" y="393968"/>
                </a:lnTo>
                <a:lnTo>
                  <a:pt x="78415" y="416283"/>
                </a:lnTo>
                <a:lnTo>
                  <a:pt x="101434" y="417766"/>
                </a:lnTo>
                <a:lnTo>
                  <a:pt x="116045" y="417157"/>
                </a:lnTo>
                <a:lnTo>
                  <a:pt x="156971" y="407962"/>
                </a:lnTo>
                <a:lnTo>
                  <a:pt x="197007" y="385375"/>
                </a:lnTo>
                <a:lnTo>
                  <a:pt x="205856" y="378333"/>
                </a:lnTo>
                <a:lnTo>
                  <a:pt x="113537" y="378333"/>
                </a:lnTo>
                <a:lnTo>
                  <a:pt x="99764" y="377495"/>
                </a:lnTo>
                <a:lnTo>
                  <a:pt x="62277" y="357931"/>
                </a:lnTo>
                <a:lnTo>
                  <a:pt x="53720" y="331762"/>
                </a:lnTo>
                <a:lnTo>
                  <a:pt x="53720" y="322999"/>
                </a:lnTo>
                <a:lnTo>
                  <a:pt x="80581" y="291757"/>
                </a:lnTo>
                <a:lnTo>
                  <a:pt x="150304" y="277677"/>
                </a:lnTo>
                <a:lnTo>
                  <a:pt x="172593" y="273176"/>
                </a:lnTo>
                <a:lnTo>
                  <a:pt x="191452" y="268247"/>
                </a:lnTo>
                <a:lnTo>
                  <a:pt x="206882" y="262889"/>
                </a:lnTo>
                <a:lnTo>
                  <a:pt x="257746" y="262889"/>
                </a:lnTo>
                <a:lnTo>
                  <a:pt x="257641" y="210413"/>
                </a:lnTo>
                <a:lnTo>
                  <a:pt x="252572" y="164399"/>
                </a:lnTo>
                <a:lnTo>
                  <a:pt x="249051" y="155381"/>
                </a:lnTo>
                <a:lnTo>
                  <a:pt x="246339" y="150304"/>
                </a:lnTo>
                <a:close/>
              </a:path>
              <a:path w="273685" h="417830">
                <a:moveTo>
                  <a:pt x="260737" y="374332"/>
                </a:moveTo>
                <a:lnTo>
                  <a:pt x="210883" y="374332"/>
                </a:lnTo>
                <a:lnTo>
                  <a:pt x="212290" y="384640"/>
                </a:lnTo>
                <a:lnTo>
                  <a:pt x="214379" y="394268"/>
                </a:lnTo>
                <a:lnTo>
                  <a:pt x="217148" y="403214"/>
                </a:lnTo>
                <a:lnTo>
                  <a:pt x="220599" y="411480"/>
                </a:lnTo>
                <a:lnTo>
                  <a:pt x="273176" y="411480"/>
                </a:lnTo>
                <a:lnTo>
                  <a:pt x="268966" y="402817"/>
                </a:lnTo>
                <a:lnTo>
                  <a:pt x="265492" y="393953"/>
                </a:lnTo>
                <a:lnTo>
                  <a:pt x="262793" y="384921"/>
                </a:lnTo>
                <a:lnTo>
                  <a:pt x="260883" y="375665"/>
                </a:lnTo>
                <a:lnTo>
                  <a:pt x="260737" y="374332"/>
                </a:lnTo>
                <a:close/>
              </a:path>
              <a:path w="273685" h="417830">
                <a:moveTo>
                  <a:pt x="257746" y="262889"/>
                </a:moveTo>
                <a:lnTo>
                  <a:pt x="206882" y="262889"/>
                </a:lnTo>
                <a:lnTo>
                  <a:pt x="206590" y="281177"/>
                </a:lnTo>
                <a:lnTo>
                  <a:pt x="206089" y="296682"/>
                </a:lnTo>
                <a:lnTo>
                  <a:pt x="192448" y="341544"/>
                </a:lnTo>
                <a:lnTo>
                  <a:pt x="153503" y="371223"/>
                </a:lnTo>
                <a:lnTo>
                  <a:pt x="113537" y="378333"/>
                </a:lnTo>
                <a:lnTo>
                  <a:pt x="205856" y="378333"/>
                </a:lnTo>
                <a:lnTo>
                  <a:pt x="210883" y="374332"/>
                </a:lnTo>
                <a:lnTo>
                  <a:pt x="260737" y="374332"/>
                </a:lnTo>
                <a:lnTo>
                  <a:pt x="259509" y="363128"/>
                </a:lnTo>
                <a:lnTo>
                  <a:pt x="258529" y="344212"/>
                </a:lnTo>
                <a:lnTo>
                  <a:pt x="258036" y="322999"/>
                </a:lnTo>
                <a:lnTo>
                  <a:pt x="257918" y="315087"/>
                </a:lnTo>
                <a:lnTo>
                  <a:pt x="257793" y="294860"/>
                </a:lnTo>
                <a:lnTo>
                  <a:pt x="257746" y="262889"/>
                </a:lnTo>
                <a:close/>
              </a:path>
              <a:path w="273685" h="417830">
                <a:moveTo>
                  <a:pt x="142684" y="108585"/>
                </a:moveTo>
                <a:lnTo>
                  <a:pt x="90349" y="114494"/>
                </a:lnTo>
                <a:lnTo>
                  <a:pt x="49530" y="131802"/>
                </a:lnTo>
                <a:lnTo>
                  <a:pt x="17440" y="171464"/>
                </a:lnTo>
                <a:lnTo>
                  <a:pt x="8572" y="200025"/>
                </a:lnTo>
                <a:lnTo>
                  <a:pt x="57721" y="206883"/>
                </a:lnTo>
                <a:lnTo>
                  <a:pt x="62329" y="192236"/>
                </a:lnTo>
                <a:lnTo>
                  <a:pt x="68029" y="180011"/>
                </a:lnTo>
                <a:lnTo>
                  <a:pt x="104328" y="153436"/>
                </a:lnTo>
                <a:lnTo>
                  <a:pt x="135254" y="150304"/>
                </a:lnTo>
                <a:lnTo>
                  <a:pt x="246339" y="150304"/>
                </a:lnTo>
                <a:lnTo>
                  <a:pt x="244709" y="147254"/>
                </a:lnTo>
                <a:lnTo>
                  <a:pt x="215683" y="122313"/>
                </a:lnTo>
                <a:lnTo>
                  <a:pt x="177174" y="110813"/>
                </a:lnTo>
                <a:lnTo>
                  <a:pt x="160809" y="109141"/>
                </a:lnTo>
                <a:lnTo>
                  <a:pt x="142684" y="108585"/>
                </a:lnTo>
                <a:close/>
              </a:path>
              <a:path w="273685" h="417830">
                <a:moveTo>
                  <a:pt x="204025" y="0"/>
                </a:moveTo>
                <a:lnTo>
                  <a:pt x="137731" y="0"/>
                </a:lnTo>
                <a:lnTo>
                  <a:pt x="101155" y="78295"/>
                </a:lnTo>
                <a:lnTo>
                  <a:pt x="142875" y="78295"/>
                </a:lnTo>
                <a:lnTo>
                  <a:pt x="20402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9169" y="2757754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4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4">
                <a:moveTo>
                  <a:pt x="227576" y="43434"/>
                </a:moveTo>
                <a:lnTo>
                  <a:pt x="128777" y="43434"/>
                </a:lnTo>
                <a:lnTo>
                  <a:pt x="138473" y="44004"/>
                </a:lnTo>
                <a:lnTo>
                  <a:pt x="147543" y="45708"/>
                </a:lnTo>
                <a:lnTo>
                  <a:pt x="180996" y="69575"/>
                </a:lnTo>
                <a:lnTo>
                  <a:pt x="189950" y="108291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8" y="51928"/>
                </a:lnTo>
                <a:lnTo>
                  <a:pt x="227576" y="43434"/>
                </a:lnTo>
                <a:close/>
              </a:path>
              <a:path w="240664" h="302894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6" y="43434"/>
                </a:lnTo>
                <a:lnTo>
                  <a:pt x="227378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0438" y="2757754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4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3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50" y="41148"/>
                </a:lnTo>
                <a:lnTo>
                  <a:pt x="234988" y="40386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4">
                <a:moveTo>
                  <a:pt x="218884" y="206883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0"/>
                </a:lnTo>
                <a:lnTo>
                  <a:pt x="218884" y="206883"/>
                </a:lnTo>
                <a:close/>
              </a:path>
              <a:path w="273050" h="309244">
                <a:moveTo>
                  <a:pt x="235550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8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8" y="89039"/>
                </a:lnTo>
                <a:lnTo>
                  <a:pt x="251431" y="62660"/>
                </a:lnTo>
                <a:lnTo>
                  <a:pt x="23555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4867" y="2757754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4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1071"/>
                </a:lnTo>
                <a:lnTo>
                  <a:pt x="51739" y="114909"/>
                </a:lnTo>
                <a:lnTo>
                  <a:pt x="63348" y="76263"/>
                </a:lnTo>
                <a:lnTo>
                  <a:pt x="98974" y="48520"/>
                </a:lnTo>
                <a:lnTo>
                  <a:pt x="9947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4">
                <a:moveTo>
                  <a:pt x="227571" y="43434"/>
                </a:moveTo>
                <a:lnTo>
                  <a:pt x="128777" y="43434"/>
                </a:lnTo>
                <a:lnTo>
                  <a:pt x="138471" y="44004"/>
                </a:lnTo>
                <a:lnTo>
                  <a:pt x="147539" y="45708"/>
                </a:lnTo>
                <a:lnTo>
                  <a:pt x="180996" y="69575"/>
                </a:lnTo>
                <a:lnTo>
                  <a:pt x="189950" y="108291"/>
                </a:lnTo>
                <a:lnTo>
                  <a:pt x="190309" y="302895"/>
                </a:lnTo>
                <a:lnTo>
                  <a:pt x="240601" y="302895"/>
                </a:lnTo>
                <a:lnTo>
                  <a:pt x="240537" y="114909"/>
                </a:lnTo>
                <a:lnTo>
                  <a:pt x="237832" y="71920"/>
                </a:lnTo>
                <a:lnTo>
                  <a:pt x="231703" y="51928"/>
                </a:lnTo>
                <a:lnTo>
                  <a:pt x="227571" y="43434"/>
                </a:lnTo>
                <a:close/>
              </a:path>
              <a:path w="240664" h="302894">
                <a:moveTo>
                  <a:pt x="139344" y="0"/>
                </a:moveTo>
                <a:lnTo>
                  <a:pt x="110363" y="3020"/>
                </a:lnTo>
                <a:lnTo>
                  <a:pt x="84997" y="12087"/>
                </a:lnTo>
                <a:lnTo>
                  <a:pt x="63256" y="27206"/>
                </a:lnTo>
                <a:lnTo>
                  <a:pt x="45148" y="48387"/>
                </a:lnTo>
                <a:lnTo>
                  <a:pt x="99475" y="48387"/>
                </a:lnTo>
                <a:lnTo>
                  <a:pt x="113327" y="44704"/>
                </a:lnTo>
                <a:lnTo>
                  <a:pt x="128777" y="43434"/>
                </a:lnTo>
                <a:lnTo>
                  <a:pt x="227571" y="43434"/>
                </a:lnTo>
                <a:lnTo>
                  <a:pt x="227372" y="43025"/>
                </a:lnTo>
                <a:lnTo>
                  <a:pt x="199109" y="14800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2710" y="2651455"/>
            <a:ext cx="240665" cy="409575"/>
          </a:xfrm>
          <a:custGeom>
            <a:avLst/>
            <a:gdLst/>
            <a:ahLst/>
            <a:cxnLst/>
            <a:rect l="l" t="t" r="r" b="b"/>
            <a:pathLst>
              <a:path w="240664" h="409575">
                <a:moveTo>
                  <a:pt x="50292" y="0"/>
                </a:moveTo>
                <a:lnTo>
                  <a:pt x="0" y="0"/>
                </a:lnTo>
                <a:lnTo>
                  <a:pt x="0" y="409194"/>
                </a:lnTo>
                <a:lnTo>
                  <a:pt x="50292" y="409194"/>
                </a:lnTo>
                <a:lnTo>
                  <a:pt x="50292" y="247269"/>
                </a:lnTo>
                <a:lnTo>
                  <a:pt x="50810" y="230785"/>
                </a:lnTo>
                <a:lnTo>
                  <a:pt x="58572" y="192697"/>
                </a:lnTo>
                <a:lnTo>
                  <a:pt x="86487" y="161264"/>
                </a:lnTo>
                <a:lnTo>
                  <a:pt x="128206" y="149733"/>
                </a:lnTo>
                <a:lnTo>
                  <a:pt x="227216" y="149733"/>
                </a:lnTo>
                <a:lnTo>
                  <a:pt x="225825" y="147256"/>
                </a:lnTo>
                <a:lnTo>
                  <a:pt x="50292" y="147256"/>
                </a:lnTo>
                <a:lnTo>
                  <a:pt x="50292" y="0"/>
                </a:lnTo>
                <a:close/>
              </a:path>
              <a:path w="240664" h="409575">
                <a:moveTo>
                  <a:pt x="227216" y="149733"/>
                </a:moveTo>
                <a:lnTo>
                  <a:pt x="128206" y="149733"/>
                </a:lnTo>
                <a:lnTo>
                  <a:pt x="142211" y="150804"/>
                </a:lnTo>
                <a:lnTo>
                  <a:pt x="154519" y="154019"/>
                </a:lnTo>
                <a:lnTo>
                  <a:pt x="186247" y="189155"/>
                </a:lnTo>
                <a:lnTo>
                  <a:pt x="190309" y="409194"/>
                </a:lnTo>
                <a:lnTo>
                  <a:pt x="240601" y="409194"/>
                </a:lnTo>
                <a:lnTo>
                  <a:pt x="240601" y="221462"/>
                </a:lnTo>
                <a:lnTo>
                  <a:pt x="239956" y="201015"/>
                </a:lnTo>
                <a:lnTo>
                  <a:pt x="238017" y="183121"/>
                </a:lnTo>
                <a:lnTo>
                  <a:pt x="234772" y="167798"/>
                </a:lnTo>
                <a:lnTo>
                  <a:pt x="230212" y="155066"/>
                </a:lnTo>
                <a:lnTo>
                  <a:pt x="227216" y="149733"/>
                </a:lnTo>
                <a:close/>
              </a:path>
              <a:path w="240664" h="409575">
                <a:moveTo>
                  <a:pt x="138684" y="106299"/>
                </a:moveTo>
                <a:lnTo>
                  <a:pt x="113126" y="108855"/>
                </a:lnTo>
                <a:lnTo>
                  <a:pt x="89882" y="116528"/>
                </a:lnTo>
                <a:lnTo>
                  <a:pt x="68941" y="129326"/>
                </a:lnTo>
                <a:lnTo>
                  <a:pt x="50292" y="147256"/>
                </a:lnTo>
                <a:lnTo>
                  <a:pt x="225825" y="147256"/>
                </a:lnTo>
                <a:lnTo>
                  <a:pt x="195643" y="119252"/>
                </a:lnTo>
                <a:lnTo>
                  <a:pt x="154511" y="107105"/>
                </a:lnTo>
                <a:lnTo>
                  <a:pt x="138684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9410" y="2764040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4">
                <a:moveTo>
                  <a:pt x="50292" y="0"/>
                </a:moveTo>
                <a:lnTo>
                  <a:pt x="0" y="0"/>
                </a:lnTo>
                <a:lnTo>
                  <a:pt x="110" y="192003"/>
                </a:lnTo>
                <a:lnTo>
                  <a:pt x="3048" y="230416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66" y="302894"/>
                </a:lnTo>
                <a:lnTo>
                  <a:pt x="129162" y="299750"/>
                </a:lnTo>
                <a:lnTo>
                  <a:pt x="154155" y="290310"/>
                </a:lnTo>
                <a:lnTo>
                  <a:pt x="176058" y="274568"/>
                </a:lnTo>
                <a:lnTo>
                  <a:pt x="188952" y="259461"/>
                </a:lnTo>
                <a:lnTo>
                  <a:pt x="111251" y="259461"/>
                </a:lnTo>
                <a:lnTo>
                  <a:pt x="100414" y="258745"/>
                </a:lnTo>
                <a:lnTo>
                  <a:pt x="60715" y="234745"/>
                </a:lnTo>
                <a:lnTo>
                  <a:pt x="51068" y="197026"/>
                </a:lnTo>
                <a:lnTo>
                  <a:pt x="50292" y="164122"/>
                </a:lnTo>
                <a:lnTo>
                  <a:pt x="50292" y="0"/>
                </a:lnTo>
                <a:close/>
              </a:path>
              <a:path w="240029" h="302894">
                <a:moveTo>
                  <a:pt x="240030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29" h="302894">
                <a:moveTo>
                  <a:pt x="240030" y="0"/>
                </a:moveTo>
                <a:lnTo>
                  <a:pt x="189737" y="0"/>
                </a:lnTo>
                <a:lnTo>
                  <a:pt x="189737" y="158597"/>
                </a:lnTo>
                <a:lnTo>
                  <a:pt x="189222" y="176415"/>
                </a:lnTo>
                <a:lnTo>
                  <a:pt x="181559" y="216407"/>
                </a:lnTo>
                <a:lnTo>
                  <a:pt x="153543" y="247942"/>
                </a:lnTo>
                <a:lnTo>
                  <a:pt x="111251" y="259461"/>
                </a:lnTo>
                <a:lnTo>
                  <a:pt x="188952" y="259461"/>
                </a:lnTo>
                <a:lnTo>
                  <a:pt x="194881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8409" y="2757754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89" h="302894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89" h="302894">
                <a:moveTo>
                  <a:pt x="214735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22"/>
                </a:lnTo>
                <a:lnTo>
                  <a:pt x="176022" y="302895"/>
                </a:lnTo>
                <a:lnTo>
                  <a:pt x="226313" y="302895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5"/>
                </a:lnTo>
                <a:lnTo>
                  <a:pt x="218401" y="51815"/>
                </a:lnTo>
                <a:lnTo>
                  <a:pt x="214735" y="43434"/>
                </a:lnTo>
                <a:close/>
              </a:path>
              <a:path w="402589" h="302894">
                <a:moveTo>
                  <a:pt x="391133" y="43434"/>
                </a:moveTo>
                <a:lnTo>
                  <a:pt x="299085" y="43434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895"/>
                </a:lnTo>
                <a:lnTo>
                  <a:pt x="402336" y="302895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6" y="55391"/>
                </a:lnTo>
                <a:lnTo>
                  <a:pt x="391133" y="43434"/>
                </a:lnTo>
                <a:close/>
              </a:path>
              <a:path w="402589" h="302894">
                <a:moveTo>
                  <a:pt x="310324" y="0"/>
                </a:moveTo>
                <a:lnTo>
                  <a:pt x="283370" y="3234"/>
                </a:lnTo>
                <a:lnTo>
                  <a:pt x="259076" y="12944"/>
                </a:lnTo>
                <a:lnTo>
                  <a:pt x="237426" y="29135"/>
                </a:lnTo>
                <a:lnTo>
                  <a:pt x="218401" y="51815"/>
                </a:lnTo>
                <a:lnTo>
                  <a:pt x="264308" y="51815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5" y="43434"/>
                </a:lnTo>
                <a:lnTo>
                  <a:pt x="391133" y="43434"/>
                </a:lnTo>
                <a:lnTo>
                  <a:pt x="388871" y="38245"/>
                </a:lnTo>
                <a:lnTo>
                  <a:pt x="378421" y="24384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89" h="302894">
                <a:moveTo>
                  <a:pt x="134874" y="0"/>
                </a:moveTo>
                <a:lnTo>
                  <a:pt x="94161" y="7436"/>
                </a:lnTo>
                <a:lnTo>
                  <a:pt x="61347" y="28578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4"/>
                </a:lnTo>
                <a:lnTo>
                  <a:pt x="214735" y="43434"/>
                </a:lnTo>
                <a:lnTo>
                  <a:pt x="213331" y="40223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1938" y="2757754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4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45"/>
                </a:lnTo>
                <a:lnTo>
                  <a:pt x="215177" y="271945"/>
                </a:lnTo>
                <a:lnTo>
                  <a:pt x="219061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2" y="205981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15" y="46924"/>
                </a:lnTo>
                <a:lnTo>
                  <a:pt x="101171" y="45250"/>
                </a:lnTo>
                <a:lnTo>
                  <a:pt x="45720" y="45250"/>
                </a:lnTo>
                <a:lnTo>
                  <a:pt x="45720" y="6286"/>
                </a:lnTo>
                <a:close/>
              </a:path>
              <a:path w="257175" h="417194">
                <a:moveTo>
                  <a:pt x="215177" y="271945"/>
                </a:moveTo>
                <a:lnTo>
                  <a:pt x="50292" y="271945"/>
                </a:lnTo>
                <a:lnTo>
                  <a:pt x="57152" y="279659"/>
                </a:lnTo>
                <a:lnTo>
                  <a:pt x="93321" y="303239"/>
                </a:lnTo>
                <a:lnTo>
                  <a:pt x="128104" y="309181"/>
                </a:lnTo>
                <a:lnTo>
                  <a:pt x="145052" y="307968"/>
                </a:lnTo>
                <a:lnTo>
                  <a:pt x="193446" y="289852"/>
                </a:lnTo>
                <a:lnTo>
                  <a:pt x="215177" y="271945"/>
                </a:lnTo>
                <a:close/>
              </a:path>
              <a:path w="257175" h="417194">
                <a:moveTo>
                  <a:pt x="220717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7"/>
                </a:lnTo>
                <a:lnTo>
                  <a:pt x="192677" y="83377"/>
                </a:lnTo>
                <a:lnTo>
                  <a:pt x="204291" y="125704"/>
                </a:lnTo>
                <a:lnTo>
                  <a:pt x="205739" y="152209"/>
                </a:lnTo>
                <a:lnTo>
                  <a:pt x="204255" y="179914"/>
                </a:lnTo>
                <a:lnTo>
                  <a:pt x="192356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61" y="268033"/>
                </a:lnTo>
                <a:lnTo>
                  <a:pt x="240880" y="234124"/>
                </a:lnTo>
                <a:lnTo>
                  <a:pt x="253099" y="195481"/>
                </a:lnTo>
                <a:lnTo>
                  <a:pt x="257175" y="152400"/>
                </a:lnTo>
                <a:lnTo>
                  <a:pt x="256247" y="131630"/>
                </a:lnTo>
                <a:lnTo>
                  <a:pt x="248854" y="92690"/>
                </a:lnTo>
                <a:lnTo>
                  <a:pt x="224035" y="43008"/>
                </a:lnTo>
                <a:lnTo>
                  <a:pt x="220717" y="39433"/>
                </a:lnTo>
                <a:close/>
              </a:path>
              <a:path w="257175" h="417194">
                <a:moveTo>
                  <a:pt x="131635" y="0"/>
                </a:moveTo>
                <a:lnTo>
                  <a:pt x="92991" y="6391"/>
                </a:lnTo>
                <a:lnTo>
                  <a:pt x="54056" y="34660"/>
                </a:lnTo>
                <a:lnTo>
                  <a:pt x="45720" y="45250"/>
                </a:lnTo>
                <a:lnTo>
                  <a:pt x="101171" y="45250"/>
                </a:lnTo>
                <a:lnTo>
                  <a:pt x="111424" y="41308"/>
                </a:lnTo>
                <a:lnTo>
                  <a:pt x="126961" y="39433"/>
                </a:lnTo>
                <a:lnTo>
                  <a:pt x="220717" y="39433"/>
                </a:lnTo>
                <a:lnTo>
                  <a:pt x="212202" y="30262"/>
                </a:lnTo>
                <a:lnTo>
                  <a:pt x="198589" y="19532"/>
                </a:lnTo>
                <a:lnTo>
                  <a:pt x="183536" y="10972"/>
                </a:lnTo>
                <a:lnTo>
                  <a:pt x="167365" y="4870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2636" y="2757754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4">
                <a:moveTo>
                  <a:pt x="246348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5" h="309244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3" y="285368"/>
                </a:lnTo>
                <a:lnTo>
                  <a:pt x="262798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5" h="309244">
                <a:moveTo>
                  <a:pt x="257746" y="154304"/>
                </a:moveTo>
                <a:lnTo>
                  <a:pt x="206883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5" h="309244">
                <a:moveTo>
                  <a:pt x="142684" y="0"/>
                </a:moveTo>
                <a:lnTo>
                  <a:pt x="90354" y="5909"/>
                </a:lnTo>
                <a:lnTo>
                  <a:pt x="49530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85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7065" y="2757754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4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3" y="57594"/>
                </a:lnTo>
                <a:lnTo>
                  <a:pt x="106680" y="52006"/>
                </a:lnTo>
                <a:lnTo>
                  <a:pt x="147224" y="52006"/>
                </a:lnTo>
                <a:lnTo>
                  <a:pt x="147332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89" h="302894">
                <a:moveTo>
                  <a:pt x="147224" y="52006"/>
                </a:moveTo>
                <a:lnTo>
                  <a:pt x="106680" y="52006"/>
                </a:lnTo>
                <a:lnTo>
                  <a:pt x="115822" y="52649"/>
                </a:lnTo>
                <a:lnTo>
                  <a:pt x="124963" y="54578"/>
                </a:lnTo>
                <a:lnTo>
                  <a:pt x="134106" y="57792"/>
                </a:lnTo>
                <a:lnTo>
                  <a:pt x="143256" y="62293"/>
                </a:lnTo>
                <a:lnTo>
                  <a:pt x="147224" y="52006"/>
                </a:lnTo>
                <a:close/>
              </a:path>
              <a:path w="161289" h="302894">
                <a:moveTo>
                  <a:pt x="109435" y="0"/>
                </a:moveTo>
                <a:lnTo>
                  <a:pt x="69630" y="16453"/>
                </a:lnTo>
                <a:lnTo>
                  <a:pt x="45148" y="51727"/>
                </a:lnTo>
                <a:lnTo>
                  <a:pt x="147332" y="51727"/>
                </a:lnTo>
                <a:lnTo>
                  <a:pt x="161150" y="15913"/>
                </a:lnTo>
                <a:lnTo>
                  <a:pt x="148065" y="8963"/>
                </a:lnTo>
                <a:lnTo>
                  <a:pt x="135083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0801" y="2757754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4">
                <a:moveTo>
                  <a:pt x="246339" y="41719"/>
                </a:moveTo>
                <a:lnTo>
                  <a:pt x="135255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883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7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5" h="309244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5" h="309244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7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5" h="309244">
                <a:moveTo>
                  <a:pt x="142684" y="0"/>
                </a:moveTo>
                <a:lnTo>
                  <a:pt x="90349" y="5909"/>
                </a:lnTo>
                <a:lnTo>
                  <a:pt x="49530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5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6934" y="2651455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22" y="117111"/>
                </a:lnTo>
                <a:lnTo>
                  <a:pt x="33270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4"/>
                </a:lnTo>
                <a:lnTo>
                  <a:pt x="9157" y="323422"/>
                </a:lnTo>
                <a:lnTo>
                  <a:pt x="25319" y="358048"/>
                </a:lnTo>
                <a:lnTo>
                  <a:pt x="62377" y="395960"/>
                </a:lnTo>
                <a:lnTo>
                  <a:pt x="110081" y="414264"/>
                </a:lnTo>
                <a:lnTo>
                  <a:pt x="127439" y="415480"/>
                </a:lnTo>
                <a:lnTo>
                  <a:pt x="153141" y="412731"/>
                </a:lnTo>
                <a:lnTo>
                  <a:pt x="175517" y="404491"/>
                </a:lnTo>
                <a:lnTo>
                  <a:pt x="194571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73" y="372580"/>
                </a:lnTo>
                <a:lnTo>
                  <a:pt x="75534" y="346240"/>
                </a:lnTo>
                <a:lnTo>
                  <a:pt x="57443" y="310935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5" y="149788"/>
                </a:lnTo>
                <a:lnTo>
                  <a:pt x="161718" y="155105"/>
                </a:lnTo>
                <a:lnTo>
                  <a:pt x="198227" y="192639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4" y="291273"/>
                </a:lnTo>
                <a:lnTo>
                  <a:pt x="198468" y="332274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3632" y="2651455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8778" y="276404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61074" y="2757754"/>
            <a:ext cx="261620" cy="423545"/>
          </a:xfrm>
          <a:custGeom>
            <a:avLst/>
            <a:gdLst/>
            <a:ahLst/>
            <a:cxnLst/>
            <a:rect l="l" t="t" r="r" b="b"/>
            <a:pathLst>
              <a:path w="261620" h="423544">
                <a:moveTo>
                  <a:pt x="10287" y="327469"/>
                </a:moveTo>
                <a:lnTo>
                  <a:pt x="17586" y="369322"/>
                </a:lnTo>
                <a:lnTo>
                  <a:pt x="41821" y="399097"/>
                </a:lnTo>
                <a:lnTo>
                  <a:pt x="79478" y="416977"/>
                </a:lnTo>
                <a:lnTo>
                  <a:pt x="127355" y="422922"/>
                </a:lnTo>
                <a:lnTo>
                  <a:pt x="148767" y="421869"/>
                </a:lnTo>
                <a:lnTo>
                  <a:pt x="186339" y="413471"/>
                </a:lnTo>
                <a:lnTo>
                  <a:pt x="228900" y="386375"/>
                </a:lnTo>
                <a:lnTo>
                  <a:pt x="233215" y="381190"/>
                </a:lnTo>
                <a:lnTo>
                  <a:pt x="127063" y="381190"/>
                </a:lnTo>
                <a:lnTo>
                  <a:pt x="111707" y="380317"/>
                </a:lnTo>
                <a:lnTo>
                  <a:pt x="69599" y="361320"/>
                </a:lnTo>
                <a:lnTo>
                  <a:pt x="58864" y="334327"/>
                </a:lnTo>
                <a:lnTo>
                  <a:pt x="10287" y="327469"/>
                </a:lnTo>
                <a:close/>
              </a:path>
              <a:path w="261620" h="423544">
                <a:moveTo>
                  <a:pt x="261131" y="264033"/>
                </a:moveTo>
                <a:lnTo>
                  <a:pt x="210312" y="264033"/>
                </a:lnTo>
                <a:lnTo>
                  <a:pt x="210189" y="286431"/>
                </a:lnTo>
                <a:lnTo>
                  <a:pt x="209540" y="304612"/>
                </a:lnTo>
                <a:lnTo>
                  <a:pt x="196910" y="350594"/>
                </a:lnTo>
                <a:lnTo>
                  <a:pt x="157986" y="377704"/>
                </a:lnTo>
                <a:lnTo>
                  <a:pt x="127063" y="381190"/>
                </a:lnTo>
                <a:lnTo>
                  <a:pt x="233215" y="381190"/>
                </a:lnTo>
                <a:lnTo>
                  <a:pt x="253262" y="343578"/>
                </a:lnTo>
                <a:lnTo>
                  <a:pt x="260299" y="294535"/>
                </a:lnTo>
                <a:lnTo>
                  <a:pt x="261131" y="264033"/>
                </a:lnTo>
                <a:close/>
              </a:path>
              <a:path w="261620" h="423544">
                <a:moveTo>
                  <a:pt x="128397" y="0"/>
                </a:moveTo>
                <a:lnTo>
                  <a:pt x="75033" y="10972"/>
                </a:lnTo>
                <a:lnTo>
                  <a:pt x="34112" y="43127"/>
                </a:lnTo>
                <a:lnTo>
                  <a:pt x="8642" y="93211"/>
                </a:lnTo>
                <a:lnTo>
                  <a:pt x="963" y="132359"/>
                </a:lnTo>
                <a:lnTo>
                  <a:pt x="0" y="153162"/>
                </a:lnTo>
                <a:lnTo>
                  <a:pt x="2091" y="182864"/>
                </a:lnTo>
                <a:lnTo>
                  <a:pt x="18848" y="235691"/>
                </a:lnTo>
                <a:lnTo>
                  <a:pt x="51991" y="278104"/>
                </a:lnTo>
                <a:lnTo>
                  <a:pt x="99348" y="300143"/>
                </a:lnTo>
                <a:lnTo>
                  <a:pt x="128206" y="302895"/>
                </a:lnTo>
                <a:lnTo>
                  <a:pt x="151765" y="300466"/>
                </a:lnTo>
                <a:lnTo>
                  <a:pt x="173297" y="293179"/>
                </a:lnTo>
                <a:lnTo>
                  <a:pt x="192811" y="281035"/>
                </a:lnTo>
                <a:lnTo>
                  <a:pt x="210312" y="264033"/>
                </a:lnTo>
                <a:lnTo>
                  <a:pt x="261131" y="264033"/>
                </a:lnTo>
                <a:lnTo>
                  <a:pt x="261175" y="261175"/>
                </a:lnTo>
                <a:lnTo>
                  <a:pt x="132689" y="261175"/>
                </a:lnTo>
                <a:lnTo>
                  <a:pt x="115988" y="259498"/>
                </a:lnTo>
                <a:lnTo>
                  <a:pt x="74587" y="234416"/>
                </a:lnTo>
                <a:lnTo>
                  <a:pt x="57224" y="199837"/>
                </a:lnTo>
                <a:lnTo>
                  <a:pt x="51435" y="149542"/>
                </a:lnTo>
                <a:lnTo>
                  <a:pt x="52899" y="124416"/>
                </a:lnTo>
                <a:lnTo>
                  <a:pt x="64615" y="84089"/>
                </a:lnTo>
                <a:lnTo>
                  <a:pt x="100896" y="48509"/>
                </a:lnTo>
                <a:lnTo>
                  <a:pt x="131927" y="41719"/>
                </a:lnTo>
                <a:lnTo>
                  <a:pt x="213777" y="41719"/>
                </a:lnTo>
                <a:lnTo>
                  <a:pt x="196723" y="24110"/>
                </a:lnTo>
                <a:lnTo>
                  <a:pt x="176250" y="10715"/>
                </a:lnTo>
                <a:lnTo>
                  <a:pt x="153472" y="2678"/>
                </a:lnTo>
                <a:lnTo>
                  <a:pt x="128397" y="0"/>
                </a:lnTo>
                <a:close/>
              </a:path>
              <a:path w="261620" h="423544">
                <a:moveTo>
                  <a:pt x="213777" y="41719"/>
                </a:moveTo>
                <a:lnTo>
                  <a:pt x="131927" y="41719"/>
                </a:lnTo>
                <a:lnTo>
                  <a:pt x="148320" y="43435"/>
                </a:lnTo>
                <a:lnTo>
                  <a:pt x="163490" y="48590"/>
                </a:lnTo>
                <a:lnTo>
                  <a:pt x="200692" y="84715"/>
                </a:lnTo>
                <a:lnTo>
                  <a:pt x="212796" y="125683"/>
                </a:lnTo>
                <a:lnTo>
                  <a:pt x="214215" y="149542"/>
                </a:lnTo>
                <a:lnTo>
                  <a:pt x="214202" y="153162"/>
                </a:lnTo>
                <a:lnTo>
                  <a:pt x="208454" y="200459"/>
                </a:lnTo>
                <a:lnTo>
                  <a:pt x="190881" y="234607"/>
                </a:lnTo>
                <a:lnTo>
                  <a:pt x="149334" y="259515"/>
                </a:lnTo>
                <a:lnTo>
                  <a:pt x="132689" y="261175"/>
                </a:lnTo>
                <a:lnTo>
                  <a:pt x="261175" y="261175"/>
                </a:lnTo>
                <a:lnTo>
                  <a:pt x="261175" y="42862"/>
                </a:lnTo>
                <a:lnTo>
                  <a:pt x="214884" y="42862"/>
                </a:lnTo>
                <a:lnTo>
                  <a:pt x="213777" y="41719"/>
                </a:lnTo>
                <a:close/>
              </a:path>
              <a:path w="261620" h="423544">
                <a:moveTo>
                  <a:pt x="261175" y="6286"/>
                </a:moveTo>
                <a:lnTo>
                  <a:pt x="214884" y="6286"/>
                </a:lnTo>
                <a:lnTo>
                  <a:pt x="214884" y="42862"/>
                </a:lnTo>
                <a:lnTo>
                  <a:pt x="261175" y="42862"/>
                </a:lnTo>
                <a:lnTo>
                  <a:pt x="261175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8450" y="2757754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4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50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4">
                <a:moveTo>
                  <a:pt x="214748" y="43434"/>
                </a:moveTo>
                <a:lnTo>
                  <a:pt x="123545" y="43434"/>
                </a:lnTo>
                <a:lnTo>
                  <a:pt x="136507" y="44487"/>
                </a:lnTo>
                <a:lnTo>
                  <a:pt x="147534" y="47639"/>
                </a:lnTo>
                <a:lnTo>
                  <a:pt x="172953" y="81122"/>
                </a:lnTo>
                <a:lnTo>
                  <a:pt x="176022" y="302895"/>
                </a:lnTo>
                <a:lnTo>
                  <a:pt x="226313" y="302895"/>
                </a:lnTo>
                <a:lnTo>
                  <a:pt x="226353" y="130127"/>
                </a:lnTo>
                <a:lnTo>
                  <a:pt x="231470" y="91276"/>
                </a:lnTo>
                <a:lnTo>
                  <a:pt x="258006" y="55130"/>
                </a:lnTo>
                <a:lnTo>
                  <a:pt x="264312" y="51815"/>
                </a:lnTo>
                <a:lnTo>
                  <a:pt x="218414" y="51815"/>
                </a:lnTo>
                <a:lnTo>
                  <a:pt x="214748" y="43434"/>
                </a:lnTo>
                <a:close/>
              </a:path>
              <a:path w="402590" h="302894">
                <a:moveTo>
                  <a:pt x="391137" y="43434"/>
                </a:moveTo>
                <a:lnTo>
                  <a:pt x="299084" y="43434"/>
                </a:lnTo>
                <a:lnTo>
                  <a:pt x="307463" y="43935"/>
                </a:lnTo>
                <a:lnTo>
                  <a:pt x="315294" y="45446"/>
                </a:lnTo>
                <a:lnTo>
                  <a:pt x="347091" y="72872"/>
                </a:lnTo>
                <a:lnTo>
                  <a:pt x="351981" y="113457"/>
                </a:lnTo>
                <a:lnTo>
                  <a:pt x="352044" y="302895"/>
                </a:lnTo>
                <a:lnTo>
                  <a:pt x="402335" y="302895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7" y="55391"/>
                </a:lnTo>
                <a:lnTo>
                  <a:pt x="391137" y="43434"/>
                </a:lnTo>
                <a:close/>
              </a:path>
              <a:path w="402590" h="302894">
                <a:moveTo>
                  <a:pt x="310324" y="0"/>
                </a:moveTo>
                <a:lnTo>
                  <a:pt x="283372" y="3234"/>
                </a:lnTo>
                <a:lnTo>
                  <a:pt x="259083" y="12944"/>
                </a:lnTo>
                <a:lnTo>
                  <a:pt x="237436" y="29135"/>
                </a:lnTo>
                <a:lnTo>
                  <a:pt x="218414" y="51815"/>
                </a:lnTo>
                <a:lnTo>
                  <a:pt x="264312" y="51815"/>
                </a:lnTo>
                <a:lnTo>
                  <a:pt x="270356" y="48639"/>
                </a:lnTo>
                <a:lnTo>
                  <a:pt x="284046" y="44737"/>
                </a:lnTo>
                <a:lnTo>
                  <a:pt x="299084" y="43434"/>
                </a:lnTo>
                <a:lnTo>
                  <a:pt x="391137" y="43434"/>
                </a:lnTo>
                <a:lnTo>
                  <a:pt x="388877" y="38245"/>
                </a:lnTo>
                <a:lnTo>
                  <a:pt x="378434" y="24384"/>
                </a:lnTo>
                <a:lnTo>
                  <a:pt x="365274" y="13705"/>
                </a:lnTo>
                <a:lnTo>
                  <a:pt x="349523" y="6086"/>
                </a:lnTo>
                <a:lnTo>
                  <a:pt x="331200" y="1520"/>
                </a:lnTo>
                <a:lnTo>
                  <a:pt x="310324" y="0"/>
                </a:lnTo>
                <a:close/>
              </a:path>
              <a:path w="402590" h="302894">
                <a:moveTo>
                  <a:pt x="134874" y="0"/>
                </a:moveTo>
                <a:lnTo>
                  <a:pt x="94174" y="7436"/>
                </a:lnTo>
                <a:lnTo>
                  <a:pt x="61358" y="28578"/>
                </a:lnTo>
                <a:lnTo>
                  <a:pt x="45148" y="48196"/>
                </a:lnTo>
                <a:lnTo>
                  <a:pt x="97750" y="48196"/>
                </a:lnTo>
                <a:lnTo>
                  <a:pt x="103182" y="46223"/>
                </a:lnTo>
                <a:lnTo>
                  <a:pt x="113168" y="44131"/>
                </a:lnTo>
                <a:lnTo>
                  <a:pt x="123545" y="43434"/>
                </a:lnTo>
                <a:lnTo>
                  <a:pt x="214748" y="43434"/>
                </a:lnTo>
                <a:lnTo>
                  <a:pt x="213343" y="4022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7364" y="2757754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4">
                <a:moveTo>
                  <a:pt x="246348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11" y="75750"/>
                </a:lnTo>
                <a:lnTo>
                  <a:pt x="206882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2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4" y="55814"/>
                </a:lnTo>
                <a:lnTo>
                  <a:pt x="249058" y="46796"/>
                </a:lnTo>
                <a:lnTo>
                  <a:pt x="246348" y="41719"/>
                </a:lnTo>
                <a:close/>
              </a:path>
              <a:path w="273684" h="309244">
                <a:moveTo>
                  <a:pt x="260749" y="265747"/>
                </a:moveTo>
                <a:lnTo>
                  <a:pt x="210883" y="265747"/>
                </a:lnTo>
                <a:lnTo>
                  <a:pt x="212297" y="276055"/>
                </a:lnTo>
                <a:lnTo>
                  <a:pt x="214388" y="285683"/>
                </a:lnTo>
                <a:lnTo>
                  <a:pt x="217155" y="294629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3" y="285368"/>
                </a:lnTo>
                <a:lnTo>
                  <a:pt x="262798" y="276336"/>
                </a:lnTo>
                <a:lnTo>
                  <a:pt x="260896" y="267080"/>
                </a:lnTo>
                <a:lnTo>
                  <a:pt x="260749" y="265747"/>
                </a:lnTo>
                <a:close/>
              </a:path>
              <a:path w="273684" h="309244">
                <a:moveTo>
                  <a:pt x="257746" y="154304"/>
                </a:moveTo>
                <a:lnTo>
                  <a:pt x="206882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4" h="309244">
                <a:moveTo>
                  <a:pt x="142684" y="0"/>
                </a:moveTo>
                <a:lnTo>
                  <a:pt x="90354" y="5909"/>
                </a:lnTo>
                <a:lnTo>
                  <a:pt x="49529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6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48" y="41719"/>
                </a:lnTo>
                <a:lnTo>
                  <a:pt x="244720" y="38669"/>
                </a:lnTo>
                <a:lnTo>
                  <a:pt x="215685" y="13728"/>
                </a:lnTo>
                <a:lnTo>
                  <a:pt x="177179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0981" y="2757754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4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4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86534" y="2764040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4">
                <a:moveTo>
                  <a:pt x="50292" y="0"/>
                </a:moveTo>
                <a:lnTo>
                  <a:pt x="0" y="0"/>
                </a:lnTo>
                <a:lnTo>
                  <a:pt x="109" y="192003"/>
                </a:lnTo>
                <a:lnTo>
                  <a:pt x="3048" y="230416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53" y="302894"/>
                </a:lnTo>
                <a:lnTo>
                  <a:pt x="129151" y="299750"/>
                </a:lnTo>
                <a:lnTo>
                  <a:pt x="154149" y="290310"/>
                </a:lnTo>
                <a:lnTo>
                  <a:pt x="176056" y="274568"/>
                </a:lnTo>
                <a:lnTo>
                  <a:pt x="188951" y="259461"/>
                </a:lnTo>
                <a:lnTo>
                  <a:pt x="111251" y="259461"/>
                </a:lnTo>
                <a:lnTo>
                  <a:pt x="100413" y="258745"/>
                </a:lnTo>
                <a:lnTo>
                  <a:pt x="60713" y="234745"/>
                </a:lnTo>
                <a:lnTo>
                  <a:pt x="51063" y="197026"/>
                </a:lnTo>
                <a:lnTo>
                  <a:pt x="50292" y="164122"/>
                </a:lnTo>
                <a:lnTo>
                  <a:pt x="50292" y="0"/>
                </a:lnTo>
                <a:close/>
              </a:path>
              <a:path w="240029" h="302894">
                <a:moveTo>
                  <a:pt x="240029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29" y="296608"/>
                </a:lnTo>
                <a:lnTo>
                  <a:pt x="240029" y="252514"/>
                </a:lnTo>
                <a:close/>
              </a:path>
              <a:path w="240029" h="302894">
                <a:moveTo>
                  <a:pt x="240029" y="0"/>
                </a:moveTo>
                <a:lnTo>
                  <a:pt x="189738" y="0"/>
                </a:lnTo>
                <a:lnTo>
                  <a:pt x="189738" y="158597"/>
                </a:lnTo>
                <a:lnTo>
                  <a:pt x="189222" y="176415"/>
                </a:lnTo>
                <a:lnTo>
                  <a:pt x="181546" y="216407"/>
                </a:lnTo>
                <a:lnTo>
                  <a:pt x="153543" y="247942"/>
                </a:lnTo>
                <a:lnTo>
                  <a:pt x="111251" y="259461"/>
                </a:lnTo>
                <a:lnTo>
                  <a:pt x="188951" y="259461"/>
                </a:lnTo>
                <a:lnTo>
                  <a:pt x="194881" y="252514"/>
                </a:lnTo>
                <a:lnTo>
                  <a:pt x="240029" y="252514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2990" y="2757754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4">
                <a:moveTo>
                  <a:pt x="45720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2" y="416623"/>
                </a:lnTo>
                <a:lnTo>
                  <a:pt x="50292" y="271945"/>
                </a:lnTo>
                <a:lnTo>
                  <a:pt x="215189" y="271945"/>
                </a:lnTo>
                <a:lnTo>
                  <a:pt x="219073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6" y="205981"/>
                </a:lnTo>
                <a:lnTo>
                  <a:pt x="45720" y="156400"/>
                </a:lnTo>
                <a:lnTo>
                  <a:pt x="47257" y="129537"/>
                </a:lnTo>
                <a:lnTo>
                  <a:pt x="59586" y="86025"/>
                </a:lnTo>
                <a:lnTo>
                  <a:pt x="96827" y="46924"/>
                </a:lnTo>
                <a:lnTo>
                  <a:pt x="101184" y="45250"/>
                </a:lnTo>
                <a:lnTo>
                  <a:pt x="45720" y="45250"/>
                </a:lnTo>
                <a:lnTo>
                  <a:pt x="45720" y="6286"/>
                </a:lnTo>
                <a:close/>
              </a:path>
              <a:path w="257175" h="417194">
                <a:moveTo>
                  <a:pt x="215189" y="271945"/>
                </a:moveTo>
                <a:lnTo>
                  <a:pt x="50292" y="271945"/>
                </a:lnTo>
                <a:lnTo>
                  <a:pt x="57152" y="279659"/>
                </a:lnTo>
                <a:lnTo>
                  <a:pt x="93329" y="303239"/>
                </a:lnTo>
                <a:lnTo>
                  <a:pt x="128117" y="309181"/>
                </a:lnTo>
                <a:lnTo>
                  <a:pt x="145063" y="307968"/>
                </a:lnTo>
                <a:lnTo>
                  <a:pt x="193459" y="289852"/>
                </a:lnTo>
                <a:lnTo>
                  <a:pt x="215189" y="271945"/>
                </a:lnTo>
                <a:close/>
              </a:path>
              <a:path w="257175" h="417194">
                <a:moveTo>
                  <a:pt x="220724" y="39433"/>
                </a:moveTo>
                <a:lnTo>
                  <a:pt x="126974" y="39433"/>
                </a:lnTo>
                <a:lnTo>
                  <a:pt x="142549" y="41185"/>
                </a:lnTo>
                <a:lnTo>
                  <a:pt x="156989" y="46447"/>
                </a:lnTo>
                <a:lnTo>
                  <a:pt x="192683" y="83377"/>
                </a:lnTo>
                <a:lnTo>
                  <a:pt x="204292" y="125704"/>
                </a:lnTo>
                <a:lnTo>
                  <a:pt x="205740" y="152209"/>
                </a:lnTo>
                <a:lnTo>
                  <a:pt x="204257" y="179914"/>
                </a:lnTo>
                <a:lnTo>
                  <a:pt x="192361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73" y="268033"/>
                </a:lnTo>
                <a:lnTo>
                  <a:pt x="240893" y="234124"/>
                </a:lnTo>
                <a:lnTo>
                  <a:pt x="253106" y="195481"/>
                </a:lnTo>
                <a:lnTo>
                  <a:pt x="257175" y="152400"/>
                </a:lnTo>
                <a:lnTo>
                  <a:pt x="256247" y="131630"/>
                </a:lnTo>
                <a:lnTo>
                  <a:pt x="248859" y="92690"/>
                </a:lnTo>
                <a:lnTo>
                  <a:pt x="224043" y="43008"/>
                </a:lnTo>
                <a:lnTo>
                  <a:pt x="220724" y="39433"/>
                </a:lnTo>
                <a:close/>
              </a:path>
              <a:path w="257175" h="417194">
                <a:moveTo>
                  <a:pt x="131635" y="0"/>
                </a:moveTo>
                <a:lnTo>
                  <a:pt x="92993" y="6391"/>
                </a:lnTo>
                <a:lnTo>
                  <a:pt x="54063" y="34660"/>
                </a:lnTo>
                <a:lnTo>
                  <a:pt x="45720" y="45250"/>
                </a:lnTo>
                <a:lnTo>
                  <a:pt x="101184" y="45250"/>
                </a:lnTo>
                <a:lnTo>
                  <a:pt x="111436" y="41308"/>
                </a:lnTo>
                <a:lnTo>
                  <a:pt x="126974" y="39433"/>
                </a:lnTo>
                <a:lnTo>
                  <a:pt x="220724" y="39433"/>
                </a:lnTo>
                <a:lnTo>
                  <a:pt x="212210" y="30262"/>
                </a:lnTo>
                <a:lnTo>
                  <a:pt x="198602" y="19532"/>
                </a:lnTo>
                <a:lnTo>
                  <a:pt x="183541" y="10972"/>
                </a:lnTo>
                <a:lnTo>
                  <a:pt x="167366" y="4870"/>
                </a:lnTo>
                <a:lnTo>
                  <a:pt x="150067" y="1216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83701" y="2757754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4">
                <a:moveTo>
                  <a:pt x="246339" y="41719"/>
                </a:moveTo>
                <a:lnTo>
                  <a:pt x="135254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2" y="101828"/>
                </a:lnTo>
                <a:lnTo>
                  <a:pt x="206882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8" y="269748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4" h="309244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2"/>
                </a:lnTo>
                <a:lnTo>
                  <a:pt x="265492" y="285368"/>
                </a:lnTo>
                <a:lnTo>
                  <a:pt x="262793" y="276336"/>
                </a:lnTo>
                <a:lnTo>
                  <a:pt x="260883" y="267080"/>
                </a:lnTo>
                <a:lnTo>
                  <a:pt x="260737" y="265747"/>
                </a:lnTo>
                <a:close/>
              </a:path>
              <a:path w="273684" h="309244">
                <a:moveTo>
                  <a:pt x="257746" y="154304"/>
                </a:moveTo>
                <a:lnTo>
                  <a:pt x="206882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8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4">
                <a:moveTo>
                  <a:pt x="142684" y="0"/>
                </a:moveTo>
                <a:lnTo>
                  <a:pt x="90349" y="5909"/>
                </a:lnTo>
                <a:lnTo>
                  <a:pt x="49529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4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834" y="2651455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27" y="117111"/>
                </a:lnTo>
                <a:lnTo>
                  <a:pt x="33272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4"/>
                </a:lnTo>
                <a:lnTo>
                  <a:pt x="9162" y="323422"/>
                </a:lnTo>
                <a:lnTo>
                  <a:pt x="25325" y="358048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39" y="415480"/>
                </a:lnTo>
                <a:lnTo>
                  <a:pt x="153141" y="412731"/>
                </a:lnTo>
                <a:lnTo>
                  <a:pt x="175517" y="404491"/>
                </a:lnTo>
                <a:lnTo>
                  <a:pt x="194571" y="390770"/>
                </a:lnTo>
                <a:lnTo>
                  <a:pt x="208047" y="374332"/>
                </a:lnTo>
                <a:lnTo>
                  <a:pt x="132291" y="374332"/>
                </a:lnTo>
                <a:lnTo>
                  <a:pt x="116473" y="372580"/>
                </a:lnTo>
                <a:lnTo>
                  <a:pt x="75522" y="346240"/>
                </a:lnTo>
                <a:lnTo>
                  <a:pt x="57442" y="310935"/>
                </a:lnTo>
                <a:lnTo>
                  <a:pt x="51435" y="261175"/>
                </a:lnTo>
                <a:lnTo>
                  <a:pt x="52838" y="233878"/>
                </a:lnTo>
                <a:lnTo>
                  <a:pt x="64085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6" y="149788"/>
                </a:lnTo>
                <a:lnTo>
                  <a:pt x="161720" y="155105"/>
                </a:lnTo>
                <a:lnTo>
                  <a:pt x="198232" y="192639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6" y="291273"/>
                </a:lnTo>
                <a:lnTo>
                  <a:pt x="198473" y="332274"/>
                </a:lnTo>
                <a:lnTo>
                  <a:pt x="162812" y="367617"/>
                </a:lnTo>
                <a:lnTo>
                  <a:pt x="132291" y="374332"/>
                </a:lnTo>
                <a:lnTo>
                  <a:pt x="208047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35960" y="2757754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4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7929"/>
                </a:lnTo>
                <a:lnTo>
                  <a:pt x="50812" y="132317"/>
                </a:lnTo>
                <a:lnTo>
                  <a:pt x="58674" y="89344"/>
                </a:lnTo>
                <a:lnTo>
                  <a:pt x="83966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90" h="302894">
                <a:moveTo>
                  <a:pt x="147227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1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90" h="302894">
                <a:moveTo>
                  <a:pt x="109448" y="0"/>
                </a:moveTo>
                <a:lnTo>
                  <a:pt x="69637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8" y="8963"/>
                </a:lnTo>
                <a:lnTo>
                  <a:pt x="135096" y="3989"/>
                </a:lnTo>
                <a:lnTo>
                  <a:pt x="122218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09696" y="2664028"/>
            <a:ext cx="273685" cy="403225"/>
          </a:xfrm>
          <a:custGeom>
            <a:avLst/>
            <a:gdLst/>
            <a:ahLst/>
            <a:cxnLst/>
            <a:rect l="l" t="t" r="r" b="b"/>
            <a:pathLst>
              <a:path w="273684" h="403225">
                <a:moveTo>
                  <a:pt x="246351" y="135445"/>
                </a:moveTo>
                <a:lnTo>
                  <a:pt x="135267" y="135445"/>
                </a:lnTo>
                <a:lnTo>
                  <a:pt x="153106" y="136501"/>
                </a:lnTo>
                <a:lnTo>
                  <a:pt x="168614" y="139674"/>
                </a:lnTo>
                <a:lnTo>
                  <a:pt x="203323" y="169476"/>
                </a:lnTo>
                <a:lnTo>
                  <a:pt x="206895" y="195554"/>
                </a:lnTo>
                <a:lnTo>
                  <a:pt x="206895" y="197357"/>
                </a:lnTo>
                <a:lnTo>
                  <a:pt x="169775" y="217935"/>
                </a:lnTo>
                <a:lnTo>
                  <a:pt x="102880" y="227702"/>
                </a:lnTo>
                <a:lnTo>
                  <a:pt x="90746" y="229569"/>
                </a:lnTo>
                <a:lnTo>
                  <a:pt x="53012" y="240285"/>
                </a:lnTo>
                <a:lnTo>
                  <a:pt x="21416" y="262443"/>
                </a:lnTo>
                <a:lnTo>
                  <a:pt x="2492" y="297540"/>
                </a:lnTo>
                <a:lnTo>
                  <a:pt x="0" y="318325"/>
                </a:lnTo>
                <a:lnTo>
                  <a:pt x="1643" y="336007"/>
                </a:lnTo>
                <a:lnTo>
                  <a:pt x="26321" y="379109"/>
                </a:lnTo>
                <a:lnTo>
                  <a:pt x="78427" y="401424"/>
                </a:lnTo>
                <a:lnTo>
                  <a:pt x="101447" y="402907"/>
                </a:lnTo>
                <a:lnTo>
                  <a:pt x="116057" y="402298"/>
                </a:lnTo>
                <a:lnTo>
                  <a:pt x="156972" y="393103"/>
                </a:lnTo>
                <a:lnTo>
                  <a:pt x="197019" y="370516"/>
                </a:lnTo>
                <a:lnTo>
                  <a:pt x="205869" y="363474"/>
                </a:lnTo>
                <a:lnTo>
                  <a:pt x="113538" y="363474"/>
                </a:lnTo>
                <a:lnTo>
                  <a:pt x="99772" y="362636"/>
                </a:lnTo>
                <a:lnTo>
                  <a:pt x="62290" y="343072"/>
                </a:lnTo>
                <a:lnTo>
                  <a:pt x="53733" y="316903"/>
                </a:lnTo>
                <a:lnTo>
                  <a:pt x="53733" y="308140"/>
                </a:lnTo>
                <a:lnTo>
                  <a:pt x="80594" y="276898"/>
                </a:lnTo>
                <a:lnTo>
                  <a:pt x="150317" y="262818"/>
                </a:lnTo>
                <a:lnTo>
                  <a:pt x="172605" y="258317"/>
                </a:lnTo>
                <a:lnTo>
                  <a:pt x="191465" y="253388"/>
                </a:lnTo>
                <a:lnTo>
                  <a:pt x="206895" y="248030"/>
                </a:lnTo>
                <a:lnTo>
                  <a:pt x="257746" y="248030"/>
                </a:lnTo>
                <a:lnTo>
                  <a:pt x="257642" y="195554"/>
                </a:lnTo>
                <a:lnTo>
                  <a:pt x="252579" y="149540"/>
                </a:lnTo>
                <a:lnTo>
                  <a:pt x="249062" y="140522"/>
                </a:lnTo>
                <a:lnTo>
                  <a:pt x="246351" y="135445"/>
                </a:lnTo>
                <a:close/>
              </a:path>
              <a:path w="273684" h="403225">
                <a:moveTo>
                  <a:pt x="260749" y="359473"/>
                </a:moveTo>
                <a:lnTo>
                  <a:pt x="210896" y="359473"/>
                </a:lnTo>
                <a:lnTo>
                  <a:pt x="212303" y="369781"/>
                </a:lnTo>
                <a:lnTo>
                  <a:pt x="214391" y="379409"/>
                </a:lnTo>
                <a:lnTo>
                  <a:pt x="217161" y="388355"/>
                </a:lnTo>
                <a:lnTo>
                  <a:pt x="220611" y="396621"/>
                </a:lnTo>
                <a:lnTo>
                  <a:pt x="273189" y="396621"/>
                </a:lnTo>
                <a:lnTo>
                  <a:pt x="268977" y="387958"/>
                </a:lnTo>
                <a:lnTo>
                  <a:pt x="265500" y="379094"/>
                </a:lnTo>
                <a:lnTo>
                  <a:pt x="262800" y="370062"/>
                </a:lnTo>
                <a:lnTo>
                  <a:pt x="260896" y="360806"/>
                </a:lnTo>
                <a:lnTo>
                  <a:pt x="260749" y="359473"/>
                </a:lnTo>
                <a:close/>
              </a:path>
              <a:path w="273684" h="403225">
                <a:moveTo>
                  <a:pt x="257746" y="248030"/>
                </a:moveTo>
                <a:lnTo>
                  <a:pt x="206895" y="248030"/>
                </a:lnTo>
                <a:lnTo>
                  <a:pt x="206603" y="266318"/>
                </a:lnTo>
                <a:lnTo>
                  <a:pt x="206102" y="281823"/>
                </a:lnTo>
                <a:lnTo>
                  <a:pt x="192461" y="326685"/>
                </a:lnTo>
                <a:lnTo>
                  <a:pt x="153510" y="356364"/>
                </a:lnTo>
                <a:lnTo>
                  <a:pt x="113538" y="363474"/>
                </a:lnTo>
                <a:lnTo>
                  <a:pt x="205869" y="363474"/>
                </a:lnTo>
                <a:lnTo>
                  <a:pt x="210896" y="359473"/>
                </a:lnTo>
                <a:lnTo>
                  <a:pt x="260749" y="359473"/>
                </a:lnTo>
                <a:lnTo>
                  <a:pt x="259519" y="348269"/>
                </a:lnTo>
                <a:lnTo>
                  <a:pt x="258535" y="329353"/>
                </a:lnTo>
                <a:lnTo>
                  <a:pt x="258039" y="308140"/>
                </a:lnTo>
                <a:lnTo>
                  <a:pt x="257920" y="300227"/>
                </a:lnTo>
                <a:lnTo>
                  <a:pt x="257794" y="280001"/>
                </a:lnTo>
                <a:lnTo>
                  <a:pt x="257746" y="248030"/>
                </a:lnTo>
                <a:close/>
              </a:path>
              <a:path w="273684" h="403225">
                <a:moveTo>
                  <a:pt x="142697" y="93725"/>
                </a:moveTo>
                <a:lnTo>
                  <a:pt x="90362" y="99635"/>
                </a:lnTo>
                <a:lnTo>
                  <a:pt x="49537" y="116943"/>
                </a:lnTo>
                <a:lnTo>
                  <a:pt x="17451" y="156605"/>
                </a:lnTo>
                <a:lnTo>
                  <a:pt x="8572" y="185165"/>
                </a:lnTo>
                <a:lnTo>
                  <a:pt x="57734" y="192024"/>
                </a:lnTo>
                <a:lnTo>
                  <a:pt x="62342" y="177377"/>
                </a:lnTo>
                <a:lnTo>
                  <a:pt x="68041" y="165152"/>
                </a:lnTo>
                <a:lnTo>
                  <a:pt x="104341" y="138577"/>
                </a:lnTo>
                <a:lnTo>
                  <a:pt x="135267" y="135445"/>
                </a:lnTo>
                <a:lnTo>
                  <a:pt x="246351" y="135445"/>
                </a:lnTo>
                <a:lnTo>
                  <a:pt x="244722" y="132395"/>
                </a:lnTo>
                <a:lnTo>
                  <a:pt x="215696" y="107454"/>
                </a:lnTo>
                <a:lnTo>
                  <a:pt x="177187" y="95954"/>
                </a:lnTo>
                <a:lnTo>
                  <a:pt x="160822" y="94282"/>
                </a:lnTo>
                <a:lnTo>
                  <a:pt x="142697" y="93725"/>
                </a:lnTo>
                <a:close/>
              </a:path>
              <a:path w="273684" h="403225">
                <a:moveTo>
                  <a:pt x="100114" y="1142"/>
                </a:moveTo>
                <a:lnTo>
                  <a:pt x="59347" y="18199"/>
                </a:lnTo>
                <a:lnTo>
                  <a:pt x="43446" y="64007"/>
                </a:lnTo>
                <a:lnTo>
                  <a:pt x="80594" y="64007"/>
                </a:lnTo>
                <a:lnTo>
                  <a:pt x="80403" y="55346"/>
                </a:lnTo>
                <a:lnTo>
                  <a:pt x="82397" y="48767"/>
                </a:lnTo>
                <a:lnTo>
                  <a:pt x="86499" y="44386"/>
                </a:lnTo>
                <a:lnTo>
                  <a:pt x="90309" y="39916"/>
                </a:lnTo>
                <a:lnTo>
                  <a:pt x="95453" y="37718"/>
                </a:lnTo>
                <a:lnTo>
                  <a:pt x="220837" y="37718"/>
                </a:lnTo>
                <a:lnTo>
                  <a:pt x="225326" y="27730"/>
                </a:lnTo>
                <a:lnTo>
                  <a:pt x="226226" y="24002"/>
                </a:lnTo>
                <a:lnTo>
                  <a:pt x="173354" y="24002"/>
                </a:lnTo>
                <a:lnTo>
                  <a:pt x="168071" y="23487"/>
                </a:lnTo>
                <a:lnTo>
                  <a:pt x="161942" y="21945"/>
                </a:lnTo>
                <a:lnTo>
                  <a:pt x="154972" y="19384"/>
                </a:lnTo>
                <a:lnTo>
                  <a:pt x="133077" y="9383"/>
                </a:lnTo>
                <a:lnTo>
                  <a:pt x="120530" y="4800"/>
                </a:lnTo>
                <a:lnTo>
                  <a:pt x="109539" y="2056"/>
                </a:lnTo>
                <a:lnTo>
                  <a:pt x="100114" y="1142"/>
                </a:lnTo>
                <a:close/>
              </a:path>
              <a:path w="273684" h="403225">
                <a:moveTo>
                  <a:pt x="220837" y="37718"/>
                </a:moveTo>
                <a:lnTo>
                  <a:pt x="101739" y="37718"/>
                </a:lnTo>
                <a:lnTo>
                  <a:pt x="106718" y="38346"/>
                </a:lnTo>
                <a:lnTo>
                  <a:pt x="112950" y="40233"/>
                </a:lnTo>
                <a:lnTo>
                  <a:pt x="120434" y="43387"/>
                </a:lnTo>
                <a:lnTo>
                  <a:pt x="142770" y="54638"/>
                </a:lnTo>
                <a:lnTo>
                  <a:pt x="154997" y="59521"/>
                </a:lnTo>
                <a:lnTo>
                  <a:pt x="165833" y="62456"/>
                </a:lnTo>
                <a:lnTo>
                  <a:pt x="175260" y="63436"/>
                </a:lnTo>
                <a:lnTo>
                  <a:pt x="186450" y="62437"/>
                </a:lnTo>
                <a:lnTo>
                  <a:pt x="196583" y="59448"/>
                </a:lnTo>
                <a:lnTo>
                  <a:pt x="205678" y="54478"/>
                </a:lnTo>
                <a:lnTo>
                  <a:pt x="213753" y="47536"/>
                </a:lnTo>
                <a:lnTo>
                  <a:pt x="220433" y="38619"/>
                </a:lnTo>
                <a:lnTo>
                  <a:pt x="220837" y="37718"/>
                </a:lnTo>
                <a:close/>
              </a:path>
              <a:path w="273684" h="403225">
                <a:moveTo>
                  <a:pt x="229755" y="0"/>
                </a:moveTo>
                <a:lnTo>
                  <a:pt x="193738" y="0"/>
                </a:lnTo>
                <a:lnTo>
                  <a:pt x="192417" y="9525"/>
                </a:lnTo>
                <a:lnTo>
                  <a:pt x="190220" y="16001"/>
                </a:lnTo>
                <a:lnTo>
                  <a:pt x="187071" y="19151"/>
                </a:lnTo>
                <a:lnTo>
                  <a:pt x="183934" y="22390"/>
                </a:lnTo>
                <a:lnTo>
                  <a:pt x="179362" y="24002"/>
                </a:lnTo>
                <a:lnTo>
                  <a:pt x="226226" y="24002"/>
                </a:lnTo>
                <a:lnTo>
                  <a:pt x="228434" y="14860"/>
                </a:lnTo>
                <a:lnTo>
                  <a:pt x="22975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25843" y="2757754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4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6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4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6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4" y="22502"/>
                </a:lnTo>
                <a:lnTo>
                  <a:pt x="194554" y="10001"/>
                </a:lnTo>
                <a:lnTo>
                  <a:pt x="168187" y="2500"/>
                </a:lnTo>
                <a:lnTo>
                  <a:pt x="139058" y="0"/>
                </a:lnTo>
                <a:close/>
              </a:path>
              <a:path w="278129" h="309244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2692" y="3396221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256600" y="271081"/>
                </a:moveTo>
                <a:lnTo>
                  <a:pt x="206308" y="271081"/>
                </a:lnTo>
                <a:lnTo>
                  <a:pt x="206308" y="416623"/>
                </a:lnTo>
                <a:lnTo>
                  <a:pt x="256600" y="416623"/>
                </a:lnTo>
                <a:lnTo>
                  <a:pt x="256600" y="271081"/>
                </a:lnTo>
                <a:close/>
              </a:path>
              <a:path w="257175" h="417195">
                <a:moveTo>
                  <a:pt x="124966" y="0"/>
                </a:moveTo>
                <a:lnTo>
                  <a:pt x="75460" y="10287"/>
                </a:lnTo>
                <a:lnTo>
                  <a:pt x="34443" y="40771"/>
                </a:lnTo>
                <a:lnTo>
                  <a:pt x="8678" y="90106"/>
                </a:lnTo>
                <a:lnTo>
                  <a:pt x="964" y="130111"/>
                </a:lnTo>
                <a:lnTo>
                  <a:pt x="0" y="151828"/>
                </a:lnTo>
                <a:lnTo>
                  <a:pt x="2375" y="186472"/>
                </a:lnTo>
                <a:lnTo>
                  <a:pt x="21377" y="244116"/>
                </a:lnTo>
                <a:lnTo>
                  <a:pt x="57973" y="285516"/>
                </a:lnTo>
                <a:lnTo>
                  <a:pt x="103340" y="306555"/>
                </a:lnTo>
                <a:lnTo>
                  <a:pt x="128775" y="309181"/>
                </a:lnTo>
                <a:lnTo>
                  <a:pt x="140471" y="308502"/>
                </a:lnTo>
                <a:lnTo>
                  <a:pt x="183472" y="292553"/>
                </a:lnTo>
                <a:lnTo>
                  <a:pt x="206308" y="271081"/>
                </a:lnTo>
                <a:lnTo>
                  <a:pt x="256600" y="271081"/>
                </a:lnTo>
                <a:lnTo>
                  <a:pt x="256600" y="268033"/>
                </a:lnTo>
                <a:lnTo>
                  <a:pt x="132965" y="268033"/>
                </a:lnTo>
                <a:lnTo>
                  <a:pt x="116784" y="266247"/>
                </a:lnTo>
                <a:lnTo>
                  <a:pt x="75437" y="239458"/>
                </a:lnTo>
                <a:lnTo>
                  <a:pt x="57434" y="203739"/>
                </a:lnTo>
                <a:lnTo>
                  <a:pt x="51432" y="153733"/>
                </a:lnTo>
                <a:lnTo>
                  <a:pt x="52859" y="126248"/>
                </a:lnTo>
                <a:lnTo>
                  <a:pt x="64252" y="82962"/>
                </a:lnTo>
                <a:lnTo>
                  <a:pt x="99415" y="46366"/>
                </a:lnTo>
                <a:lnTo>
                  <a:pt x="129632" y="39433"/>
                </a:lnTo>
                <a:lnTo>
                  <a:pt x="205758" y="39433"/>
                </a:lnTo>
                <a:lnTo>
                  <a:pt x="194215" y="25915"/>
                </a:lnTo>
                <a:lnTo>
                  <a:pt x="174067" y="11510"/>
                </a:lnTo>
                <a:lnTo>
                  <a:pt x="150990" y="2875"/>
                </a:lnTo>
                <a:lnTo>
                  <a:pt x="124966" y="0"/>
                </a:lnTo>
                <a:close/>
              </a:path>
              <a:path w="257175" h="417195">
                <a:moveTo>
                  <a:pt x="205758" y="39433"/>
                </a:moveTo>
                <a:lnTo>
                  <a:pt x="129632" y="39433"/>
                </a:lnTo>
                <a:lnTo>
                  <a:pt x="145584" y="41292"/>
                </a:lnTo>
                <a:lnTo>
                  <a:pt x="160446" y="46875"/>
                </a:lnTo>
                <a:lnTo>
                  <a:pt x="197670" y="86004"/>
                </a:lnTo>
                <a:lnTo>
                  <a:pt x="209918" y="130478"/>
                </a:lnTo>
                <a:lnTo>
                  <a:pt x="211452" y="158216"/>
                </a:lnTo>
                <a:lnTo>
                  <a:pt x="210006" y="184166"/>
                </a:lnTo>
                <a:lnTo>
                  <a:pt x="198434" y="225494"/>
                </a:lnTo>
                <a:lnTo>
                  <a:pt x="162852" y="261250"/>
                </a:lnTo>
                <a:lnTo>
                  <a:pt x="132965" y="268033"/>
                </a:lnTo>
                <a:lnTo>
                  <a:pt x="256600" y="268033"/>
                </a:lnTo>
                <a:lnTo>
                  <a:pt x="256600" y="46101"/>
                </a:lnTo>
                <a:lnTo>
                  <a:pt x="211452" y="46101"/>
                </a:lnTo>
                <a:lnTo>
                  <a:pt x="205758" y="39433"/>
                </a:lnTo>
                <a:close/>
              </a:path>
              <a:path w="257175" h="417195">
                <a:moveTo>
                  <a:pt x="256600" y="6286"/>
                </a:moveTo>
                <a:lnTo>
                  <a:pt x="211452" y="6286"/>
                </a:lnTo>
                <a:lnTo>
                  <a:pt x="211452" y="46101"/>
                </a:lnTo>
                <a:lnTo>
                  <a:pt x="256600" y="46101"/>
                </a:lnTo>
                <a:lnTo>
                  <a:pt x="256600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6825" y="3402507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30" h="302895">
                <a:moveTo>
                  <a:pt x="50292" y="0"/>
                </a:moveTo>
                <a:lnTo>
                  <a:pt x="0" y="0"/>
                </a:lnTo>
                <a:lnTo>
                  <a:pt x="110" y="191998"/>
                </a:lnTo>
                <a:lnTo>
                  <a:pt x="3049" y="230403"/>
                </a:lnTo>
                <a:lnTo>
                  <a:pt x="18479" y="267652"/>
                </a:lnTo>
                <a:lnTo>
                  <a:pt x="52196" y="292900"/>
                </a:lnTo>
                <a:lnTo>
                  <a:pt x="101060" y="302895"/>
                </a:lnTo>
                <a:lnTo>
                  <a:pt x="129155" y="299750"/>
                </a:lnTo>
                <a:lnTo>
                  <a:pt x="154151" y="290310"/>
                </a:lnTo>
                <a:lnTo>
                  <a:pt x="176057" y="274568"/>
                </a:lnTo>
                <a:lnTo>
                  <a:pt x="188952" y="259461"/>
                </a:lnTo>
                <a:lnTo>
                  <a:pt x="111250" y="259461"/>
                </a:lnTo>
                <a:lnTo>
                  <a:pt x="100413" y="258745"/>
                </a:lnTo>
                <a:lnTo>
                  <a:pt x="60710" y="234745"/>
                </a:lnTo>
                <a:lnTo>
                  <a:pt x="51066" y="197024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30" h="302895">
                <a:moveTo>
                  <a:pt x="240030" y="252514"/>
                </a:moveTo>
                <a:lnTo>
                  <a:pt x="194882" y="252514"/>
                </a:lnTo>
                <a:lnTo>
                  <a:pt x="194882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30" h="302895">
                <a:moveTo>
                  <a:pt x="240030" y="0"/>
                </a:moveTo>
                <a:lnTo>
                  <a:pt x="189737" y="0"/>
                </a:lnTo>
                <a:lnTo>
                  <a:pt x="189737" y="158597"/>
                </a:lnTo>
                <a:lnTo>
                  <a:pt x="189221" y="176413"/>
                </a:lnTo>
                <a:lnTo>
                  <a:pt x="181549" y="216408"/>
                </a:lnTo>
                <a:lnTo>
                  <a:pt x="153544" y="247942"/>
                </a:lnTo>
                <a:lnTo>
                  <a:pt x="111250" y="259461"/>
                </a:lnTo>
                <a:lnTo>
                  <a:pt x="188952" y="259461"/>
                </a:lnTo>
                <a:lnTo>
                  <a:pt x="194882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9244" y="3396221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09" y="0"/>
                </a:moveTo>
                <a:lnTo>
                  <a:pt x="82533" y="10299"/>
                </a:lnTo>
                <a:lnTo>
                  <a:pt x="38383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5" y="191143"/>
                </a:lnTo>
                <a:lnTo>
                  <a:pt x="21377" y="247215"/>
                </a:lnTo>
                <a:lnTo>
                  <a:pt x="58685" y="286678"/>
                </a:lnTo>
                <a:lnTo>
                  <a:pt x="110118" y="306681"/>
                </a:lnTo>
                <a:lnTo>
                  <a:pt x="140869" y="309181"/>
                </a:lnTo>
                <a:lnTo>
                  <a:pt x="165502" y="307611"/>
                </a:lnTo>
                <a:lnTo>
                  <a:pt x="207835" y="295079"/>
                </a:lnTo>
                <a:lnTo>
                  <a:pt x="240820" y="270348"/>
                </a:lnTo>
                <a:lnTo>
                  <a:pt x="242612" y="268033"/>
                </a:lnTo>
                <a:lnTo>
                  <a:pt x="140869" y="268033"/>
                </a:lnTo>
                <a:lnTo>
                  <a:pt x="123122" y="266410"/>
                </a:lnTo>
                <a:lnTo>
                  <a:pt x="79056" y="242125"/>
                </a:lnTo>
                <a:lnTo>
                  <a:pt x="54221" y="190399"/>
                </a:lnTo>
                <a:lnTo>
                  <a:pt x="51432" y="167449"/>
                </a:lnTo>
                <a:lnTo>
                  <a:pt x="272314" y="167449"/>
                </a:lnTo>
                <a:lnTo>
                  <a:pt x="272505" y="161544"/>
                </a:lnTo>
                <a:lnTo>
                  <a:pt x="272606" y="154114"/>
                </a:lnTo>
                <a:lnTo>
                  <a:pt x="270712" y="126301"/>
                </a:lnTo>
                <a:lnTo>
                  <a:pt x="54291" y="126301"/>
                </a:lnTo>
                <a:lnTo>
                  <a:pt x="56880" y="107853"/>
                </a:lnTo>
                <a:lnTo>
                  <a:pt x="80294" y="64300"/>
                </a:lnTo>
                <a:lnTo>
                  <a:pt x="121805" y="42595"/>
                </a:lnTo>
                <a:lnTo>
                  <a:pt x="138398" y="41148"/>
                </a:lnTo>
                <a:lnTo>
                  <a:pt x="235539" y="41148"/>
                </a:lnTo>
                <a:lnTo>
                  <a:pt x="234976" y="40386"/>
                </a:lnTo>
                <a:lnTo>
                  <a:pt x="214834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09" y="0"/>
                </a:lnTo>
                <a:close/>
              </a:path>
              <a:path w="273050" h="309245">
                <a:moveTo>
                  <a:pt x="218885" y="206883"/>
                </a:moveTo>
                <a:lnTo>
                  <a:pt x="197197" y="245084"/>
                </a:lnTo>
                <a:lnTo>
                  <a:pt x="154158" y="267123"/>
                </a:lnTo>
                <a:lnTo>
                  <a:pt x="140869" y="268033"/>
                </a:lnTo>
                <a:lnTo>
                  <a:pt x="242612" y="268033"/>
                </a:lnTo>
                <a:lnTo>
                  <a:pt x="253471" y="254006"/>
                </a:lnTo>
                <a:lnTo>
                  <a:pt x="263497" y="235130"/>
                </a:lnTo>
                <a:lnTo>
                  <a:pt x="270892" y="213741"/>
                </a:lnTo>
                <a:lnTo>
                  <a:pt x="218885" y="206883"/>
                </a:lnTo>
                <a:close/>
              </a:path>
              <a:path w="273050" h="309245">
                <a:moveTo>
                  <a:pt x="235539" y="41148"/>
                </a:moveTo>
                <a:lnTo>
                  <a:pt x="138398" y="41148"/>
                </a:lnTo>
                <a:lnTo>
                  <a:pt x="156594" y="42968"/>
                </a:lnTo>
                <a:lnTo>
                  <a:pt x="173021" y="48423"/>
                </a:lnTo>
                <a:lnTo>
                  <a:pt x="207532" y="80722"/>
                </a:lnTo>
                <a:lnTo>
                  <a:pt x="219457" y="126301"/>
                </a:lnTo>
                <a:lnTo>
                  <a:pt x="270712" y="126301"/>
                </a:lnTo>
                <a:lnTo>
                  <a:pt x="270250" y="119524"/>
                </a:lnTo>
                <a:lnTo>
                  <a:pt x="263188" y="89039"/>
                </a:lnTo>
                <a:lnTo>
                  <a:pt x="251427" y="62660"/>
                </a:lnTo>
                <a:lnTo>
                  <a:pt x="23553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2661" y="3298977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80" h="404495">
                <a:moveTo>
                  <a:pt x="87439" y="142392"/>
                </a:moveTo>
                <a:lnTo>
                  <a:pt x="37147" y="142392"/>
                </a:lnTo>
                <a:lnTo>
                  <a:pt x="37199" y="316128"/>
                </a:lnTo>
                <a:lnTo>
                  <a:pt x="40560" y="363691"/>
                </a:lnTo>
                <a:lnTo>
                  <a:pt x="64388" y="395477"/>
                </a:lnTo>
                <a:lnTo>
                  <a:pt x="106781" y="404139"/>
                </a:lnTo>
                <a:lnTo>
                  <a:pt x="115367" y="403855"/>
                </a:lnTo>
                <a:lnTo>
                  <a:pt x="124542" y="403009"/>
                </a:lnTo>
                <a:lnTo>
                  <a:pt x="134288" y="401610"/>
                </a:lnTo>
                <a:lnTo>
                  <a:pt x="144589" y="399669"/>
                </a:lnTo>
                <a:lnTo>
                  <a:pt x="138039" y="357276"/>
                </a:lnTo>
                <a:lnTo>
                  <a:pt x="108394" y="357276"/>
                </a:lnTo>
                <a:lnTo>
                  <a:pt x="102679" y="356044"/>
                </a:lnTo>
                <a:lnTo>
                  <a:pt x="87439" y="316128"/>
                </a:lnTo>
                <a:lnTo>
                  <a:pt x="87439" y="142392"/>
                </a:lnTo>
                <a:close/>
              </a:path>
              <a:path w="144780" h="404495">
                <a:moveTo>
                  <a:pt x="137731" y="355282"/>
                </a:moveTo>
                <a:lnTo>
                  <a:pt x="128676" y="356615"/>
                </a:lnTo>
                <a:lnTo>
                  <a:pt x="121348" y="357276"/>
                </a:lnTo>
                <a:lnTo>
                  <a:pt x="138039" y="357276"/>
                </a:lnTo>
                <a:lnTo>
                  <a:pt x="137731" y="355282"/>
                </a:lnTo>
                <a:close/>
              </a:path>
              <a:path w="144780" h="404495">
                <a:moveTo>
                  <a:pt x="137731" y="103530"/>
                </a:moveTo>
                <a:lnTo>
                  <a:pt x="0" y="103530"/>
                </a:lnTo>
                <a:lnTo>
                  <a:pt x="0" y="142392"/>
                </a:lnTo>
                <a:lnTo>
                  <a:pt x="137731" y="142392"/>
                </a:lnTo>
                <a:lnTo>
                  <a:pt x="137731" y="103530"/>
                </a:lnTo>
                <a:close/>
              </a:path>
              <a:path w="144780" h="404495">
                <a:moveTo>
                  <a:pt x="87439" y="0"/>
                </a:moveTo>
                <a:lnTo>
                  <a:pt x="37147" y="30187"/>
                </a:lnTo>
                <a:lnTo>
                  <a:pt x="37147" y="103530"/>
                </a:lnTo>
                <a:lnTo>
                  <a:pt x="87439" y="103530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1171" y="339622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8"/>
                </a:lnTo>
                <a:lnTo>
                  <a:pt x="45802" y="32867"/>
                </a:lnTo>
                <a:lnTo>
                  <a:pt x="11434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5" y="189844"/>
                </a:lnTo>
                <a:lnTo>
                  <a:pt x="21563" y="247244"/>
                </a:lnTo>
                <a:lnTo>
                  <a:pt x="59074" y="286801"/>
                </a:lnTo>
                <a:lnTo>
                  <a:pt x="109404" y="306698"/>
                </a:lnTo>
                <a:lnTo>
                  <a:pt x="139058" y="309181"/>
                </a:lnTo>
                <a:lnTo>
                  <a:pt x="158052" y="308053"/>
                </a:lnTo>
                <a:lnTo>
                  <a:pt x="210584" y="291084"/>
                </a:lnTo>
                <a:lnTo>
                  <a:pt x="240586" y="268033"/>
                </a:lnTo>
                <a:lnTo>
                  <a:pt x="139058" y="268033"/>
                </a:lnTo>
                <a:lnTo>
                  <a:pt x="120936" y="266264"/>
                </a:lnTo>
                <a:lnTo>
                  <a:pt x="76282" y="239750"/>
                </a:lnTo>
                <a:lnTo>
                  <a:pt x="57633" y="204395"/>
                </a:lnTo>
                <a:lnTo>
                  <a:pt x="51415" y="154686"/>
                </a:lnTo>
                <a:lnTo>
                  <a:pt x="52970" y="128113"/>
                </a:lnTo>
                <a:lnTo>
                  <a:pt x="65404" y="85675"/>
                </a:lnTo>
                <a:lnTo>
                  <a:pt x="104450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9" y="40005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298" y="41719"/>
                </a:moveTo>
                <a:lnTo>
                  <a:pt x="139058" y="41719"/>
                </a:lnTo>
                <a:lnTo>
                  <a:pt x="156873" y="43488"/>
                </a:lnTo>
                <a:lnTo>
                  <a:pt x="173183" y="48793"/>
                </a:lnTo>
                <a:lnTo>
                  <a:pt x="212194" y="85757"/>
                </a:lnTo>
                <a:lnTo>
                  <a:pt x="224735" y="127302"/>
                </a:lnTo>
                <a:lnTo>
                  <a:pt x="226214" y="154686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15" y="260964"/>
                </a:lnTo>
                <a:lnTo>
                  <a:pt x="139058" y="268033"/>
                </a:lnTo>
                <a:lnTo>
                  <a:pt x="240586" y="268033"/>
                </a:lnTo>
                <a:lnTo>
                  <a:pt x="268096" y="222340"/>
                </a:lnTo>
                <a:lnTo>
                  <a:pt x="276659" y="177444"/>
                </a:lnTo>
                <a:lnTo>
                  <a:pt x="277729" y="150406"/>
                </a:lnTo>
                <a:lnTo>
                  <a:pt x="275303" y="117080"/>
                </a:lnTo>
                <a:lnTo>
                  <a:pt x="268031" y="87561"/>
                </a:lnTo>
                <a:lnTo>
                  <a:pt x="255917" y="61864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69011" y="3289922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8"/>
                </a:moveTo>
                <a:lnTo>
                  <a:pt x="74321" y="117105"/>
                </a:lnTo>
                <a:lnTo>
                  <a:pt x="33271" y="148947"/>
                </a:lnTo>
                <a:lnTo>
                  <a:pt x="8316" y="199362"/>
                </a:lnTo>
                <a:lnTo>
                  <a:pt x="923" y="239547"/>
                </a:lnTo>
                <a:lnTo>
                  <a:pt x="0" y="261264"/>
                </a:lnTo>
                <a:lnTo>
                  <a:pt x="1012" y="283234"/>
                </a:lnTo>
                <a:lnTo>
                  <a:pt x="9152" y="323422"/>
                </a:lnTo>
                <a:lnTo>
                  <a:pt x="25318" y="358048"/>
                </a:lnTo>
                <a:lnTo>
                  <a:pt x="62378" y="395960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36" y="412731"/>
                </a:lnTo>
                <a:lnTo>
                  <a:pt x="175513" y="404491"/>
                </a:lnTo>
                <a:lnTo>
                  <a:pt x="194570" y="390770"/>
                </a:lnTo>
                <a:lnTo>
                  <a:pt x="208048" y="374332"/>
                </a:lnTo>
                <a:lnTo>
                  <a:pt x="132291" y="374332"/>
                </a:lnTo>
                <a:lnTo>
                  <a:pt x="116472" y="372580"/>
                </a:lnTo>
                <a:lnTo>
                  <a:pt x="75522" y="346240"/>
                </a:lnTo>
                <a:lnTo>
                  <a:pt x="57442" y="310934"/>
                </a:lnTo>
                <a:lnTo>
                  <a:pt x="51435" y="261175"/>
                </a:lnTo>
                <a:lnTo>
                  <a:pt x="52839" y="233872"/>
                </a:lnTo>
                <a:lnTo>
                  <a:pt x="64086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3" y="138505"/>
                </a:lnTo>
                <a:lnTo>
                  <a:pt x="191802" y="130684"/>
                </a:lnTo>
                <a:lnTo>
                  <a:pt x="150511" y="109145"/>
                </a:lnTo>
                <a:lnTo>
                  <a:pt x="138208" y="107011"/>
                </a:lnTo>
                <a:lnTo>
                  <a:pt x="125154" y="106298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4" y="155105"/>
                </a:lnTo>
                <a:lnTo>
                  <a:pt x="198227" y="192633"/>
                </a:lnTo>
                <a:lnTo>
                  <a:pt x="209984" y="237173"/>
                </a:lnTo>
                <a:lnTo>
                  <a:pt x="211450" y="265455"/>
                </a:lnTo>
                <a:lnTo>
                  <a:pt x="210004" y="291268"/>
                </a:lnTo>
                <a:lnTo>
                  <a:pt x="198468" y="332274"/>
                </a:lnTo>
                <a:lnTo>
                  <a:pt x="162813" y="367617"/>
                </a:lnTo>
                <a:lnTo>
                  <a:pt x="132291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86857" y="339622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21" y="8218"/>
                </a:lnTo>
                <a:lnTo>
                  <a:pt x="45814" y="32867"/>
                </a:lnTo>
                <a:lnTo>
                  <a:pt x="11435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74" y="247244"/>
                </a:lnTo>
                <a:lnTo>
                  <a:pt x="59082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92" y="268033"/>
                </a:lnTo>
                <a:lnTo>
                  <a:pt x="139058" y="268033"/>
                </a:lnTo>
                <a:lnTo>
                  <a:pt x="120943" y="266264"/>
                </a:lnTo>
                <a:lnTo>
                  <a:pt x="76294" y="239750"/>
                </a:lnTo>
                <a:lnTo>
                  <a:pt x="57646" y="204395"/>
                </a:lnTo>
                <a:lnTo>
                  <a:pt x="51428" y="154686"/>
                </a:lnTo>
                <a:lnTo>
                  <a:pt x="52982" y="128113"/>
                </a:lnTo>
                <a:lnTo>
                  <a:pt x="65417" y="85675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3"/>
                </a:lnTo>
                <a:lnTo>
                  <a:pt x="212205" y="85757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4" y="180286"/>
                </a:lnTo>
                <a:lnTo>
                  <a:pt x="212328" y="223572"/>
                </a:lnTo>
                <a:lnTo>
                  <a:pt x="173321" y="260964"/>
                </a:lnTo>
                <a:lnTo>
                  <a:pt x="139058" y="268033"/>
                </a:lnTo>
                <a:lnTo>
                  <a:pt x="240592" y="268033"/>
                </a:lnTo>
                <a:lnTo>
                  <a:pt x="268098" y="222340"/>
                </a:lnTo>
                <a:lnTo>
                  <a:pt x="276670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1"/>
                </a:lnTo>
                <a:lnTo>
                  <a:pt x="255925" y="61864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03563" y="3396221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0" y="206311"/>
                </a:moveTo>
                <a:lnTo>
                  <a:pt x="0" y="214312"/>
                </a:lnTo>
                <a:lnTo>
                  <a:pt x="5570" y="236372"/>
                </a:lnTo>
                <a:lnTo>
                  <a:pt x="13866" y="255544"/>
                </a:lnTo>
                <a:lnTo>
                  <a:pt x="38658" y="285280"/>
                </a:lnTo>
                <a:lnTo>
                  <a:pt x="75861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44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0"/>
                </a:lnTo>
                <a:lnTo>
                  <a:pt x="49720" y="206311"/>
                </a:lnTo>
                <a:close/>
              </a:path>
              <a:path w="246380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2" y="133375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3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1" y="16459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32"/>
                </a:lnTo>
                <a:lnTo>
                  <a:pt x="57150" y="85813"/>
                </a:lnTo>
                <a:lnTo>
                  <a:pt x="57150" y="79349"/>
                </a:lnTo>
                <a:lnTo>
                  <a:pt x="80515" y="47577"/>
                </a:lnTo>
                <a:lnTo>
                  <a:pt x="121158" y="41148"/>
                </a:lnTo>
                <a:lnTo>
                  <a:pt x="219977" y="41148"/>
                </a:lnTo>
                <a:lnTo>
                  <a:pt x="217639" y="37338"/>
                </a:lnTo>
                <a:lnTo>
                  <a:pt x="178689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80" h="309245">
                <a:moveTo>
                  <a:pt x="219977" y="41148"/>
                </a:moveTo>
                <a:lnTo>
                  <a:pt x="121158" y="41148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4" y="69665"/>
                </a:lnTo>
                <a:lnTo>
                  <a:pt x="228187" y="57497"/>
                </a:lnTo>
                <a:lnTo>
                  <a:pt x="223385" y="46700"/>
                </a:lnTo>
                <a:lnTo>
                  <a:pt x="219977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38036" y="339622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45" y="0"/>
                </a:moveTo>
                <a:lnTo>
                  <a:pt x="88213" y="8218"/>
                </a:lnTo>
                <a:lnTo>
                  <a:pt x="45802" y="32867"/>
                </a:lnTo>
                <a:lnTo>
                  <a:pt x="11429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5" y="189844"/>
                </a:lnTo>
                <a:lnTo>
                  <a:pt x="21563" y="247244"/>
                </a:lnTo>
                <a:lnTo>
                  <a:pt x="59074" y="286801"/>
                </a:lnTo>
                <a:lnTo>
                  <a:pt x="109399" y="306698"/>
                </a:lnTo>
                <a:lnTo>
                  <a:pt x="139045" y="309181"/>
                </a:lnTo>
                <a:lnTo>
                  <a:pt x="158047" y="308053"/>
                </a:lnTo>
                <a:lnTo>
                  <a:pt x="210584" y="291084"/>
                </a:lnTo>
                <a:lnTo>
                  <a:pt x="240586" y="268033"/>
                </a:lnTo>
                <a:lnTo>
                  <a:pt x="139045" y="268033"/>
                </a:lnTo>
                <a:lnTo>
                  <a:pt x="120930" y="266264"/>
                </a:lnTo>
                <a:lnTo>
                  <a:pt x="76282" y="239750"/>
                </a:lnTo>
                <a:lnTo>
                  <a:pt x="57633" y="204395"/>
                </a:lnTo>
                <a:lnTo>
                  <a:pt x="51415" y="154686"/>
                </a:lnTo>
                <a:lnTo>
                  <a:pt x="52970" y="128113"/>
                </a:lnTo>
                <a:lnTo>
                  <a:pt x="65404" y="85675"/>
                </a:lnTo>
                <a:lnTo>
                  <a:pt x="104449" y="48731"/>
                </a:lnTo>
                <a:lnTo>
                  <a:pt x="139045" y="41719"/>
                </a:lnTo>
                <a:lnTo>
                  <a:pt x="240297" y="41719"/>
                </a:lnTo>
                <a:lnTo>
                  <a:pt x="238969" y="40005"/>
                </a:lnTo>
                <a:lnTo>
                  <a:pt x="218146" y="22502"/>
                </a:lnTo>
                <a:lnTo>
                  <a:pt x="194545" y="10001"/>
                </a:lnTo>
                <a:lnTo>
                  <a:pt x="168176" y="2500"/>
                </a:lnTo>
                <a:lnTo>
                  <a:pt x="139045" y="0"/>
                </a:lnTo>
                <a:close/>
              </a:path>
              <a:path w="278129" h="309245">
                <a:moveTo>
                  <a:pt x="240297" y="41719"/>
                </a:moveTo>
                <a:lnTo>
                  <a:pt x="139045" y="41719"/>
                </a:lnTo>
                <a:lnTo>
                  <a:pt x="156867" y="43488"/>
                </a:lnTo>
                <a:lnTo>
                  <a:pt x="173181" y="48793"/>
                </a:lnTo>
                <a:lnTo>
                  <a:pt x="212194" y="85757"/>
                </a:lnTo>
                <a:lnTo>
                  <a:pt x="224735" y="127302"/>
                </a:lnTo>
                <a:lnTo>
                  <a:pt x="226214" y="154686"/>
                </a:lnTo>
                <a:lnTo>
                  <a:pt x="224752" y="180286"/>
                </a:lnTo>
                <a:lnTo>
                  <a:pt x="212317" y="223572"/>
                </a:lnTo>
                <a:lnTo>
                  <a:pt x="173308" y="260964"/>
                </a:lnTo>
                <a:lnTo>
                  <a:pt x="139045" y="268033"/>
                </a:lnTo>
                <a:lnTo>
                  <a:pt x="240586" y="268033"/>
                </a:lnTo>
                <a:lnTo>
                  <a:pt x="268096" y="222340"/>
                </a:lnTo>
                <a:lnTo>
                  <a:pt x="276659" y="177444"/>
                </a:lnTo>
                <a:lnTo>
                  <a:pt x="277729" y="150406"/>
                </a:lnTo>
                <a:lnTo>
                  <a:pt x="275302" y="117080"/>
                </a:lnTo>
                <a:lnTo>
                  <a:pt x="268026" y="87561"/>
                </a:lnTo>
                <a:lnTo>
                  <a:pt x="255912" y="61864"/>
                </a:lnTo>
                <a:lnTo>
                  <a:pt x="240297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4729" y="3396221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2"/>
                </a:lnTo>
                <a:lnTo>
                  <a:pt x="13868" y="255544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7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0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2" y="133375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1" y="16459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32"/>
                </a:lnTo>
                <a:lnTo>
                  <a:pt x="57150" y="85813"/>
                </a:lnTo>
                <a:lnTo>
                  <a:pt x="57150" y="79349"/>
                </a:lnTo>
                <a:lnTo>
                  <a:pt x="80515" y="47577"/>
                </a:lnTo>
                <a:lnTo>
                  <a:pt x="121158" y="41148"/>
                </a:lnTo>
                <a:lnTo>
                  <a:pt x="219980" y="41148"/>
                </a:lnTo>
                <a:lnTo>
                  <a:pt x="217639" y="37338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0" y="41148"/>
                </a:moveTo>
                <a:lnTo>
                  <a:pt x="121158" y="41148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5" y="69665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8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06912" y="3402507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09" y="191998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53" y="302895"/>
                </a:lnTo>
                <a:lnTo>
                  <a:pt x="129151" y="299750"/>
                </a:lnTo>
                <a:lnTo>
                  <a:pt x="154149" y="290310"/>
                </a:lnTo>
                <a:lnTo>
                  <a:pt x="176056" y="274568"/>
                </a:lnTo>
                <a:lnTo>
                  <a:pt x="188951" y="259461"/>
                </a:lnTo>
                <a:lnTo>
                  <a:pt x="111251" y="259461"/>
                </a:lnTo>
                <a:lnTo>
                  <a:pt x="100413" y="258745"/>
                </a:lnTo>
                <a:lnTo>
                  <a:pt x="60704" y="234745"/>
                </a:lnTo>
                <a:lnTo>
                  <a:pt x="51063" y="197024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7" y="0"/>
                </a:lnTo>
                <a:lnTo>
                  <a:pt x="189737" y="158597"/>
                </a:lnTo>
                <a:lnTo>
                  <a:pt x="189220" y="176413"/>
                </a:lnTo>
                <a:lnTo>
                  <a:pt x="181546" y="216408"/>
                </a:lnTo>
                <a:lnTo>
                  <a:pt x="153543" y="247942"/>
                </a:lnTo>
                <a:lnTo>
                  <a:pt x="111251" y="259461"/>
                </a:lnTo>
                <a:lnTo>
                  <a:pt x="188951" y="259461"/>
                </a:lnTo>
                <a:lnTo>
                  <a:pt x="194881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5896" y="3396221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2"/>
                </a:lnTo>
                <a:lnTo>
                  <a:pt x="13868" y="255544"/>
                </a:lnTo>
                <a:lnTo>
                  <a:pt x="38671" y="285280"/>
                </a:lnTo>
                <a:lnTo>
                  <a:pt x="75868" y="303193"/>
                </a:lnTo>
                <a:lnTo>
                  <a:pt x="126771" y="309181"/>
                </a:lnTo>
                <a:lnTo>
                  <a:pt x="143762" y="308430"/>
                </a:lnTo>
                <a:lnTo>
                  <a:pt x="189356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63" y="252133"/>
                </a:lnTo>
                <a:lnTo>
                  <a:pt x="52739" y="220370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15" y="26503"/>
                </a:lnTo>
                <a:lnTo>
                  <a:pt x="10847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7" y="133375"/>
                </a:lnTo>
                <a:lnTo>
                  <a:pt x="64724" y="158373"/>
                </a:lnTo>
                <a:lnTo>
                  <a:pt x="102945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60" y="268033"/>
                </a:lnTo>
                <a:lnTo>
                  <a:pt x="245405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8" y="164597"/>
                </a:lnTo>
                <a:lnTo>
                  <a:pt x="188505" y="141565"/>
                </a:lnTo>
                <a:lnTo>
                  <a:pt x="151353" y="129926"/>
                </a:lnTo>
                <a:lnTo>
                  <a:pt x="97308" y="114946"/>
                </a:lnTo>
                <a:lnTo>
                  <a:pt x="88079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56" y="91732"/>
                </a:lnTo>
                <a:lnTo>
                  <a:pt x="57150" y="85813"/>
                </a:lnTo>
                <a:lnTo>
                  <a:pt x="57150" y="79349"/>
                </a:lnTo>
                <a:lnTo>
                  <a:pt x="80517" y="47577"/>
                </a:lnTo>
                <a:lnTo>
                  <a:pt x="121157" y="41148"/>
                </a:lnTo>
                <a:lnTo>
                  <a:pt x="219990" y="41148"/>
                </a:lnTo>
                <a:lnTo>
                  <a:pt x="217652" y="37338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90" y="41148"/>
                </a:moveTo>
                <a:lnTo>
                  <a:pt x="121157" y="41148"/>
                </a:lnTo>
                <a:lnTo>
                  <a:pt x="134963" y="41954"/>
                </a:lnTo>
                <a:lnTo>
                  <a:pt x="147102" y="44376"/>
                </a:lnTo>
                <a:lnTo>
                  <a:pt x="179244" y="69665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11" y="69665"/>
                </a:lnTo>
                <a:lnTo>
                  <a:pt x="228198" y="57497"/>
                </a:lnTo>
                <a:lnTo>
                  <a:pt x="223397" y="46700"/>
                </a:lnTo>
                <a:lnTo>
                  <a:pt x="21999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10505" y="3402507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1998"/>
                </a:lnTo>
                <a:lnTo>
                  <a:pt x="3048" y="230403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53" y="302895"/>
                </a:lnTo>
                <a:lnTo>
                  <a:pt x="129151" y="299750"/>
                </a:lnTo>
                <a:lnTo>
                  <a:pt x="154149" y="290310"/>
                </a:lnTo>
                <a:lnTo>
                  <a:pt x="176056" y="274568"/>
                </a:lnTo>
                <a:lnTo>
                  <a:pt x="188951" y="259461"/>
                </a:lnTo>
                <a:lnTo>
                  <a:pt x="111252" y="259461"/>
                </a:lnTo>
                <a:lnTo>
                  <a:pt x="100413" y="258745"/>
                </a:lnTo>
                <a:lnTo>
                  <a:pt x="60713" y="234745"/>
                </a:lnTo>
                <a:lnTo>
                  <a:pt x="51068" y="197024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8" y="0"/>
                </a:lnTo>
                <a:lnTo>
                  <a:pt x="189738" y="158597"/>
                </a:lnTo>
                <a:lnTo>
                  <a:pt x="189222" y="176413"/>
                </a:lnTo>
                <a:lnTo>
                  <a:pt x="181546" y="216408"/>
                </a:lnTo>
                <a:lnTo>
                  <a:pt x="153543" y="247942"/>
                </a:lnTo>
                <a:lnTo>
                  <a:pt x="111252" y="259461"/>
                </a:lnTo>
                <a:lnTo>
                  <a:pt x="188951" y="259461"/>
                </a:lnTo>
                <a:lnTo>
                  <a:pt x="194881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2346" y="3287636"/>
            <a:ext cx="273685" cy="417830"/>
          </a:xfrm>
          <a:custGeom>
            <a:avLst/>
            <a:gdLst/>
            <a:ahLst/>
            <a:cxnLst/>
            <a:rect l="l" t="t" r="r" b="b"/>
            <a:pathLst>
              <a:path w="273685" h="417829">
                <a:moveTo>
                  <a:pt x="246354" y="150304"/>
                </a:moveTo>
                <a:lnTo>
                  <a:pt x="135254" y="150304"/>
                </a:lnTo>
                <a:lnTo>
                  <a:pt x="153101" y="151360"/>
                </a:lnTo>
                <a:lnTo>
                  <a:pt x="168613" y="154533"/>
                </a:lnTo>
                <a:lnTo>
                  <a:pt x="203323" y="184329"/>
                </a:lnTo>
                <a:lnTo>
                  <a:pt x="206895" y="210400"/>
                </a:lnTo>
                <a:lnTo>
                  <a:pt x="206895" y="212216"/>
                </a:lnTo>
                <a:lnTo>
                  <a:pt x="169775" y="232794"/>
                </a:lnTo>
                <a:lnTo>
                  <a:pt x="102880" y="242561"/>
                </a:lnTo>
                <a:lnTo>
                  <a:pt x="90746" y="244428"/>
                </a:lnTo>
                <a:lnTo>
                  <a:pt x="53012" y="255144"/>
                </a:lnTo>
                <a:lnTo>
                  <a:pt x="21412" y="277298"/>
                </a:lnTo>
                <a:lnTo>
                  <a:pt x="2492" y="312399"/>
                </a:lnTo>
                <a:lnTo>
                  <a:pt x="0" y="333184"/>
                </a:lnTo>
                <a:lnTo>
                  <a:pt x="1643" y="350866"/>
                </a:lnTo>
                <a:lnTo>
                  <a:pt x="26321" y="393968"/>
                </a:lnTo>
                <a:lnTo>
                  <a:pt x="78426" y="416283"/>
                </a:lnTo>
                <a:lnTo>
                  <a:pt x="101447" y="417766"/>
                </a:lnTo>
                <a:lnTo>
                  <a:pt x="116057" y="417157"/>
                </a:lnTo>
                <a:lnTo>
                  <a:pt x="156971" y="407962"/>
                </a:lnTo>
                <a:lnTo>
                  <a:pt x="197014" y="385375"/>
                </a:lnTo>
                <a:lnTo>
                  <a:pt x="205867" y="378332"/>
                </a:lnTo>
                <a:lnTo>
                  <a:pt x="113537" y="378332"/>
                </a:lnTo>
                <a:lnTo>
                  <a:pt x="99771" y="377495"/>
                </a:lnTo>
                <a:lnTo>
                  <a:pt x="62284" y="357931"/>
                </a:lnTo>
                <a:lnTo>
                  <a:pt x="53733" y="331749"/>
                </a:lnTo>
                <a:lnTo>
                  <a:pt x="53733" y="322999"/>
                </a:lnTo>
                <a:lnTo>
                  <a:pt x="80581" y="291757"/>
                </a:lnTo>
                <a:lnTo>
                  <a:pt x="150317" y="277677"/>
                </a:lnTo>
                <a:lnTo>
                  <a:pt x="172605" y="273176"/>
                </a:lnTo>
                <a:lnTo>
                  <a:pt x="191465" y="268247"/>
                </a:lnTo>
                <a:lnTo>
                  <a:pt x="206895" y="262889"/>
                </a:lnTo>
                <a:lnTo>
                  <a:pt x="257746" y="262889"/>
                </a:lnTo>
                <a:lnTo>
                  <a:pt x="257642" y="210400"/>
                </a:lnTo>
                <a:lnTo>
                  <a:pt x="252579" y="164397"/>
                </a:lnTo>
                <a:lnTo>
                  <a:pt x="249062" y="155376"/>
                </a:lnTo>
                <a:lnTo>
                  <a:pt x="246354" y="150304"/>
                </a:lnTo>
                <a:close/>
              </a:path>
              <a:path w="273685" h="417829">
                <a:moveTo>
                  <a:pt x="260749" y="374332"/>
                </a:moveTo>
                <a:lnTo>
                  <a:pt x="210896" y="374332"/>
                </a:lnTo>
                <a:lnTo>
                  <a:pt x="212303" y="384640"/>
                </a:lnTo>
                <a:lnTo>
                  <a:pt x="214391" y="394268"/>
                </a:lnTo>
                <a:lnTo>
                  <a:pt x="217161" y="403214"/>
                </a:lnTo>
                <a:lnTo>
                  <a:pt x="220611" y="411479"/>
                </a:lnTo>
                <a:lnTo>
                  <a:pt x="273189" y="411479"/>
                </a:lnTo>
                <a:lnTo>
                  <a:pt x="268972" y="402817"/>
                </a:lnTo>
                <a:lnTo>
                  <a:pt x="265495" y="393953"/>
                </a:lnTo>
                <a:lnTo>
                  <a:pt x="262799" y="384921"/>
                </a:lnTo>
                <a:lnTo>
                  <a:pt x="260896" y="375665"/>
                </a:lnTo>
                <a:lnTo>
                  <a:pt x="260749" y="374332"/>
                </a:lnTo>
                <a:close/>
              </a:path>
              <a:path w="273685" h="417829">
                <a:moveTo>
                  <a:pt x="257746" y="262889"/>
                </a:moveTo>
                <a:lnTo>
                  <a:pt x="206895" y="262889"/>
                </a:lnTo>
                <a:lnTo>
                  <a:pt x="206603" y="281177"/>
                </a:lnTo>
                <a:lnTo>
                  <a:pt x="206101" y="296682"/>
                </a:lnTo>
                <a:lnTo>
                  <a:pt x="192450" y="341544"/>
                </a:lnTo>
                <a:lnTo>
                  <a:pt x="153510" y="371223"/>
                </a:lnTo>
                <a:lnTo>
                  <a:pt x="113537" y="378332"/>
                </a:lnTo>
                <a:lnTo>
                  <a:pt x="205867" y="378332"/>
                </a:lnTo>
                <a:lnTo>
                  <a:pt x="210896" y="374332"/>
                </a:lnTo>
                <a:lnTo>
                  <a:pt x="260749" y="374332"/>
                </a:lnTo>
                <a:lnTo>
                  <a:pt x="259519" y="363128"/>
                </a:lnTo>
                <a:lnTo>
                  <a:pt x="258535" y="344212"/>
                </a:lnTo>
                <a:lnTo>
                  <a:pt x="258039" y="322999"/>
                </a:lnTo>
                <a:lnTo>
                  <a:pt x="257920" y="315087"/>
                </a:lnTo>
                <a:lnTo>
                  <a:pt x="257794" y="294860"/>
                </a:lnTo>
                <a:lnTo>
                  <a:pt x="257746" y="262889"/>
                </a:lnTo>
                <a:close/>
              </a:path>
              <a:path w="273685" h="417829">
                <a:moveTo>
                  <a:pt x="142697" y="108584"/>
                </a:moveTo>
                <a:lnTo>
                  <a:pt x="90354" y="114489"/>
                </a:lnTo>
                <a:lnTo>
                  <a:pt x="49536" y="131802"/>
                </a:lnTo>
                <a:lnTo>
                  <a:pt x="17446" y="171464"/>
                </a:lnTo>
                <a:lnTo>
                  <a:pt x="8572" y="200025"/>
                </a:lnTo>
                <a:lnTo>
                  <a:pt x="57721" y="206882"/>
                </a:lnTo>
                <a:lnTo>
                  <a:pt x="62336" y="192236"/>
                </a:lnTo>
                <a:lnTo>
                  <a:pt x="68040" y="180011"/>
                </a:lnTo>
                <a:lnTo>
                  <a:pt x="104340" y="153436"/>
                </a:lnTo>
                <a:lnTo>
                  <a:pt x="135254" y="150304"/>
                </a:lnTo>
                <a:lnTo>
                  <a:pt x="246354" y="150304"/>
                </a:lnTo>
                <a:lnTo>
                  <a:pt x="244722" y="147248"/>
                </a:lnTo>
                <a:lnTo>
                  <a:pt x="215696" y="122308"/>
                </a:lnTo>
                <a:lnTo>
                  <a:pt x="177187" y="110813"/>
                </a:lnTo>
                <a:lnTo>
                  <a:pt x="160822" y="109141"/>
                </a:lnTo>
                <a:lnTo>
                  <a:pt x="142697" y="108584"/>
                </a:lnTo>
                <a:close/>
              </a:path>
              <a:path w="273685" h="417829">
                <a:moveTo>
                  <a:pt x="204038" y="0"/>
                </a:moveTo>
                <a:lnTo>
                  <a:pt x="137731" y="0"/>
                </a:lnTo>
                <a:lnTo>
                  <a:pt x="101155" y="78295"/>
                </a:lnTo>
                <a:lnTo>
                  <a:pt x="142887" y="78295"/>
                </a:lnTo>
                <a:lnTo>
                  <a:pt x="20403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6776" y="3396221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1" y="302895"/>
                </a:lnTo>
                <a:lnTo>
                  <a:pt x="50291" y="147929"/>
                </a:lnTo>
                <a:lnTo>
                  <a:pt x="50810" y="132317"/>
                </a:lnTo>
                <a:lnTo>
                  <a:pt x="58674" y="89344"/>
                </a:lnTo>
                <a:lnTo>
                  <a:pt x="83959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40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7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7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40" y="51714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37657" y="3289922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1" y="0"/>
                </a:moveTo>
                <a:lnTo>
                  <a:pt x="0" y="0"/>
                </a:lnTo>
                <a:lnTo>
                  <a:pt x="0" y="57150"/>
                </a:lnTo>
                <a:lnTo>
                  <a:pt x="50291" y="57150"/>
                </a:lnTo>
                <a:lnTo>
                  <a:pt x="5029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62803" y="340250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1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45766" y="3396221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8"/>
                </a:lnTo>
                <a:lnTo>
                  <a:pt x="45814" y="32867"/>
                </a:lnTo>
                <a:lnTo>
                  <a:pt x="11435" y="83081"/>
                </a:lnTo>
                <a:lnTo>
                  <a:pt x="105" y="153073"/>
                </a:lnTo>
                <a:lnTo>
                  <a:pt x="0" y="154686"/>
                </a:lnTo>
                <a:lnTo>
                  <a:pt x="2387" y="189844"/>
                </a:lnTo>
                <a:lnTo>
                  <a:pt x="21574" y="247244"/>
                </a:lnTo>
                <a:lnTo>
                  <a:pt x="59082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43" y="266264"/>
                </a:lnTo>
                <a:lnTo>
                  <a:pt x="76294" y="239750"/>
                </a:lnTo>
                <a:lnTo>
                  <a:pt x="57646" y="204395"/>
                </a:lnTo>
                <a:lnTo>
                  <a:pt x="51428" y="154686"/>
                </a:lnTo>
                <a:lnTo>
                  <a:pt x="52982" y="128113"/>
                </a:lnTo>
                <a:lnTo>
                  <a:pt x="65417" y="85675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5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4" y="48793"/>
                </a:lnTo>
                <a:lnTo>
                  <a:pt x="212205" y="85757"/>
                </a:lnTo>
                <a:lnTo>
                  <a:pt x="224737" y="127302"/>
                </a:lnTo>
                <a:lnTo>
                  <a:pt x="226215" y="154686"/>
                </a:lnTo>
                <a:lnTo>
                  <a:pt x="224754" y="180286"/>
                </a:lnTo>
                <a:lnTo>
                  <a:pt x="212328" y="223572"/>
                </a:lnTo>
                <a:lnTo>
                  <a:pt x="173321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103" y="222340"/>
                </a:lnTo>
                <a:lnTo>
                  <a:pt x="276672" y="177444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9" y="87561"/>
                </a:lnTo>
                <a:lnTo>
                  <a:pt x="255925" y="61864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2471" y="3396221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2"/>
                </a:lnTo>
                <a:lnTo>
                  <a:pt x="13868" y="255544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0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2" y="133375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1" y="16459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32"/>
                </a:lnTo>
                <a:lnTo>
                  <a:pt x="57150" y="85813"/>
                </a:lnTo>
                <a:lnTo>
                  <a:pt x="57150" y="79349"/>
                </a:lnTo>
                <a:lnTo>
                  <a:pt x="80515" y="47577"/>
                </a:lnTo>
                <a:lnTo>
                  <a:pt x="121157" y="41148"/>
                </a:lnTo>
                <a:lnTo>
                  <a:pt x="219980" y="41148"/>
                </a:lnTo>
                <a:lnTo>
                  <a:pt x="217639" y="37338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0" y="41148"/>
                </a:moveTo>
                <a:lnTo>
                  <a:pt x="121157" y="41148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5" y="69665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8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96943" y="3289922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8"/>
                </a:moveTo>
                <a:lnTo>
                  <a:pt x="74315" y="117105"/>
                </a:lnTo>
                <a:lnTo>
                  <a:pt x="33269" y="148947"/>
                </a:lnTo>
                <a:lnTo>
                  <a:pt x="8311" y="199362"/>
                </a:lnTo>
                <a:lnTo>
                  <a:pt x="923" y="239547"/>
                </a:lnTo>
                <a:lnTo>
                  <a:pt x="0" y="261264"/>
                </a:lnTo>
                <a:lnTo>
                  <a:pt x="1012" y="283234"/>
                </a:lnTo>
                <a:lnTo>
                  <a:pt x="9152" y="323422"/>
                </a:lnTo>
                <a:lnTo>
                  <a:pt x="25318" y="358048"/>
                </a:lnTo>
                <a:lnTo>
                  <a:pt x="62378" y="395960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36" y="412731"/>
                </a:lnTo>
                <a:lnTo>
                  <a:pt x="175513" y="404491"/>
                </a:lnTo>
                <a:lnTo>
                  <a:pt x="194570" y="390770"/>
                </a:lnTo>
                <a:lnTo>
                  <a:pt x="208048" y="374332"/>
                </a:lnTo>
                <a:lnTo>
                  <a:pt x="132291" y="374332"/>
                </a:lnTo>
                <a:lnTo>
                  <a:pt x="116467" y="372580"/>
                </a:lnTo>
                <a:lnTo>
                  <a:pt x="75522" y="346240"/>
                </a:lnTo>
                <a:lnTo>
                  <a:pt x="57442" y="310934"/>
                </a:lnTo>
                <a:lnTo>
                  <a:pt x="51435" y="261175"/>
                </a:lnTo>
                <a:lnTo>
                  <a:pt x="52839" y="233872"/>
                </a:lnTo>
                <a:lnTo>
                  <a:pt x="64086" y="190871"/>
                </a:lnTo>
                <a:lnTo>
                  <a:pt x="99209" y="154819"/>
                </a:lnTo>
                <a:lnTo>
                  <a:pt x="130005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3" y="138505"/>
                </a:lnTo>
                <a:lnTo>
                  <a:pt x="191802" y="130684"/>
                </a:lnTo>
                <a:lnTo>
                  <a:pt x="150511" y="109145"/>
                </a:lnTo>
                <a:lnTo>
                  <a:pt x="138208" y="107011"/>
                </a:lnTo>
                <a:lnTo>
                  <a:pt x="125154" y="106298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3"/>
                </a:lnTo>
                <a:lnTo>
                  <a:pt x="257170" y="409193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05" y="148018"/>
                </a:lnTo>
                <a:lnTo>
                  <a:pt x="146544" y="149788"/>
                </a:lnTo>
                <a:lnTo>
                  <a:pt x="161714" y="155105"/>
                </a:lnTo>
                <a:lnTo>
                  <a:pt x="198227" y="192633"/>
                </a:lnTo>
                <a:lnTo>
                  <a:pt x="209984" y="237173"/>
                </a:lnTo>
                <a:lnTo>
                  <a:pt x="211450" y="265455"/>
                </a:lnTo>
                <a:lnTo>
                  <a:pt x="210004" y="291268"/>
                </a:lnTo>
                <a:lnTo>
                  <a:pt x="198468" y="332274"/>
                </a:lnTo>
                <a:lnTo>
                  <a:pt x="162813" y="367617"/>
                </a:lnTo>
                <a:lnTo>
                  <a:pt x="132291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17067" y="3396221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19" y="270348"/>
                </a:lnTo>
                <a:lnTo>
                  <a:pt x="242611" y="268033"/>
                </a:lnTo>
                <a:lnTo>
                  <a:pt x="140881" y="268033"/>
                </a:lnTo>
                <a:lnTo>
                  <a:pt x="123127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6"/>
                </a:lnTo>
                <a:lnTo>
                  <a:pt x="191977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84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1" y="268033"/>
                </a:lnTo>
                <a:lnTo>
                  <a:pt x="253469" y="254006"/>
                </a:lnTo>
                <a:lnTo>
                  <a:pt x="263496" y="235130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36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20622" y="3402507"/>
            <a:ext cx="273050" cy="297180"/>
          </a:xfrm>
          <a:custGeom>
            <a:avLst/>
            <a:gdLst/>
            <a:ahLst/>
            <a:cxnLst/>
            <a:rect l="l" t="t" r="r" b="b"/>
            <a:pathLst>
              <a:path w="273050" h="297179">
                <a:moveTo>
                  <a:pt x="53822" y="0"/>
                </a:moveTo>
                <a:lnTo>
                  <a:pt x="0" y="0"/>
                </a:lnTo>
                <a:lnTo>
                  <a:pt x="111925" y="296608"/>
                </a:lnTo>
                <a:lnTo>
                  <a:pt x="160312" y="296608"/>
                </a:lnTo>
                <a:lnTo>
                  <a:pt x="182744" y="237362"/>
                </a:lnTo>
                <a:lnTo>
                  <a:pt x="136309" y="237362"/>
                </a:lnTo>
                <a:lnTo>
                  <a:pt x="131843" y="222001"/>
                </a:lnTo>
                <a:lnTo>
                  <a:pt x="127174" y="206929"/>
                </a:lnTo>
                <a:lnTo>
                  <a:pt x="122310" y="192144"/>
                </a:lnTo>
                <a:lnTo>
                  <a:pt x="117259" y="177647"/>
                </a:lnTo>
                <a:lnTo>
                  <a:pt x="53822" y="0"/>
                </a:lnTo>
                <a:close/>
              </a:path>
              <a:path w="273050" h="297179">
                <a:moveTo>
                  <a:pt x="272618" y="0"/>
                </a:moveTo>
                <a:lnTo>
                  <a:pt x="220979" y="0"/>
                </a:lnTo>
                <a:lnTo>
                  <a:pt x="155067" y="180975"/>
                </a:lnTo>
                <a:lnTo>
                  <a:pt x="149351" y="196868"/>
                </a:lnTo>
                <a:lnTo>
                  <a:pt x="144330" y="211559"/>
                </a:lnTo>
                <a:lnTo>
                  <a:pt x="139988" y="225055"/>
                </a:lnTo>
                <a:lnTo>
                  <a:pt x="136309" y="237362"/>
                </a:lnTo>
                <a:lnTo>
                  <a:pt x="182744" y="237362"/>
                </a:lnTo>
                <a:lnTo>
                  <a:pt x="27261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20089" y="3396221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54" y="41719"/>
                </a:moveTo>
                <a:lnTo>
                  <a:pt x="135254" y="41719"/>
                </a:lnTo>
                <a:lnTo>
                  <a:pt x="153101" y="42775"/>
                </a:lnTo>
                <a:lnTo>
                  <a:pt x="168613" y="45948"/>
                </a:lnTo>
                <a:lnTo>
                  <a:pt x="203312" y="75744"/>
                </a:lnTo>
                <a:lnTo>
                  <a:pt x="206882" y="101815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08" y="146559"/>
                </a:lnTo>
                <a:lnTo>
                  <a:pt x="21410" y="168713"/>
                </a:lnTo>
                <a:lnTo>
                  <a:pt x="2490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14" y="276790"/>
                </a:lnTo>
                <a:lnTo>
                  <a:pt x="20586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6"/>
                </a:lnTo>
                <a:lnTo>
                  <a:pt x="53721" y="223164"/>
                </a:lnTo>
                <a:lnTo>
                  <a:pt x="53721" y="214414"/>
                </a:lnTo>
                <a:lnTo>
                  <a:pt x="80594" y="183172"/>
                </a:lnTo>
                <a:lnTo>
                  <a:pt x="150306" y="169092"/>
                </a:lnTo>
                <a:lnTo>
                  <a:pt x="172597" y="164592"/>
                </a:lnTo>
                <a:lnTo>
                  <a:pt x="191457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2" y="101815"/>
                </a:lnTo>
                <a:lnTo>
                  <a:pt x="252579" y="55812"/>
                </a:lnTo>
                <a:lnTo>
                  <a:pt x="249062" y="46791"/>
                </a:lnTo>
                <a:lnTo>
                  <a:pt x="246354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96" y="265747"/>
                </a:lnTo>
                <a:lnTo>
                  <a:pt x="212303" y="276055"/>
                </a:lnTo>
                <a:lnTo>
                  <a:pt x="214391" y="285683"/>
                </a:lnTo>
                <a:lnTo>
                  <a:pt x="217161" y="294629"/>
                </a:lnTo>
                <a:lnTo>
                  <a:pt x="220611" y="302895"/>
                </a:lnTo>
                <a:lnTo>
                  <a:pt x="273189" y="302895"/>
                </a:lnTo>
                <a:lnTo>
                  <a:pt x="268972" y="294232"/>
                </a:lnTo>
                <a:lnTo>
                  <a:pt x="265495" y="285369"/>
                </a:lnTo>
                <a:lnTo>
                  <a:pt x="262799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5"/>
                </a:moveTo>
                <a:lnTo>
                  <a:pt x="206882" y="154305"/>
                </a:lnTo>
                <a:lnTo>
                  <a:pt x="206603" y="172593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67" y="269748"/>
                </a:lnTo>
                <a:lnTo>
                  <a:pt x="210896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4"/>
                </a:lnTo>
                <a:lnTo>
                  <a:pt x="49529" y="23217"/>
                </a:lnTo>
                <a:lnTo>
                  <a:pt x="17445" y="62879"/>
                </a:lnTo>
                <a:lnTo>
                  <a:pt x="8572" y="91440"/>
                </a:lnTo>
                <a:lnTo>
                  <a:pt x="57734" y="98298"/>
                </a:lnTo>
                <a:lnTo>
                  <a:pt x="62342" y="83651"/>
                </a:lnTo>
                <a:lnTo>
                  <a:pt x="68041" y="71426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54" y="41719"/>
                </a:lnTo>
                <a:lnTo>
                  <a:pt x="244722" y="38663"/>
                </a:lnTo>
                <a:lnTo>
                  <a:pt x="215696" y="13723"/>
                </a:lnTo>
                <a:lnTo>
                  <a:pt x="177180" y="2228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55089" y="3396221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9"/>
                </a:lnTo>
                <a:lnTo>
                  <a:pt x="84391" y="54584"/>
                </a:lnTo>
                <a:lnTo>
                  <a:pt x="9773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6" y="43434"/>
                </a:moveTo>
                <a:lnTo>
                  <a:pt x="123532" y="43434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18"/>
                </a:lnTo>
                <a:lnTo>
                  <a:pt x="176022" y="302895"/>
                </a:lnTo>
                <a:lnTo>
                  <a:pt x="226314" y="302895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6"/>
                </a:lnTo>
                <a:lnTo>
                  <a:pt x="218401" y="51816"/>
                </a:lnTo>
                <a:lnTo>
                  <a:pt x="214736" y="43434"/>
                </a:lnTo>
                <a:close/>
              </a:path>
              <a:path w="402590" h="302895">
                <a:moveTo>
                  <a:pt x="391136" y="43434"/>
                </a:moveTo>
                <a:lnTo>
                  <a:pt x="299085" y="43434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1" y="72859"/>
                </a:lnTo>
                <a:lnTo>
                  <a:pt x="351981" y="113457"/>
                </a:lnTo>
                <a:lnTo>
                  <a:pt x="352044" y="302895"/>
                </a:lnTo>
                <a:lnTo>
                  <a:pt x="402336" y="302895"/>
                </a:lnTo>
                <a:lnTo>
                  <a:pt x="402312" y="99160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4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6"/>
                </a:lnTo>
                <a:lnTo>
                  <a:pt x="264308" y="51816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5" y="43434"/>
                </a:lnTo>
                <a:lnTo>
                  <a:pt x="391136" y="43434"/>
                </a:lnTo>
                <a:lnTo>
                  <a:pt x="388871" y="38240"/>
                </a:lnTo>
                <a:lnTo>
                  <a:pt x="378421" y="24384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1" y="7436"/>
                </a:lnTo>
                <a:lnTo>
                  <a:pt x="61347" y="28573"/>
                </a:lnTo>
                <a:lnTo>
                  <a:pt x="45148" y="48196"/>
                </a:lnTo>
                <a:lnTo>
                  <a:pt x="97732" y="48196"/>
                </a:lnTo>
                <a:lnTo>
                  <a:pt x="103176" y="46218"/>
                </a:lnTo>
                <a:lnTo>
                  <a:pt x="113157" y="44129"/>
                </a:lnTo>
                <a:lnTo>
                  <a:pt x="123532" y="43434"/>
                </a:lnTo>
                <a:lnTo>
                  <a:pt x="214736" y="43434"/>
                </a:lnTo>
                <a:lnTo>
                  <a:pt x="213331" y="40221"/>
                </a:lnTo>
                <a:lnTo>
                  <a:pt x="177532" y="7677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58720" y="3396221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2"/>
                </a:lnTo>
                <a:lnTo>
                  <a:pt x="13868" y="255544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7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0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5994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13"/>
                </a:lnTo>
                <a:lnTo>
                  <a:pt x="9266" y="95873"/>
                </a:lnTo>
                <a:lnTo>
                  <a:pt x="25762" y="133375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28"/>
                </a:lnTo>
                <a:lnTo>
                  <a:pt x="194881" y="220878"/>
                </a:lnTo>
                <a:lnTo>
                  <a:pt x="193828" y="230078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66"/>
                </a:lnTo>
                <a:lnTo>
                  <a:pt x="246316" y="215646"/>
                </a:lnTo>
                <a:lnTo>
                  <a:pt x="245564" y="203321"/>
                </a:lnTo>
                <a:lnTo>
                  <a:pt x="227641" y="16459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43" y="91732"/>
                </a:lnTo>
                <a:lnTo>
                  <a:pt x="57150" y="85813"/>
                </a:lnTo>
                <a:lnTo>
                  <a:pt x="57150" y="79349"/>
                </a:lnTo>
                <a:lnTo>
                  <a:pt x="80515" y="47577"/>
                </a:lnTo>
                <a:lnTo>
                  <a:pt x="121158" y="41148"/>
                </a:lnTo>
                <a:lnTo>
                  <a:pt x="219980" y="41148"/>
                </a:lnTo>
                <a:lnTo>
                  <a:pt x="217639" y="37338"/>
                </a:lnTo>
                <a:lnTo>
                  <a:pt x="178689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0" y="41148"/>
                </a:moveTo>
                <a:lnTo>
                  <a:pt x="121158" y="41148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05" y="69665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80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47899" y="3396221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3"/>
                </a:lnTo>
                <a:lnTo>
                  <a:pt x="21372" y="247215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9"/>
                </a:lnTo>
                <a:lnTo>
                  <a:pt x="240819" y="270348"/>
                </a:lnTo>
                <a:lnTo>
                  <a:pt x="242611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3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6"/>
                </a:lnTo>
                <a:lnTo>
                  <a:pt x="191973" y="10086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84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1" y="268033"/>
                </a:lnTo>
                <a:lnTo>
                  <a:pt x="253469" y="254006"/>
                </a:lnTo>
                <a:lnTo>
                  <a:pt x="263496" y="235130"/>
                </a:lnTo>
                <a:lnTo>
                  <a:pt x="270891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24"/>
                </a:lnTo>
                <a:lnTo>
                  <a:pt x="263186" y="89039"/>
                </a:lnTo>
                <a:lnTo>
                  <a:pt x="251426" y="62660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62795" y="3396221"/>
            <a:ext cx="261620" cy="422909"/>
          </a:xfrm>
          <a:custGeom>
            <a:avLst/>
            <a:gdLst/>
            <a:ahLst/>
            <a:cxnLst/>
            <a:rect l="l" t="t" r="r" b="b"/>
            <a:pathLst>
              <a:path w="261620" h="422910">
                <a:moveTo>
                  <a:pt x="10286" y="327469"/>
                </a:moveTo>
                <a:lnTo>
                  <a:pt x="17579" y="369322"/>
                </a:lnTo>
                <a:lnTo>
                  <a:pt x="41808" y="399097"/>
                </a:lnTo>
                <a:lnTo>
                  <a:pt x="79470" y="416966"/>
                </a:lnTo>
                <a:lnTo>
                  <a:pt x="127342" y="422910"/>
                </a:lnTo>
                <a:lnTo>
                  <a:pt x="148757" y="421856"/>
                </a:lnTo>
                <a:lnTo>
                  <a:pt x="186337" y="413464"/>
                </a:lnTo>
                <a:lnTo>
                  <a:pt x="228893" y="386375"/>
                </a:lnTo>
                <a:lnTo>
                  <a:pt x="233209" y="381190"/>
                </a:lnTo>
                <a:lnTo>
                  <a:pt x="127063" y="381190"/>
                </a:lnTo>
                <a:lnTo>
                  <a:pt x="111701" y="380317"/>
                </a:lnTo>
                <a:lnTo>
                  <a:pt x="69587" y="361314"/>
                </a:lnTo>
                <a:lnTo>
                  <a:pt x="58864" y="334327"/>
                </a:lnTo>
                <a:lnTo>
                  <a:pt x="10286" y="327469"/>
                </a:lnTo>
                <a:close/>
              </a:path>
              <a:path w="261620" h="422910">
                <a:moveTo>
                  <a:pt x="261118" y="264033"/>
                </a:moveTo>
                <a:lnTo>
                  <a:pt x="210311" y="264033"/>
                </a:lnTo>
                <a:lnTo>
                  <a:pt x="210182" y="286431"/>
                </a:lnTo>
                <a:lnTo>
                  <a:pt x="209530" y="304611"/>
                </a:lnTo>
                <a:lnTo>
                  <a:pt x="196899" y="350588"/>
                </a:lnTo>
                <a:lnTo>
                  <a:pt x="157980" y="377704"/>
                </a:lnTo>
                <a:lnTo>
                  <a:pt x="127063" y="381190"/>
                </a:lnTo>
                <a:lnTo>
                  <a:pt x="233209" y="381190"/>
                </a:lnTo>
                <a:lnTo>
                  <a:pt x="253249" y="343576"/>
                </a:lnTo>
                <a:lnTo>
                  <a:pt x="260287" y="294530"/>
                </a:lnTo>
                <a:lnTo>
                  <a:pt x="261118" y="264033"/>
                </a:lnTo>
                <a:close/>
              </a:path>
              <a:path w="261620" h="422910">
                <a:moveTo>
                  <a:pt x="128384" y="0"/>
                </a:moveTo>
                <a:lnTo>
                  <a:pt x="75027" y="10967"/>
                </a:lnTo>
                <a:lnTo>
                  <a:pt x="34104" y="43126"/>
                </a:lnTo>
                <a:lnTo>
                  <a:pt x="8631" y="93209"/>
                </a:lnTo>
                <a:lnTo>
                  <a:pt x="961" y="132354"/>
                </a:lnTo>
                <a:lnTo>
                  <a:pt x="0" y="153162"/>
                </a:lnTo>
                <a:lnTo>
                  <a:pt x="2090" y="182864"/>
                </a:lnTo>
                <a:lnTo>
                  <a:pt x="18843" y="235691"/>
                </a:lnTo>
                <a:lnTo>
                  <a:pt x="51989" y="278104"/>
                </a:lnTo>
                <a:lnTo>
                  <a:pt x="99338" y="300143"/>
                </a:lnTo>
                <a:lnTo>
                  <a:pt x="128193" y="302895"/>
                </a:lnTo>
                <a:lnTo>
                  <a:pt x="151752" y="300466"/>
                </a:lnTo>
                <a:lnTo>
                  <a:pt x="173286" y="293179"/>
                </a:lnTo>
                <a:lnTo>
                  <a:pt x="192803" y="281035"/>
                </a:lnTo>
                <a:lnTo>
                  <a:pt x="210311" y="264033"/>
                </a:lnTo>
                <a:lnTo>
                  <a:pt x="261118" y="264033"/>
                </a:lnTo>
                <a:lnTo>
                  <a:pt x="261162" y="261175"/>
                </a:lnTo>
                <a:lnTo>
                  <a:pt x="132676" y="261175"/>
                </a:lnTo>
                <a:lnTo>
                  <a:pt x="115977" y="259498"/>
                </a:lnTo>
                <a:lnTo>
                  <a:pt x="74574" y="234403"/>
                </a:lnTo>
                <a:lnTo>
                  <a:pt x="57218" y="199836"/>
                </a:lnTo>
                <a:lnTo>
                  <a:pt x="51434" y="149542"/>
                </a:lnTo>
                <a:lnTo>
                  <a:pt x="52899" y="124416"/>
                </a:lnTo>
                <a:lnTo>
                  <a:pt x="64615" y="84089"/>
                </a:lnTo>
                <a:lnTo>
                  <a:pt x="100890" y="48509"/>
                </a:lnTo>
                <a:lnTo>
                  <a:pt x="131914" y="41719"/>
                </a:lnTo>
                <a:lnTo>
                  <a:pt x="213776" y="41719"/>
                </a:lnTo>
                <a:lnTo>
                  <a:pt x="196716" y="24110"/>
                </a:lnTo>
                <a:lnTo>
                  <a:pt x="176239" y="10715"/>
                </a:lnTo>
                <a:lnTo>
                  <a:pt x="153460" y="2678"/>
                </a:lnTo>
                <a:lnTo>
                  <a:pt x="128384" y="0"/>
                </a:lnTo>
                <a:close/>
              </a:path>
              <a:path w="261620" h="422910">
                <a:moveTo>
                  <a:pt x="213776" y="41719"/>
                </a:moveTo>
                <a:lnTo>
                  <a:pt x="131914" y="41719"/>
                </a:lnTo>
                <a:lnTo>
                  <a:pt x="148308" y="43435"/>
                </a:lnTo>
                <a:lnTo>
                  <a:pt x="163477" y="48590"/>
                </a:lnTo>
                <a:lnTo>
                  <a:pt x="200682" y="84715"/>
                </a:lnTo>
                <a:lnTo>
                  <a:pt x="212794" y="125683"/>
                </a:lnTo>
                <a:lnTo>
                  <a:pt x="214215" y="149542"/>
                </a:lnTo>
                <a:lnTo>
                  <a:pt x="214202" y="153162"/>
                </a:lnTo>
                <a:lnTo>
                  <a:pt x="208448" y="200458"/>
                </a:lnTo>
                <a:lnTo>
                  <a:pt x="190868" y="234594"/>
                </a:lnTo>
                <a:lnTo>
                  <a:pt x="149322" y="259515"/>
                </a:lnTo>
                <a:lnTo>
                  <a:pt x="132676" y="261175"/>
                </a:lnTo>
                <a:lnTo>
                  <a:pt x="261162" y="261175"/>
                </a:lnTo>
                <a:lnTo>
                  <a:pt x="261162" y="42862"/>
                </a:lnTo>
                <a:lnTo>
                  <a:pt x="214883" y="42862"/>
                </a:lnTo>
                <a:lnTo>
                  <a:pt x="213776" y="41719"/>
                </a:lnTo>
                <a:close/>
              </a:path>
              <a:path w="261620" h="422910">
                <a:moveTo>
                  <a:pt x="261162" y="6286"/>
                </a:moveTo>
                <a:lnTo>
                  <a:pt x="214883" y="6286"/>
                </a:lnTo>
                <a:lnTo>
                  <a:pt x="214883" y="42862"/>
                </a:lnTo>
                <a:lnTo>
                  <a:pt x="261162" y="42862"/>
                </a:lnTo>
                <a:lnTo>
                  <a:pt x="261162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99015" y="3402507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10" y="191998"/>
                </a:lnTo>
                <a:lnTo>
                  <a:pt x="3060" y="230403"/>
                </a:lnTo>
                <a:lnTo>
                  <a:pt x="18478" y="267652"/>
                </a:lnTo>
                <a:lnTo>
                  <a:pt x="52197" y="292900"/>
                </a:lnTo>
                <a:lnTo>
                  <a:pt x="101066" y="302895"/>
                </a:lnTo>
                <a:lnTo>
                  <a:pt x="129162" y="299750"/>
                </a:lnTo>
                <a:lnTo>
                  <a:pt x="154157" y="290310"/>
                </a:lnTo>
                <a:lnTo>
                  <a:pt x="176063" y="274568"/>
                </a:lnTo>
                <a:lnTo>
                  <a:pt x="188962" y="259461"/>
                </a:lnTo>
                <a:lnTo>
                  <a:pt x="111252" y="259461"/>
                </a:lnTo>
                <a:lnTo>
                  <a:pt x="100414" y="258745"/>
                </a:lnTo>
                <a:lnTo>
                  <a:pt x="60715" y="234745"/>
                </a:lnTo>
                <a:lnTo>
                  <a:pt x="51068" y="197024"/>
                </a:lnTo>
                <a:lnTo>
                  <a:pt x="50292" y="164109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14"/>
                </a:moveTo>
                <a:lnTo>
                  <a:pt x="194894" y="252514"/>
                </a:lnTo>
                <a:lnTo>
                  <a:pt x="194894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8" y="0"/>
                </a:lnTo>
                <a:lnTo>
                  <a:pt x="189738" y="158597"/>
                </a:lnTo>
                <a:lnTo>
                  <a:pt x="189222" y="176413"/>
                </a:lnTo>
                <a:lnTo>
                  <a:pt x="181546" y="216408"/>
                </a:lnTo>
                <a:lnTo>
                  <a:pt x="153543" y="247942"/>
                </a:lnTo>
                <a:lnTo>
                  <a:pt x="111252" y="259461"/>
                </a:lnTo>
                <a:lnTo>
                  <a:pt x="188962" y="259461"/>
                </a:lnTo>
                <a:lnTo>
                  <a:pt x="194894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818014" y="3289922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43160" y="340250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44404" y="3396221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5"/>
                </a:lnTo>
                <a:lnTo>
                  <a:pt x="50292" y="302895"/>
                </a:lnTo>
                <a:lnTo>
                  <a:pt x="50292" y="147929"/>
                </a:lnTo>
                <a:lnTo>
                  <a:pt x="50812" y="132317"/>
                </a:lnTo>
                <a:lnTo>
                  <a:pt x="58674" y="89344"/>
                </a:lnTo>
                <a:lnTo>
                  <a:pt x="83966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40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7" y="52006"/>
                </a:moveTo>
                <a:lnTo>
                  <a:pt x="106679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90" h="302895">
                <a:moveTo>
                  <a:pt x="109448" y="0"/>
                </a:moveTo>
                <a:lnTo>
                  <a:pt x="69637" y="16452"/>
                </a:lnTo>
                <a:lnTo>
                  <a:pt x="45148" y="51714"/>
                </a:lnTo>
                <a:lnTo>
                  <a:pt x="147340" y="51714"/>
                </a:lnTo>
                <a:lnTo>
                  <a:pt x="161163" y="15913"/>
                </a:lnTo>
                <a:lnTo>
                  <a:pt x="148073" y="8963"/>
                </a:lnTo>
                <a:lnTo>
                  <a:pt x="135091" y="3989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113479" y="3641966"/>
            <a:ext cx="60960" cy="138430"/>
          </a:xfrm>
          <a:custGeom>
            <a:avLst/>
            <a:gdLst/>
            <a:ahLst/>
            <a:cxnLst/>
            <a:rect l="l" t="t" r="r" b="b"/>
            <a:pathLst>
              <a:path w="60959" h="138429">
                <a:moveTo>
                  <a:pt x="60578" y="0"/>
                </a:moveTo>
                <a:lnTo>
                  <a:pt x="3428" y="0"/>
                </a:lnTo>
                <a:lnTo>
                  <a:pt x="3428" y="57150"/>
                </a:lnTo>
                <a:lnTo>
                  <a:pt x="31902" y="57150"/>
                </a:lnTo>
                <a:lnTo>
                  <a:pt x="31046" y="69117"/>
                </a:lnTo>
                <a:lnTo>
                  <a:pt x="13858" y="107957"/>
                </a:lnTo>
                <a:lnTo>
                  <a:pt x="0" y="116586"/>
                </a:lnTo>
                <a:lnTo>
                  <a:pt x="13716" y="138302"/>
                </a:lnTo>
                <a:lnTo>
                  <a:pt x="49339" y="108203"/>
                </a:lnTo>
                <a:lnTo>
                  <a:pt x="60578" y="57150"/>
                </a:lnTo>
                <a:lnTo>
                  <a:pt x="6057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3548" y="4034688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1" y="0"/>
                </a:moveTo>
                <a:lnTo>
                  <a:pt x="82534" y="10298"/>
                </a:lnTo>
                <a:lnTo>
                  <a:pt x="38383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5" y="191136"/>
                </a:lnTo>
                <a:lnTo>
                  <a:pt x="21378" y="247209"/>
                </a:lnTo>
                <a:lnTo>
                  <a:pt x="58687" y="286678"/>
                </a:lnTo>
                <a:lnTo>
                  <a:pt x="110122" y="306681"/>
                </a:lnTo>
                <a:lnTo>
                  <a:pt x="140876" y="309181"/>
                </a:lnTo>
                <a:lnTo>
                  <a:pt x="165504" y="307611"/>
                </a:lnTo>
                <a:lnTo>
                  <a:pt x="207833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76" y="268033"/>
                </a:lnTo>
                <a:lnTo>
                  <a:pt x="123125" y="266408"/>
                </a:lnTo>
                <a:lnTo>
                  <a:pt x="79056" y="242125"/>
                </a:lnTo>
                <a:lnTo>
                  <a:pt x="54222" y="190392"/>
                </a:lnTo>
                <a:lnTo>
                  <a:pt x="51433" y="167449"/>
                </a:lnTo>
                <a:lnTo>
                  <a:pt x="272318" y="167449"/>
                </a:lnTo>
                <a:lnTo>
                  <a:pt x="272510" y="161544"/>
                </a:lnTo>
                <a:lnTo>
                  <a:pt x="272606" y="154114"/>
                </a:lnTo>
                <a:lnTo>
                  <a:pt x="270712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94" y="64287"/>
                </a:lnTo>
                <a:lnTo>
                  <a:pt x="121805" y="42593"/>
                </a:lnTo>
                <a:lnTo>
                  <a:pt x="138399" y="41148"/>
                </a:lnTo>
                <a:lnTo>
                  <a:pt x="235542" y="41148"/>
                </a:lnTo>
                <a:lnTo>
                  <a:pt x="234979" y="40386"/>
                </a:lnTo>
                <a:lnTo>
                  <a:pt x="214835" y="22701"/>
                </a:lnTo>
                <a:lnTo>
                  <a:pt x="191976" y="10082"/>
                </a:lnTo>
                <a:lnTo>
                  <a:pt x="166401" y="2518"/>
                </a:lnTo>
                <a:lnTo>
                  <a:pt x="138111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8" y="245078"/>
                </a:lnTo>
                <a:lnTo>
                  <a:pt x="154160" y="267121"/>
                </a:lnTo>
                <a:lnTo>
                  <a:pt x="140876" y="268033"/>
                </a:lnTo>
                <a:lnTo>
                  <a:pt x="242607" y="268033"/>
                </a:lnTo>
                <a:lnTo>
                  <a:pt x="253470" y="254004"/>
                </a:lnTo>
                <a:lnTo>
                  <a:pt x="263497" y="235130"/>
                </a:lnTo>
                <a:lnTo>
                  <a:pt x="270889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42" y="41148"/>
                </a:moveTo>
                <a:lnTo>
                  <a:pt x="138399" y="41148"/>
                </a:lnTo>
                <a:lnTo>
                  <a:pt x="156593" y="42968"/>
                </a:lnTo>
                <a:lnTo>
                  <a:pt x="173021" y="48421"/>
                </a:lnTo>
                <a:lnTo>
                  <a:pt x="207535" y="80717"/>
                </a:lnTo>
                <a:lnTo>
                  <a:pt x="219456" y="126301"/>
                </a:lnTo>
                <a:lnTo>
                  <a:pt x="270712" y="126301"/>
                </a:lnTo>
                <a:lnTo>
                  <a:pt x="270250" y="119517"/>
                </a:lnTo>
                <a:lnTo>
                  <a:pt x="263187" y="89030"/>
                </a:lnTo>
                <a:lnTo>
                  <a:pt x="251427" y="62653"/>
                </a:lnTo>
                <a:lnTo>
                  <a:pt x="235542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7971" y="4034688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7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1" y="130122"/>
                </a:lnTo>
                <a:lnTo>
                  <a:pt x="58290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7" y="48196"/>
                </a:lnTo>
                <a:lnTo>
                  <a:pt x="45147" y="6286"/>
                </a:lnTo>
                <a:close/>
              </a:path>
              <a:path w="402590" h="302895">
                <a:moveTo>
                  <a:pt x="214739" y="43434"/>
                </a:moveTo>
                <a:lnTo>
                  <a:pt x="123537" y="43434"/>
                </a:lnTo>
                <a:lnTo>
                  <a:pt x="136501" y="44485"/>
                </a:lnTo>
                <a:lnTo>
                  <a:pt x="147527" y="47634"/>
                </a:lnTo>
                <a:lnTo>
                  <a:pt x="172949" y="81111"/>
                </a:lnTo>
                <a:lnTo>
                  <a:pt x="176022" y="302894"/>
                </a:lnTo>
                <a:lnTo>
                  <a:pt x="226314" y="302894"/>
                </a:lnTo>
                <a:lnTo>
                  <a:pt x="226353" y="130122"/>
                </a:lnTo>
                <a:lnTo>
                  <a:pt x="231469" y="91270"/>
                </a:lnTo>
                <a:lnTo>
                  <a:pt x="258001" y="55124"/>
                </a:lnTo>
                <a:lnTo>
                  <a:pt x="264298" y="51815"/>
                </a:lnTo>
                <a:lnTo>
                  <a:pt x="218404" y="51815"/>
                </a:lnTo>
                <a:lnTo>
                  <a:pt x="214739" y="43434"/>
                </a:lnTo>
                <a:close/>
              </a:path>
              <a:path w="402590" h="302895">
                <a:moveTo>
                  <a:pt x="391136" y="43434"/>
                </a:moveTo>
                <a:lnTo>
                  <a:pt x="299083" y="43434"/>
                </a:lnTo>
                <a:lnTo>
                  <a:pt x="307457" y="43935"/>
                </a:lnTo>
                <a:lnTo>
                  <a:pt x="315287" y="45445"/>
                </a:lnTo>
                <a:lnTo>
                  <a:pt x="347089" y="72859"/>
                </a:lnTo>
                <a:lnTo>
                  <a:pt x="351981" y="113452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58"/>
                </a:lnTo>
                <a:lnTo>
                  <a:pt x="400836" y="75815"/>
                </a:lnTo>
                <a:lnTo>
                  <a:pt x="396345" y="55384"/>
                </a:lnTo>
                <a:lnTo>
                  <a:pt x="391136" y="43434"/>
                </a:lnTo>
                <a:close/>
              </a:path>
              <a:path w="402590" h="302895">
                <a:moveTo>
                  <a:pt x="310323" y="0"/>
                </a:moveTo>
                <a:lnTo>
                  <a:pt x="283369" y="3233"/>
                </a:lnTo>
                <a:lnTo>
                  <a:pt x="259077" y="12939"/>
                </a:lnTo>
                <a:lnTo>
                  <a:pt x="237428" y="29130"/>
                </a:lnTo>
                <a:lnTo>
                  <a:pt x="218404" y="51815"/>
                </a:lnTo>
                <a:lnTo>
                  <a:pt x="264298" y="51815"/>
                </a:lnTo>
                <a:lnTo>
                  <a:pt x="270352" y="48634"/>
                </a:lnTo>
                <a:lnTo>
                  <a:pt x="284044" y="44735"/>
                </a:lnTo>
                <a:lnTo>
                  <a:pt x="299083" y="43434"/>
                </a:lnTo>
                <a:lnTo>
                  <a:pt x="391136" y="43434"/>
                </a:lnTo>
                <a:lnTo>
                  <a:pt x="388871" y="38240"/>
                </a:lnTo>
                <a:lnTo>
                  <a:pt x="378424" y="24384"/>
                </a:lnTo>
                <a:lnTo>
                  <a:pt x="365265" y="13699"/>
                </a:lnTo>
                <a:lnTo>
                  <a:pt x="349517" y="6081"/>
                </a:lnTo>
                <a:lnTo>
                  <a:pt x="331197" y="1518"/>
                </a:lnTo>
                <a:lnTo>
                  <a:pt x="310323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5" y="7431"/>
                </a:lnTo>
                <a:lnTo>
                  <a:pt x="61351" y="28571"/>
                </a:lnTo>
                <a:lnTo>
                  <a:pt x="45147" y="48196"/>
                </a:lnTo>
                <a:lnTo>
                  <a:pt x="97722" y="48196"/>
                </a:lnTo>
                <a:lnTo>
                  <a:pt x="103177" y="46216"/>
                </a:lnTo>
                <a:lnTo>
                  <a:pt x="113160" y="44129"/>
                </a:lnTo>
                <a:lnTo>
                  <a:pt x="123537" y="43434"/>
                </a:lnTo>
                <a:lnTo>
                  <a:pt x="214739" y="43434"/>
                </a:lnTo>
                <a:lnTo>
                  <a:pt x="213335" y="40221"/>
                </a:lnTo>
                <a:lnTo>
                  <a:pt x="177534" y="7672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03464" y="3928389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88" y="371856"/>
                </a:moveTo>
                <a:lnTo>
                  <a:pt x="46850" y="371856"/>
                </a:lnTo>
                <a:lnTo>
                  <a:pt x="63195" y="390925"/>
                </a:lnTo>
                <a:lnTo>
                  <a:pt x="82359" y="404560"/>
                </a:lnTo>
                <a:lnTo>
                  <a:pt x="104343" y="412748"/>
                </a:lnTo>
                <a:lnTo>
                  <a:pt x="129146" y="415480"/>
                </a:lnTo>
                <a:lnTo>
                  <a:pt x="154565" y="412888"/>
                </a:lnTo>
                <a:lnTo>
                  <a:pt x="178098" y="405107"/>
                </a:lnTo>
                <a:lnTo>
                  <a:pt x="199755" y="392131"/>
                </a:lnTo>
                <a:lnTo>
                  <a:pt x="219130" y="374332"/>
                </a:lnTo>
                <a:lnTo>
                  <a:pt x="124866" y="374332"/>
                </a:lnTo>
                <a:lnTo>
                  <a:pt x="105703" y="371905"/>
                </a:lnTo>
                <a:close/>
              </a:path>
              <a:path w="257175" h="415925">
                <a:moveTo>
                  <a:pt x="50291" y="0"/>
                </a:moveTo>
                <a:lnTo>
                  <a:pt x="0" y="0"/>
                </a:lnTo>
                <a:lnTo>
                  <a:pt x="0" y="409194"/>
                </a:lnTo>
                <a:lnTo>
                  <a:pt x="46850" y="409194"/>
                </a:lnTo>
                <a:lnTo>
                  <a:pt x="46850" y="371856"/>
                </a:lnTo>
                <a:lnTo>
                  <a:pt x="105588" y="371856"/>
                </a:lnTo>
                <a:lnTo>
                  <a:pt x="60769" y="335559"/>
                </a:lnTo>
                <a:lnTo>
                  <a:pt x="47199" y="283433"/>
                </a:lnTo>
                <a:lnTo>
                  <a:pt x="46291" y="258699"/>
                </a:lnTo>
                <a:lnTo>
                  <a:pt x="47791" y="233227"/>
                </a:lnTo>
                <a:lnTo>
                  <a:pt x="59793" y="191899"/>
                </a:lnTo>
                <a:lnTo>
                  <a:pt x="96437" y="154590"/>
                </a:lnTo>
                <a:lnTo>
                  <a:pt x="127152" y="147447"/>
                </a:lnTo>
                <a:lnTo>
                  <a:pt x="222860" y="147447"/>
                </a:lnTo>
                <a:lnTo>
                  <a:pt x="221569" y="146011"/>
                </a:lnTo>
                <a:lnTo>
                  <a:pt x="50291" y="146011"/>
                </a:lnTo>
                <a:lnTo>
                  <a:pt x="50291" y="0"/>
                </a:lnTo>
                <a:close/>
              </a:path>
              <a:path w="257175" h="415925">
                <a:moveTo>
                  <a:pt x="222860" y="147447"/>
                </a:moveTo>
                <a:lnTo>
                  <a:pt x="127152" y="147447"/>
                </a:lnTo>
                <a:lnTo>
                  <a:pt x="142850" y="149176"/>
                </a:lnTo>
                <a:lnTo>
                  <a:pt x="157360" y="154362"/>
                </a:lnTo>
                <a:lnTo>
                  <a:pt x="192838" y="190748"/>
                </a:lnTo>
                <a:lnTo>
                  <a:pt x="204309" y="233508"/>
                </a:lnTo>
                <a:lnTo>
                  <a:pt x="205739" y="260603"/>
                </a:lnTo>
                <a:lnTo>
                  <a:pt x="204237" y="287143"/>
                </a:lnTo>
                <a:lnTo>
                  <a:pt x="192227" y="329719"/>
                </a:lnTo>
                <a:lnTo>
                  <a:pt x="155586" y="367188"/>
                </a:lnTo>
                <a:lnTo>
                  <a:pt x="124866" y="374332"/>
                </a:lnTo>
                <a:lnTo>
                  <a:pt x="219130" y="374332"/>
                </a:lnTo>
                <a:lnTo>
                  <a:pt x="247750" y="323826"/>
                </a:lnTo>
                <a:lnTo>
                  <a:pt x="257162" y="256412"/>
                </a:lnTo>
                <a:lnTo>
                  <a:pt x="256608" y="240645"/>
                </a:lnTo>
                <a:lnTo>
                  <a:pt x="248208" y="196303"/>
                </a:lnTo>
                <a:lnTo>
                  <a:pt x="230990" y="158711"/>
                </a:lnTo>
                <a:lnTo>
                  <a:pt x="223545" y="148209"/>
                </a:lnTo>
                <a:lnTo>
                  <a:pt x="222860" y="147447"/>
                </a:lnTo>
                <a:close/>
              </a:path>
              <a:path w="257175" h="415925">
                <a:moveTo>
                  <a:pt x="131533" y="106299"/>
                </a:moveTo>
                <a:lnTo>
                  <a:pt x="107922" y="108780"/>
                </a:lnTo>
                <a:lnTo>
                  <a:pt x="86517" y="116225"/>
                </a:lnTo>
                <a:lnTo>
                  <a:pt x="67309" y="128635"/>
                </a:lnTo>
                <a:lnTo>
                  <a:pt x="50291" y="146011"/>
                </a:lnTo>
                <a:lnTo>
                  <a:pt x="221569" y="146011"/>
                </a:lnTo>
                <a:lnTo>
                  <a:pt x="183349" y="117246"/>
                </a:lnTo>
                <a:lnTo>
                  <a:pt x="145012" y="106979"/>
                </a:lnTo>
                <a:lnTo>
                  <a:pt x="131533" y="10629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03026" y="4034688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5" y="8212"/>
                </a:lnTo>
                <a:lnTo>
                  <a:pt x="45801" y="32854"/>
                </a:lnTo>
                <a:lnTo>
                  <a:pt x="11434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54" y="308053"/>
                </a:lnTo>
                <a:lnTo>
                  <a:pt x="210584" y="291084"/>
                </a:lnTo>
                <a:lnTo>
                  <a:pt x="240583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81" y="239737"/>
                </a:lnTo>
                <a:lnTo>
                  <a:pt x="57639" y="204393"/>
                </a:lnTo>
                <a:lnTo>
                  <a:pt x="51428" y="154686"/>
                </a:lnTo>
                <a:lnTo>
                  <a:pt x="52980" y="128108"/>
                </a:lnTo>
                <a:lnTo>
                  <a:pt x="65406" y="85673"/>
                </a:lnTo>
                <a:lnTo>
                  <a:pt x="104455" y="48731"/>
                </a:lnTo>
                <a:lnTo>
                  <a:pt x="139058" y="41719"/>
                </a:lnTo>
                <a:lnTo>
                  <a:pt x="240298" y="41719"/>
                </a:lnTo>
                <a:lnTo>
                  <a:pt x="238968" y="40004"/>
                </a:lnTo>
                <a:lnTo>
                  <a:pt x="218146" y="22502"/>
                </a:lnTo>
                <a:lnTo>
                  <a:pt x="194547" y="10001"/>
                </a:lnTo>
                <a:lnTo>
                  <a:pt x="168181" y="2500"/>
                </a:lnTo>
                <a:lnTo>
                  <a:pt x="139058" y="0"/>
                </a:lnTo>
                <a:close/>
              </a:path>
              <a:path w="278130" h="309245">
                <a:moveTo>
                  <a:pt x="240298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2" y="48788"/>
                </a:lnTo>
                <a:lnTo>
                  <a:pt x="212199" y="85755"/>
                </a:lnTo>
                <a:lnTo>
                  <a:pt x="224736" y="127291"/>
                </a:lnTo>
                <a:lnTo>
                  <a:pt x="226214" y="154686"/>
                </a:lnTo>
                <a:lnTo>
                  <a:pt x="224752" y="180280"/>
                </a:lnTo>
                <a:lnTo>
                  <a:pt x="212317" y="223572"/>
                </a:lnTo>
                <a:lnTo>
                  <a:pt x="173324" y="260958"/>
                </a:lnTo>
                <a:lnTo>
                  <a:pt x="139058" y="268033"/>
                </a:lnTo>
                <a:lnTo>
                  <a:pt x="240583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7" y="87555"/>
                </a:lnTo>
                <a:lnTo>
                  <a:pt x="255919" y="61859"/>
                </a:lnTo>
                <a:lnTo>
                  <a:pt x="240298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39150" y="4034688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16"/>
                </a:lnTo>
                <a:lnTo>
                  <a:pt x="50812" y="132310"/>
                </a:lnTo>
                <a:lnTo>
                  <a:pt x="58674" y="89344"/>
                </a:lnTo>
                <a:lnTo>
                  <a:pt x="83966" y="57589"/>
                </a:lnTo>
                <a:lnTo>
                  <a:pt x="106680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6" y="52006"/>
                </a:moveTo>
                <a:lnTo>
                  <a:pt x="106680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6" y="62293"/>
                </a:lnTo>
                <a:lnTo>
                  <a:pt x="147226" y="52006"/>
                </a:lnTo>
                <a:close/>
              </a:path>
              <a:path w="161289" h="302895">
                <a:moveTo>
                  <a:pt x="109448" y="0"/>
                </a:moveTo>
                <a:lnTo>
                  <a:pt x="69637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3" y="8958"/>
                </a:lnTo>
                <a:lnTo>
                  <a:pt x="135091" y="3987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12886" y="4034688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2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794" y="108013"/>
                </a:lnTo>
                <a:lnTo>
                  <a:pt x="169775" y="124202"/>
                </a:lnTo>
                <a:lnTo>
                  <a:pt x="102875" y="133964"/>
                </a:lnTo>
                <a:lnTo>
                  <a:pt x="90741" y="135832"/>
                </a:lnTo>
                <a:lnTo>
                  <a:pt x="53008" y="146548"/>
                </a:lnTo>
                <a:lnTo>
                  <a:pt x="21410" y="168705"/>
                </a:lnTo>
                <a:lnTo>
                  <a:pt x="2490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25" y="307696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64"/>
                </a:lnTo>
                <a:lnTo>
                  <a:pt x="197009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71" y="268909"/>
                </a:lnTo>
                <a:lnTo>
                  <a:pt x="62282" y="249340"/>
                </a:lnTo>
                <a:lnTo>
                  <a:pt x="53720" y="223164"/>
                </a:lnTo>
                <a:lnTo>
                  <a:pt x="53720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4" y="55806"/>
                </a:lnTo>
                <a:lnTo>
                  <a:pt x="249058" y="46786"/>
                </a:lnTo>
                <a:lnTo>
                  <a:pt x="246352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48"/>
                </a:lnTo>
                <a:lnTo>
                  <a:pt x="214388" y="285673"/>
                </a:lnTo>
                <a:lnTo>
                  <a:pt x="217155" y="294622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0"/>
                </a:lnTo>
                <a:lnTo>
                  <a:pt x="265495" y="285369"/>
                </a:lnTo>
                <a:lnTo>
                  <a:pt x="262798" y="276330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2" y="154304"/>
                </a:lnTo>
                <a:lnTo>
                  <a:pt x="206603" y="172592"/>
                </a:lnTo>
                <a:lnTo>
                  <a:pt x="206101" y="188092"/>
                </a:lnTo>
                <a:lnTo>
                  <a:pt x="192450" y="232952"/>
                </a:lnTo>
                <a:lnTo>
                  <a:pt x="153510" y="262632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37"/>
                </a:lnTo>
                <a:lnTo>
                  <a:pt x="258535" y="235621"/>
                </a:lnTo>
                <a:lnTo>
                  <a:pt x="258039" y="214401"/>
                </a:lnTo>
                <a:lnTo>
                  <a:pt x="257920" y="206501"/>
                </a:lnTo>
                <a:lnTo>
                  <a:pt x="257794" y="186268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4"/>
                </a:lnTo>
                <a:lnTo>
                  <a:pt x="49530" y="23217"/>
                </a:lnTo>
                <a:lnTo>
                  <a:pt x="17445" y="62874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5" y="41719"/>
                </a:lnTo>
                <a:lnTo>
                  <a:pt x="246352" y="41719"/>
                </a:lnTo>
                <a:lnTo>
                  <a:pt x="244720" y="38661"/>
                </a:lnTo>
                <a:lnTo>
                  <a:pt x="215685" y="13721"/>
                </a:lnTo>
                <a:lnTo>
                  <a:pt x="177179" y="2224"/>
                </a:lnTo>
                <a:lnTo>
                  <a:pt x="160811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80373" y="3928389"/>
            <a:ext cx="323850" cy="409575"/>
          </a:xfrm>
          <a:custGeom>
            <a:avLst/>
            <a:gdLst/>
            <a:ahLst/>
            <a:cxnLst/>
            <a:rect l="l" t="t" r="r" b="b"/>
            <a:pathLst>
              <a:path w="323850" h="409575">
                <a:moveTo>
                  <a:pt x="316611" y="0"/>
                </a:moveTo>
                <a:lnTo>
                  <a:pt x="24002" y="0"/>
                </a:lnTo>
                <a:lnTo>
                  <a:pt x="24002" y="48006"/>
                </a:lnTo>
                <a:lnTo>
                  <a:pt x="252133" y="48006"/>
                </a:lnTo>
                <a:lnTo>
                  <a:pt x="241927" y="58988"/>
                </a:lnTo>
                <a:lnTo>
                  <a:pt x="231446" y="70791"/>
                </a:lnTo>
                <a:lnTo>
                  <a:pt x="220663" y="83415"/>
                </a:lnTo>
                <a:lnTo>
                  <a:pt x="209550" y="96862"/>
                </a:lnTo>
                <a:lnTo>
                  <a:pt x="0" y="359181"/>
                </a:lnTo>
                <a:lnTo>
                  <a:pt x="0" y="409194"/>
                </a:lnTo>
                <a:lnTo>
                  <a:pt x="323469" y="409194"/>
                </a:lnTo>
                <a:lnTo>
                  <a:pt x="323469" y="361188"/>
                </a:lnTo>
                <a:lnTo>
                  <a:pt x="62204" y="361188"/>
                </a:lnTo>
                <a:lnTo>
                  <a:pt x="86779" y="331850"/>
                </a:lnTo>
                <a:lnTo>
                  <a:pt x="316611" y="48006"/>
                </a:lnTo>
                <a:lnTo>
                  <a:pt x="31661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92050" y="4151325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690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64903" y="412783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16" y="0"/>
                </a:lnTo>
              </a:path>
            </a:pathLst>
          </a:custGeom>
          <a:ln w="4698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92050" y="3976065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64903" y="3951935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6034" y="0"/>
                </a:lnTo>
              </a:path>
            </a:pathLst>
          </a:custGeom>
          <a:ln w="4826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31057" y="3921531"/>
            <a:ext cx="173355" cy="416559"/>
          </a:xfrm>
          <a:custGeom>
            <a:avLst/>
            <a:gdLst/>
            <a:ahLst/>
            <a:cxnLst/>
            <a:rect l="l" t="t" r="r" b="b"/>
            <a:pathLst>
              <a:path w="173354" h="416560">
                <a:moveTo>
                  <a:pt x="94869" y="158305"/>
                </a:moveTo>
                <a:lnTo>
                  <a:pt x="44577" y="158305"/>
                </a:lnTo>
                <a:lnTo>
                  <a:pt x="44577" y="416052"/>
                </a:lnTo>
                <a:lnTo>
                  <a:pt x="94869" y="416052"/>
                </a:lnTo>
                <a:lnTo>
                  <a:pt x="94869" y="158305"/>
                </a:lnTo>
                <a:close/>
              </a:path>
              <a:path w="173354" h="416560">
                <a:moveTo>
                  <a:pt x="152019" y="119443"/>
                </a:moveTo>
                <a:lnTo>
                  <a:pt x="0" y="119443"/>
                </a:lnTo>
                <a:lnTo>
                  <a:pt x="0" y="158305"/>
                </a:lnTo>
                <a:lnTo>
                  <a:pt x="152019" y="158305"/>
                </a:lnTo>
                <a:lnTo>
                  <a:pt x="152019" y="119443"/>
                </a:lnTo>
                <a:close/>
              </a:path>
              <a:path w="173354" h="416560">
                <a:moveTo>
                  <a:pt x="126301" y="0"/>
                </a:moveTo>
                <a:lnTo>
                  <a:pt x="85244" y="6788"/>
                </a:lnTo>
                <a:lnTo>
                  <a:pt x="54121" y="34446"/>
                </a:lnTo>
                <a:lnTo>
                  <a:pt x="44899" y="74042"/>
                </a:lnTo>
                <a:lnTo>
                  <a:pt x="44577" y="88011"/>
                </a:lnTo>
                <a:lnTo>
                  <a:pt x="44577" y="119443"/>
                </a:lnTo>
                <a:lnTo>
                  <a:pt x="94297" y="119443"/>
                </a:lnTo>
                <a:lnTo>
                  <a:pt x="94297" y="92290"/>
                </a:lnTo>
                <a:lnTo>
                  <a:pt x="94885" y="80058"/>
                </a:lnTo>
                <a:lnTo>
                  <a:pt x="116593" y="48720"/>
                </a:lnTo>
                <a:lnTo>
                  <a:pt x="136105" y="46291"/>
                </a:lnTo>
                <a:lnTo>
                  <a:pt x="166205" y="46291"/>
                </a:lnTo>
                <a:lnTo>
                  <a:pt x="173253" y="5041"/>
                </a:lnTo>
                <a:lnTo>
                  <a:pt x="160679" y="2850"/>
                </a:lnTo>
                <a:lnTo>
                  <a:pt x="148667" y="1273"/>
                </a:lnTo>
                <a:lnTo>
                  <a:pt x="137211" y="319"/>
                </a:lnTo>
                <a:lnTo>
                  <a:pt x="126301" y="0"/>
                </a:lnTo>
                <a:close/>
              </a:path>
              <a:path w="173354" h="416560">
                <a:moveTo>
                  <a:pt x="166205" y="46291"/>
                </a:moveTo>
                <a:lnTo>
                  <a:pt x="136105" y="46291"/>
                </a:lnTo>
                <a:lnTo>
                  <a:pt x="143200" y="46468"/>
                </a:lnTo>
                <a:lnTo>
                  <a:pt x="150491" y="46993"/>
                </a:lnTo>
                <a:lnTo>
                  <a:pt x="157997" y="47855"/>
                </a:lnTo>
                <a:lnTo>
                  <a:pt x="165735" y="49047"/>
                </a:lnTo>
                <a:lnTo>
                  <a:pt x="166205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03555" y="4034688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74" y="247237"/>
                </a:lnTo>
                <a:lnTo>
                  <a:pt x="59082" y="286796"/>
                </a:lnTo>
                <a:lnTo>
                  <a:pt x="109410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4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39692" y="4034688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89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16"/>
                </a:lnTo>
                <a:lnTo>
                  <a:pt x="50810" y="132310"/>
                </a:lnTo>
                <a:lnTo>
                  <a:pt x="58674" y="89344"/>
                </a:lnTo>
                <a:lnTo>
                  <a:pt x="83959" y="57589"/>
                </a:lnTo>
                <a:lnTo>
                  <a:pt x="106680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89" h="302895">
                <a:moveTo>
                  <a:pt x="147226" y="52006"/>
                </a:moveTo>
                <a:lnTo>
                  <a:pt x="106680" y="52006"/>
                </a:lnTo>
                <a:lnTo>
                  <a:pt x="115822" y="52649"/>
                </a:lnTo>
                <a:lnTo>
                  <a:pt x="124963" y="54578"/>
                </a:lnTo>
                <a:lnTo>
                  <a:pt x="134106" y="57792"/>
                </a:lnTo>
                <a:lnTo>
                  <a:pt x="143256" y="62293"/>
                </a:lnTo>
                <a:lnTo>
                  <a:pt x="147226" y="52006"/>
                </a:lnTo>
                <a:close/>
              </a:path>
              <a:path w="161289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1" y="8958"/>
                </a:lnTo>
                <a:lnTo>
                  <a:pt x="135085" y="3987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30573" y="4034688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4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1058"/>
                </a:lnTo>
                <a:lnTo>
                  <a:pt x="51739" y="114898"/>
                </a:lnTo>
                <a:lnTo>
                  <a:pt x="63348" y="76261"/>
                </a:lnTo>
                <a:lnTo>
                  <a:pt x="98974" y="48515"/>
                </a:lnTo>
                <a:lnTo>
                  <a:pt x="99458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4" h="302895">
                <a:moveTo>
                  <a:pt x="227575" y="43434"/>
                </a:moveTo>
                <a:lnTo>
                  <a:pt x="128777" y="43434"/>
                </a:lnTo>
                <a:lnTo>
                  <a:pt x="138471" y="44003"/>
                </a:lnTo>
                <a:lnTo>
                  <a:pt x="147539" y="45707"/>
                </a:lnTo>
                <a:lnTo>
                  <a:pt x="180996" y="69573"/>
                </a:lnTo>
                <a:lnTo>
                  <a:pt x="189950" y="108286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6" y="114898"/>
                </a:lnTo>
                <a:lnTo>
                  <a:pt x="237832" y="71907"/>
                </a:lnTo>
                <a:lnTo>
                  <a:pt x="231703" y="51917"/>
                </a:lnTo>
                <a:lnTo>
                  <a:pt x="227575" y="43434"/>
                </a:lnTo>
                <a:close/>
              </a:path>
              <a:path w="240664" h="302895">
                <a:moveTo>
                  <a:pt x="139344" y="0"/>
                </a:moveTo>
                <a:lnTo>
                  <a:pt x="110363" y="3018"/>
                </a:lnTo>
                <a:lnTo>
                  <a:pt x="84997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58" y="48387"/>
                </a:lnTo>
                <a:lnTo>
                  <a:pt x="113327" y="44702"/>
                </a:lnTo>
                <a:lnTo>
                  <a:pt x="128777" y="43434"/>
                </a:lnTo>
                <a:lnTo>
                  <a:pt x="227575" y="43434"/>
                </a:lnTo>
                <a:lnTo>
                  <a:pt x="227372" y="43018"/>
                </a:lnTo>
                <a:lnTo>
                  <a:pt x="199109" y="14792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31842" y="4034688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5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81" y="268033"/>
                </a:lnTo>
                <a:lnTo>
                  <a:pt x="123127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1"/>
                </a:lnTo>
                <a:lnTo>
                  <a:pt x="191977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0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6" y="80717"/>
                </a:lnTo>
                <a:lnTo>
                  <a:pt x="219456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51400" y="4034688"/>
            <a:ext cx="257810" cy="426720"/>
          </a:xfrm>
          <a:custGeom>
            <a:avLst/>
            <a:gdLst/>
            <a:ahLst/>
            <a:cxnLst/>
            <a:rect l="l" t="t" r="r" b="b"/>
            <a:pathLst>
              <a:path w="257810" h="426720">
                <a:moveTo>
                  <a:pt x="62877" y="390906"/>
                </a:moveTo>
                <a:lnTo>
                  <a:pt x="60007" y="426338"/>
                </a:lnTo>
                <a:lnTo>
                  <a:pt x="100495" y="426338"/>
                </a:lnTo>
                <a:lnTo>
                  <a:pt x="150078" y="417337"/>
                </a:lnTo>
                <a:lnTo>
                  <a:pt x="177330" y="391477"/>
                </a:lnTo>
                <a:lnTo>
                  <a:pt x="89446" y="391477"/>
                </a:lnTo>
                <a:lnTo>
                  <a:pt x="84583" y="391441"/>
                </a:lnTo>
                <a:lnTo>
                  <a:pt x="62877" y="390906"/>
                </a:lnTo>
                <a:close/>
              </a:path>
              <a:path w="257810" h="426720">
                <a:moveTo>
                  <a:pt x="104693" y="306404"/>
                </a:moveTo>
                <a:lnTo>
                  <a:pt x="91249" y="352044"/>
                </a:lnTo>
                <a:lnTo>
                  <a:pt x="100537" y="352345"/>
                </a:lnTo>
                <a:lnTo>
                  <a:pt x="108407" y="352958"/>
                </a:lnTo>
                <a:lnTo>
                  <a:pt x="131635" y="361759"/>
                </a:lnTo>
                <a:lnTo>
                  <a:pt x="133832" y="364324"/>
                </a:lnTo>
                <a:lnTo>
                  <a:pt x="134874" y="367284"/>
                </a:lnTo>
                <a:lnTo>
                  <a:pt x="134874" y="376047"/>
                </a:lnTo>
                <a:lnTo>
                  <a:pt x="89446" y="391477"/>
                </a:lnTo>
                <a:lnTo>
                  <a:pt x="177330" y="391477"/>
                </a:lnTo>
                <a:lnTo>
                  <a:pt x="180480" y="383596"/>
                </a:lnTo>
                <a:lnTo>
                  <a:pt x="181749" y="373468"/>
                </a:lnTo>
                <a:lnTo>
                  <a:pt x="180996" y="366419"/>
                </a:lnTo>
                <a:lnTo>
                  <a:pt x="154573" y="337694"/>
                </a:lnTo>
                <a:lnTo>
                  <a:pt x="133642" y="332613"/>
                </a:lnTo>
                <a:lnTo>
                  <a:pt x="140931" y="309181"/>
                </a:lnTo>
                <a:lnTo>
                  <a:pt x="134594" y="309181"/>
                </a:lnTo>
                <a:lnTo>
                  <a:pt x="105713" y="306698"/>
                </a:lnTo>
                <a:lnTo>
                  <a:pt x="104693" y="306404"/>
                </a:lnTo>
                <a:close/>
              </a:path>
              <a:path w="257810" h="426720">
                <a:moveTo>
                  <a:pt x="142887" y="302894"/>
                </a:moveTo>
                <a:lnTo>
                  <a:pt x="105727" y="302894"/>
                </a:lnTo>
                <a:lnTo>
                  <a:pt x="104693" y="306404"/>
                </a:lnTo>
                <a:lnTo>
                  <a:pt x="105713" y="306698"/>
                </a:lnTo>
                <a:lnTo>
                  <a:pt x="134594" y="309181"/>
                </a:lnTo>
                <a:lnTo>
                  <a:pt x="141086" y="308683"/>
                </a:lnTo>
                <a:lnTo>
                  <a:pt x="142887" y="302894"/>
                </a:lnTo>
                <a:close/>
              </a:path>
              <a:path w="257810" h="426720">
                <a:moveTo>
                  <a:pt x="141086" y="308683"/>
                </a:moveTo>
                <a:lnTo>
                  <a:pt x="134594" y="309181"/>
                </a:lnTo>
                <a:lnTo>
                  <a:pt x="140931" y="309181"/>
                </a:lnTo>
                <a:lnTo>
                  <a:pt x="141086" y="308683"/>
                </a:lnTo>
                <a:close/>
              </a:path>
              <a:path w="257810" h="426720">
                <a:moveTo>
                  <a:pt x="175818" y="302894"/>
                </a:moveTo>
                <a:lnTo>
                  <a:pt x="142887" y="302894"/>
                </a:lnTo>
                <a:lnTo>
                  <a:pt x="141086" y="308683"/>
                </a:lnTo>
                <a:lnTo>
                  <a:pt x="157877" y="307393"/>
                </a:lnTo>
                <a:lnTo>
                  <a:pt x="175818" y="302894"/>
                </a:lnTo>
                <a:close/>
              </a:path>
              <a:path w="257810" h="426720">
                <a:moveTo>
                  <a:pt x="134975" y="0"/>
                </a:moveTo>
                <a:lnTo>
                  <a:pt x="80872" y="10120"/>
                </a:lnTo>
                <a:lnTo>
                  <a:pt x="35925" y="40406"/>
                </a:lnTo>
                <a:lnTo>
                  <a:pt x="8968" y="90554"/>
                </a:lnTo>
                <a:lnTo>
                  <a:pt x="1000" y="132490"/>
                </a:lnTo>
                <a:lnTo>
                  <a:pt x="0" y="155727"/>
                </a:lnTo>
                <a:lnTo>
                  <a:pt x="2306" y="190588"/>
                </a:lnTo>
                <a:lnTo>
                  <a:pt x="20777" y="247453"/>
                </a:lnTo>
                <a:lnTo>
                  <a:pt x="56886" y="286834"/>
                </a:lnTo>
                <a:lnTo>
                  <a:pt x="104693" y="306404"/>
                </a:lnTo>
                <a:lnTo>
                  <a:pt x="105727" y="302894"/>
                </a:lnTo>
                <a:lnTo>
                  <a:pt x="175818" y="302894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8" y="280504"/>
                </a:lnTo>
                <a:lnTo>
                  <a:pt x="228360" y="268033"/>
                </a:lnTo>
                <a:lnTo>
                  <a:pt x="134023" y="268033"/>
                </a:lnTo>
                <a:lnTo>
                  <a:pt x="116518" y="266337"/>
                </a:lnTo>
                <a:lnTo>
                  <a:pt x="74307" y="240982"/>
                </a:lnTo>
                <a:lnTo>
                  <a:pt x="57157" y="205820"/>
                </a:lnTo>
                <a:lnTo>
                  <a:pt x="51447" y="154304"/>
                </a:lnTo>
                <a:lnTo>
                  <a:pt x="52929" y="126868"/>
                </a:lnTo>
                <a:lnTo>
                  <a:pt x="64783" y="83887"/>
                </a:lnTo>
                <a:lnTo>
                  <a:pt x="102525" y="47931"/>
                </a:lnTo>
                <a:lnTo>
                  <a:pt x="136969" y="41148"/>
                </a:lnTo>
                <a:lnTo>
                  <a:pt x="230108" y="41148"/>
                </a:lnTo>
                <a:lnTo>
                  <a:pt x="227826" y="37881"/>
                </a:lnTo>
                <a:lnTo>
                  <a:pt x="213842" y="24384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10" h="426720">
                <a:moveTo>
                  <a:pt x="208597" y="194310"/>
                </a:moveTo>
                <a:lnTo>
                  <a:pt x="192474" y="239703"/>
                </a:lnTo>
                <a:lnTo>
                  <a:pt x="161242" y="263518"/>
                </a:lnTo>
                <a:lnTo>
                  <a:pt x="134023" y="268033"/>
                </a:lnTo>
                <a:lnTo>
                  <a:pt x="228360" y="268033"/>
                </a:lnTo>
                <a:lnTo>
                  <a:pt x="231470" y="264788"/>
                </a:lnTo>
                <a:lnTo>
                  <a:pt x="243368" y="246337"/>
                </a:lnTo>
                <a:lnTo>
                  <a:pt x="252121" y="225135"/>
                </a:lnTo>
                <a:lnTo>
                  <a:pt x="257746" y="201167"/>
                </a:lnTo>
                <a:lnTo>
                  <a:pt x="208597" y="194310"/>
                </a:lnTo>
                <a:close/>
              </a:path>
              <a:path w="257810" h="426720">
                <a:moveTo>
                  <a:pt x="230108" y="41148"/>
                </a:moveTo>
                <a:lnTo>
                  <a:pt x="136969" y="41148"/>
                </a:lnTo>
                <a:lnTo>
                  <a:pt x="149079" y="42092"/>
                </a:lnTo>
                <a:lnTo>
                  <a:pt x="160262" y="44919"/>
                </a:lnTo>
                <a:lnTo>
                  <a:pt x="194935" y="74995"/>
                </a:lnTo>
                <a:lnTo>
                  <a:pt x="204609" y="101155"/>
                </a:lnTo>
                <a:lnTo>
                  <a:pt x="253174" y="93725"/>
                </a:lnTo>
                <a:lnTo>
                  <a:pt x="247498" y="72563"/>
                </a:lnTo>
                <a:lnTo>
                  <a:pt x="239047" y="53944"/>
                </a:lnTo>
                <a:lnTo>
                  <a:pt x="23010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34864" y="4034688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5" y="41719"/>
                </a:moveTo>
                <a:lnTo>
                  <a:pt x="135254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22" y="75744"/>
                </a:lnTo>
                <a:lnTo>
                  <a:pt x="206895" y="101815"/>
                </a:lnTo>
                <a:lnTo>
                  <a:pt x="206895" y="103632"/>
                </a:lnTo>
                <a:lnTo>
                  <a:pt x="169775" y="124202"/>
                </a:lnTo>
                <a:lnTo>
                  <a:pt x="102880" y="133964"/>
                </a:lnTo>
                <a:lnTo>
                  <a:pt x="90746" y="135832"/>
                </a:lnTo>
                <a:lnTo>
                  <a:pt x="53012" y="146548"/>
                </a:lnTo>
                <a:lnTo>
                  <a:pt x="21412" y="168705"/>
                </a:lnTo>
                <a:lnTo>
                  <a:pt x="2492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14" y="285378"/>
                </a:lnTo>
                <a:lnTo>
                  <a:pt x="78426" y="307696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1" y="299364"/>
                </a:lnTo>
                <a:lnTo>
                  <a:pt x="197009" y="276784"/>
                </a:lnTo>
                <a:lnTo>
                  <a:pt x="205854" y="269748"/>
                </a:lnTo>
                <a:lnTo>
                  <a:pt x="113537" y="269748"/>
                </a:lnTo>
                <a:lnTo>
                  <a:pt x="99771" y="268909"/>
                </a:lnTo>
                <a:lnTo>
                  <a:pt x="62284" y="249340"/>
                </a:lnTo>
                <a:lnTo>
                  <a:pt x="53733" y="223164"/>
                </a:lnTo>
                <a:lnTo>
                  <a:pt x="53733" y="214401"/>
                </a:lnTo>
                <a:lnTo>
                  <a:pt x="80581" y="183159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9" y="55806"/>
                </a:lnTo>
                <a:lnTo>
                  <a:pt x="249062" y="46786"/>
                </a:lnTo>
                <a:lnTo>
                  <a:pt x="246355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8" y="276048"/>
                </a:lnTo>
                <a:lnTo>
                  <a:pt x="214390" y="285673"/>
                </a:lnTo>
                <a:lnTo>
                  <a:pt x="217161" y="294622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3" y="294230"/>
                </a:lnTo>
                <a:lnTo>
                  <a:pt x="265501" y="285369"/>
                </a:lnTo>
                <a:lnTo>
                  <a:pt x="262804" y="276330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2"/>
                </a:lnTo>
                <a:lnTo>
                  <a:pt x="192450" y="232952"/>
                </a:lnTo>
                <a:lnTo>
                  <a:pt x="153510" y="262632"/>
                </a:lnTo>
                <a:lnTo>
                  <a:pt x="113537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37"/>
                </a:lnTo>
                <a:lnTo>
                  <a:pt x="258535" y="235621"/>
                </a:lnTo>
                <a:lnTo>
                  <a:pt x="258039" y="214401"/>
                </a:lnTo>
                <a:lnTo>
                  <a:pt x="257920" y="206501"/>
                </a:lnTo>
                <a:lnTo>
                  <a:pt x="257794" y="186268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97" y="0"/>
                </a:moveTo>
                <a:lnTo>
                  <a:pt x="90354" y="5904"/>
                </a:lnTo>
                <a:lnTo>
                  <a:pt x="49536" y="23217"/>
                </a:lnTo>
                <a:lnTo>
                  <a:pt x="17446" y="62874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4" y="41719"/>
                </a:lnTo>
                <a:lnTo>
                  <a:pt x="246355" y="41719"/>
                </a:lnTo>
                <a:lnTo>
                  <a:pt x="244722" y="38661"/>
                </a:lnTo>
                <a:lnTo>
                  <a:pt x="215696" y="13721"/>
                </a:lnTo>
                <a:lnTo>
                  <a:pt x="177187" y="2224"/>
                </a:lnTo>
                <a:lnTo>
                  <a:pt x="160822" y="554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13781" y="4034688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75" y="0"/>
                </a:moveTo>
                <a:lnTo>
                  <a:pt x="80872" y="10120"/>
                </a:lnTo>
                <a:lnTo>
                  <a:pt x="35925" y="40406"/>
                </a:lnTo>
                <a:lnTo>
                  <a:pt x="8963" y="90554"/>
                </a:lnTo>
                <a:lnTo>
                  <a:pt x="998" y="132490"/>
                </a:lnTo>
                <a:lnTo>
                  <a:pt x="0" y="155727"/>
                </a:lnTo>
                <a:lnTo>
                  <a:pt x="2306" y="190588"/>
                </a:lnTo>
                <a:lnTo>
                  <a:pt x="20777" y="247453"/>
                </a:lnTo>
                <a:lnTo>
                  <a:pt x="56886" y="286834"/>
                </a:lnTo>
                <a:lnTo>
                  <a:pt x="105713" y="306698"/>
                </a:lnTo>
                <a:lnTo>
                  <a:pt x="134594" y="309181"/>
                </a:lnTo>
                <a:lnTo>
                  <a:pt x="157877" y="307393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8" y="280504"/>
                </a:lnTo>
                <a:lnTo>
                  <a:pt x="228360" y="268033"/>
                </a:lnTo>
                <a:lnTo>
                  <a:pt x="134023" y="268033"/>
                </a:lnTo>
                <a:lnTo>
                  <a:pt x="116518" y="266337"/>
                </a:lnTo>
                <a:lnTo>
                  <a:pt x="74294" y="240982"/>
                </a:lnTo>
                <a:lnTo>
                  <a:pt x="57150" y="205820"/>
                </a:lnTo>
                <a:lnTo>
                  <a:pt x="51435" y="154304"/>
                </a:lnTo>
                <a:lnTo>
                  <a:pt x="52918" y="126868"/>
                </a:lnTo>
                <a:lnTo>
                  <a:pt x="64781" y="83887"/>
                </a:lnTo>
                <a:lnTo>
                  <a:pt x="102525" y="47931"/>
                </a:lnTo>
                <a:lnTo>
                  <a:pt x="136969" y="41148"/>
                </a:lnTo>
                <a:lnTo>
                  <a:pt x="230103" y="41148"/>
                </a:lnTo>
                <a:lnTo>
                  <a:pt x="227821" y="37881"/>
                </a:lnTo>
                <a:lnTo>
                  <a:pt x="213842" y="24384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74" y="239703"/>
                </a:lnTo>
                <a:lnTo>
                  <a:pt x="161237" y="263518"/>
                </a:lnTo>
                <a:lnTo>
                  <a:pt x="134023" y="268033"/>
                </a:lnTo>
                <a:lnTo>
                  <a:pt x="228360" y="268033"/>
                </a:lnTo>
                <a:lnTo>
                  <a:pt x="231470" y="264788"/>
                </a:lnTo>
                <a:lnTo>
                  <a:pt x="243368" y="246337"/>
                </a:lnTo>
                <a:lnTo>
                  <a:pt x="252121" y="225135"/>
                </a:lnTo>
                <a:lnTo>
                  <a:pt x="257746" y="201167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103" y="41148"/>
                </a:moveTo>
                <a:lnTo>
                  <a:pt x="136969" y="41148"/>
                </a:lnTo>
                <a:lnTo>
                  <a:pt x="149078" y="42092"/>
                </a:lnTo>
                <a:lnTo>
                  <a:pt x="160258" y="44919"/>
                </a:lnTo>
                <a:lnTo>
                  <a:pt x="194933" y="74995"/>
                </a:lnTo>
                <a:lnTo>
                  <a:pt x="204597" y="101155"/>
                </a:lnTo>
                <a:lnTo>
                  <a:pt x="253174" y="93725"/>
                </a:lnTo>
                <a:lnTo>
                  <a:pt x="247496" y="72563"/>
                </a:lnTo>
                <a:lnTo>
                  <a:pt x="239042" y="53944"/>
                </a:lnTo>
                <a:lnTo>
                  <a:pt x="230103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95537" y="4034688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1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74" y="247237"/>
                </a:lnTo>
                <a:lnTo>
                  <a:pt x="59082" y="286796"/>
                </a:lnTo>
                <a:lnTo>
                  <a:pt x="109410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44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61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4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32245" y="4034688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2"/>
                </a:lnTo>
                <a:lnTo>
                  <a:pt x="58293" y="87249"/>
                </a:lnTo>
                <a:lnTo>
                  <a:pt x="84391" y="54571"/>
                </a:lnTo>
                <a:lnTo>
                  <a:pt x="97722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6" y="43434"/>
                </a:moveTo>
                <a:lnTo>
                  <a:pt x="123532" y="43434"/>
                </a:lnTo>
                <a:lnTo>
                  <a:pt x="136499" y="44485"/>
                </a:lnTo>
                <a:lnTo>
                  <a:pt x="147526" y="47634"/>
                </a:lnTo>
                <a:lnTo>
                  <a:pt x="172947" y="81111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2"/>
                </a:lnTo>
                <a:lnTo>
                  <a:pt x="231468" y="91270"/>
                </a:lnTo>
                <a:lnTo>
                  <a:pt x="258001" y="55124"/>
                </a:lnTo>
                <a:lnTo>
                  <a:pt x="264299" y="51815"/>
                </a:lnTo>
                <a:lnTo>
                  <a:pt x="218401" y="51815"/>
                </a:lnTo>
                <a:lnTo>
                  <a:pt x="214736" y="43434"/>
                </a:lnTo>
                <a:close/>
              </a:path>
              <a:path w="402590" h="302895">
                <a:moveTo>
                  <a:pt x="391136" y="43434"/>
                </a:moveTo>
                <a:lnTo>
                  <a:pt x="299085" y="43434"/>
                </a:lnTo>
                <a:lnTo>
                  <a:pt x="307455" y="43935"/>
                </a:lnTo>
                <a:lnTo>
                  <a:pt x="315283" y="45445"/>
                </a:lnTo>
                <a:lnTo>
                  <a:pt x="347091" y="72859"/>
                </a:lnTo>
                <a:lnTo>
                  <a:pt x="351981" y="113452"/>
                </a:lnTo>
                <a:lnTo>
                  <a:pt x="352044" y="302894"/>
                </a:lnTo>
                <a:lnTo>
                  <a:pt x="402336" y="302894"/>
                </a:lnTo>
                <a:lnTo>
                  <a:pt x="402312" y="99158"/>
                </a:lnTo>
                <a:lnTo>
                  <a:pt x="400837" y="75815"/>
                </a:lnTo>
                <a:lnTo>
                  <a:pt x="396346" y="55384"/>
                </a:lnTo>
                <a:lnTo>
                  <a:pt x="391136" y="43434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3"/>
                </a:lnTo>
                <a:lnTo>
                  <a:pt x="259076" y="12939"/>
                </a:lnTo>
                <a:lnTo>
                  <a:pt x="237426" y="29130"/>
                </a:lnTo>
                <a:lnTo>
                  <a:pt x="218401" y="51815"/>
                </a:lnTo>
                <a:lnTo>
                  <a:pt x="264299" y="51815"/>
                </a:lnTo>
                <a:lnTo>
                  <a:pt x="270354" y="48634"/>
                </a:lnTo>
                <a:lnTo>
                  <a:pt x="284045" y="44735"/>
                </a:lnTo>
                <a:lnTo>
                  <a:pt x="299085" y="43434"/>
                </a:lnTo>
                <a:lnTo>
                  <a:pt x="391136" y="43434"/>
                </a:lnTo>
                <a:lnTo>
                  <a:pt x="388871" y="38240"/>
                </a:lnTo>
                <a:lnTo>
                  <a:pt x="378421" y="24384"/>
                </a:lnTo>
                <a:lnTo>
                  <a:pt x="365263" y="13699"/>
                </a:lnTo>
                <a:lnTo>
                  <a:pt x="349516" y="6081"/>
                </a:lnTo>
                <a:lnTo>
                  <a:pt x="331198" y="1518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1" y="7431"/>
                </a:lnTo>
                <a:lnTo>
                  <a:pt x="61347" y="28571"/>
                </a:lnTo>
                <a:lnTo>
                  <a:pt x="45148" y="48196"/>
                </a:lnTo>
                <a:lnTo>
                  <a:pt x="97722" y="48196"/>
                </a:lnTo>
                <a:lnTo>
                  <a:pt x="103176" y="46216"/>
                </a:lnTo>
                <a:lnTo>
                  <a:pt x="113157" y="44129"/>
                </a:lnTo>
                <a:lnTo>
                  <a:pt x="123532" y="43434"/>
                </a:lnTo>
                <a:lnTo>
                  <a:pt x="214736" y="43434"/>
                </a:lnTo>
                <a:lnTo>
                  <a:pt x="213331" y="40221"/>
                </a:lnTo>
                <a:lnTo>
                  <a:pt x="177532" y="7672"/>
                </a:lnTo>
                <a:lnTo>
                  <a:pt x="150570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08305" y="4034688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19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1" y="416623"/>
                </a:lnTo>
                <a:lnTo>
                  <a:pt x="50291" y="271932"/>
                </a:lnTo>
                <a:lnTo>
                  <a:pt x="215181" y="271932"/>
                </a:lnTo>
                <a:lnTo>
                  <a:pt x="219054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690"/>
                </a:lnTo>
                <a:lnTo>
                  <a:pt x="51492" y="205974"/>
                </a:lnTo>
                <a:lnTo>
                  <a:pt x="45719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15" y="46920"/>
                </a:lnTo>
                <a:lnTo>
                  <a:pt x="101194" y="45237"/>
                </a:lnTo>
                <a:lnTo>
                  <a:pt x="45719" y="45237"/>
                </a:lnTo>
                <a:lnTo>
                  <a:pt x="45719" y="6286"/>
                </a:lnTo>
                <a:close/>
              </a:path>
              <a:path w="257175" h="417195">
                <a:moveTo>
                  <a:pt x="215181" y="271932"/>
                </a:moveTo>
                <a:lnTo>
                  <a:pt x="50291" y="271932"/>
                </a:lnTo>
                <a:lnTo>
                  <a:pt x="57152" y="279651"/>
                </a:lnTo>
                <a:lnTo>
                  <a:pt x="93321" y="303228"/>
                </a:lnTo>
                <a:lnTo>
                  <a:pt x="128104" y="309181"/>
                </a:lnTo>
                <a:lnTo>
                  <a:pt x="145052" y="307968"/>
                </a:lnTo>
                <a:lnTo>
                  <a:pt x="193446" y="289839"/>
                </a:lnTo>
                <a:lnTo>
                  <a:pt x="215181" y="271932"/>
                </a:lnTo>
                <a:close/>
              </a:path>
              <a:path w="257175" h="417195">
                <a:moveTo>
                  <a:pt x="220724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5"/>
                </a:lnTo>
                <a:lnTo>
                  <a:pt x="192677" y="83372"/>
                </a:lnTo>
                <a:lnTo>
                  <a:pt x="204291" y="125704"/>
                </a:lnTo>
                <a:lnTo>
                  <a:pt x="205739" y="152209"/>
                </a:lnTo>
                <a:lnTo>
                  <a:pt x="204255" y="179907"/>
                </a:lnTo>
                <a:lnTo>
                  <a:pt x="192356" y="223663"/>
                </a:lnTo>
                <a:lnTo>
                  <a:pt x="155781" y="260958"/>
                </a:lnTo>
                <a:lnTo>
                  <a:pt x="124777" y="268033"/>
                </a:lnTo>
                <a:lnTo>
                  <a:pt x="219054" y="268033"/>
                </a:lnTo>
                <a:lnTo>
                  <a:pt x="240880" y="234124"/>
                </a:lnTo>
                <a:lnTo>
                  <a:pt x="253099" y="195472"/>
                </a:lnTo>
                <a:lnTo>
                  <a:pt x="257175" y="152400"/>
                </a:lnTo>
                <a:lnTo>
                  <a:pt x="256247" y="131622"/>
                </a:lnTo>
                <a:lnTo>
                  <a:pt x="248854" y="92683"/>
                </a:lnTo>
                <a:lnTo>
                  <a:pt x="224035" y="43002"/>
                </a:lnTo>
                <a:lnTo>
                  <a:pt x="220724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1" y="6386"/>
                </a:lnTo>
                <a:lnTo>
                  <a:pt x="54056" y="34649"/>
                </a:lnTo>
                <a:lnTo>
                  <a:pt x="45719" y="45237"/>
                </a:lnTo>
                <a:lnTo>
                  <a:pt x="101194" y="45237"/>
                </a:lnTo>
                <a:lnTo>
                  <a:pt x="111424" y="41306"/>
                </a:lnTo>
                <a:lnTo>
                  <a:pt x="126961" y="39433"/>
                </a:lnTo>
                <a:lnTo>
                  <a:pt x="220724" y="39433"/>
                </a:lnTo>
                <a:lnTo>
                  <a:pt x="212202" y="30251"/>
                </a:lnTo>
                <a:lnTo>
                  <a:pt x="198589" y="19519"/>
                </a:lnTo>
                <a:lnTo>
                  <a:pt x="183536" y="10967"/>
                </a:lnTo>
                <a:lnTo>
                  <a:pt x="167365" y="4868"/>
                </a:lnTo>
                <a:lnTo>
                  <a:pt x="150067" y="1215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07295" y="4034688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2"/>
                </a:lnTo>
                <a:lnTo>
                  <a:pt x="45814" y="32854"/>
                </a:lnTo>
                <a:lnTo>
                  <a:pt x="11435" y="83080"/>
                </a:lnTo>
                <a:lnTo>
                  <a:pt x="106" y="153060"/>
                </a:lnTo>
                <a:lnTo>
                  <a:pt x="0" y="154686"/>
                </a:lnTo>
                <a:lnTo>
                  <a:pt x="2387" y="189837"/>
                </a:lnTo>
                <a:lnTo>
                  <a:pt x="21569" y="247237"/>
                </a:lnTo>
                <a:lnTo>
                  <a:pt x="59076" y="286796"/>
                </a:lnTo>
                <a:lnTo>
                  <a:pt x="109409" y="306696"/>
                </a:lnTo>
                <a:lnTo>
                  <a:pt x="139058" y="309181"/>
                </a:lnTo>
                <a:lnTo>
                  <a:pt x="158060" y="308053"/>
                </a:lnTo>
                <a:lnTo>
                  <a:pt x="210597" y="291084"/>
                </a:lnTo>
                <a:lnTo>
                  <a:pt x="240588" y="268033"/>
                </a:lnTo>
                <a:lnTo>
                  <a:pt x="139058" y="268033"/>
                </a:lnTo>
                <a:lnTo>
                  <a:pt x="120938" y="266263"/>
                </a:lnTo>
                <a:lnTo>
                  <a:pt x="76294" y="239737"/>
                </a:lnTo>
                <a:lnTo>
                  <a:pt x="57646" y="204393"/>
                </a:lnTo>
                <a:lnTo>
                  <a:pt x="51428" y="154686"/>
                </a:lnTo>
                <a:lnTo>
                  <a:pt x="52982" y="128108"/>
                </a:lnTo>
                <a:lnTo>
                  <a:pt x="65417" y="85673"/>
                </a:lnTo>
                <a:lnTo>
                  <a:pt x="104456" y="48731"/>
                </a:lnTo>
                <a:lnTo>
                  <a:pt x="139058" y="41719"/>
                </a:lnTo>
                <a:lnTo>
                  <a:pt x="240310" y="41719"/>
                </a:lnTo>
                <a:lnTo>
                  <a:pt x="238981" y="40004"/>
                </a:lnTo>
                <a:lnTo>
                  <a:pt x="218159" y="22502"/>
                </a:lnTo>
                <a:lnTo>
                  <a:pt x="194558" y="10001"/>
                </a:lnTo>
                <a:lnTo>
                  <a:pt x="168188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0" y="41719"/>
                </a:moveTo>
                <a:lnTo>
                  <a:pt x="139058" y="41719"/>
                </a:lnTo>
                <a:lnTo>
                  <a:pt x="156880" y="43486"/>
                </a:lnTo>
                <a:lnTo>
                  <a:pt x="173194" y="48788"/>
                </a:lnTo>
                <a:lnTo>
                  <a:pt x="212205" y="85755"/>
                </a:lnTo>
                <a:lnTo>
                  <a:pt x="224737" y="127291"/>
                </a:lnTo>
                <a:lnTo>
                  <a:pt x="226214" y="154686"/>
                </a:lnTo>
                <a:lnTo>
                  <a:pt x="224754" y="180280"/>
                </a:lnTo>
                <a:lnTo>
                  <a:pt x="212328" y="223572"/>
                </a:lnTo>
                <a:lnTo>
                  <a:pt x="173326" y="260958"/>
                </a:lnTo>
                <a:lnTo>
                  <a:pt x="139058" y="268033"/>
                </a:lnTo>
                <a:lnTo>
                  <a:pt x="240588" y="268033"/>
                </a:lnTo>
                <a:lnTo>
                  <a:pt x="268098" y="222338"/>
                </a:lnTo>
                <a:lnTo>
                  <a:pt x="276670" y="177434"/>
                </a:lnTo>
                <a:lnTo>
                  <a:pt x="277742" y="150393"/>
                </a:lnTo>
                <a:lnTo>
                  <a:pt x="275314" y="117073"/>
                </a:lnTo>
                <a:lnTo>
                  <a:pt x="268039" y="87555"/>
                </a:lnTo>
                <a:lnTo>
                  <a:pt x="255925" y="61859"/>
                </a:lnTo>
                <a:lnTo>
                  <a:pt x="240310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44003" y="4034688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58"/>
                </a:lnTo>
                <a:lnTo>
                  <a:pt x="51739" y="114898"/>
                </a:lnTo>
                <a:lnTo>
                  <a:pt x="63343" y="76261"/>
                </a:lnTo>
                <a:lnTo>
                  <a:pt x="98971" y="48515"/>
                </a:lnTo>
                <a:lnTo>
                  <a:pt x="99455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75" y="43434"/>
                </a:moveTo>
                <a:lnTo>
                  <a:pt x="128765" y="43434"/>
                </a:lnTo>
                <a:lnTo>
                  <a:pt x="138460" y="44003"/>
                </a:lnTo>
                <a:lnTo>
                  <a:pt x="147532" y="45707"/>
                </a:lnTo>
                <a:lnTo>
                  <a:pt x="180996" y="69573"/>
                </a:lnTo>
                <a:lnTo>
                  <a:pt x="189938" y="108286"/>
                </a:lnTo>
                <a:lnTo>
                  <a:pt x="190296" y="302894"/>
                </a:lnTo>
                <a:lnTo>
                  <a:pt x="240588" y="302894"/>
                </a:lnTo>
                <a:lnTo>
                  <a:pt x="240524" y="114898"/>
                </a:lnTo>
                <a:lnTo>
                  <a:pt x="237832" y="71907"/>
                </a:lnTo>
                <a:lnTo>
                  <a:pt x="231703" y="51917"/>
                </a:lnTo>
                <a:lnTo>
                  <a:pt x="227575" y="43434"/>
                </a:lnTo>
                <a:close/>
              </a:path>
              <a:path w="240665" h="302895">
                <a:moveTo>
                  <a:pt x="139344" y="0"/>
                </a:moveTo>
                <a:lnTo>
                  <a:pt x="110362" y="3018"/>
                </a:lnTo>
                <a:lnTo>
                  <a:pt x="84993" y="12082"/>
                </a:lnTo>
                <a:lnTo>
                  <a:pt x="63250" y="27201"/>
                </a:lnTo>
                <a:lnTo>
                  <a:pt x="45148" y="48387"/>
                </a:lnTo>
                <a:lnTo>
                  <a:pt x="99455" y="48387"/>
                </a:lnTo>
                <a:lnTo>
                  <a:pt x="113321" y="44702"/>
                </a:lnTo>
                <a:lnTo>
                  <a:pt x="128765" y="43434"/>
                </a:lnTo>
                <a:lnTo>
                  <a:pt x="227575" y="43434"/>
                </a:lnTo>
                <a:lnTo>
                  <a:pt x="227372" y="43018"/>
                </a:lnTo>
                <a:lnTo>
                  <a:pt x="199109" y="14792"/>
                </a:lnTo>
                <a:lnTo>
                  <a:pt x="152490" y="605"/>
                </a:lnTo>
                <a:lnTo>
                  <a:pt x="13934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45273" y="4034688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7" y="247209"/>
                </a:lnTo>
                <a:lnTo>
                  <a:pt x="58686" y="286678"/>
                </a:lnTo>
                <a:lnTo>
                  <a:pt x="110125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81" y="268033"/>
                </a:lnTo>
                <a:lnTo>
                  <a:pt x="123127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1"/>
                </a:lnTo>
                <a:lnTo>
                  <a:pt x="191977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78"/>
                </a:lnTo>
                <a:lnTo>
                  <a:pt x="154162" y="267121"/>
                </a:lnTo>
                <a:lnTo>
                  <a:pt x="140881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1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79689" y="4034688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58"/>
                </a:lnTo>
                <a:lnTo>
                  <a:pt x="51740" y="114898"/>
                </a:lnTo>
                <a:lnTo>
                  <a:pt x="63354" y="76261"/>
                </a:lnTo>
                <a:lnTo>
                  <a:pt x="98979" y="48515"/>
                </a:lnTo>
                <a:lnTo>
                  <a:pt x="99462" y="48387"/>
                </a:lnTo>
                <a:lnTo>
                  <a:pt x="45148" y="48387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85" y="43434"/>
                </a:moveTo>
                <a:lnTo>
                  <a:pt x="128777" y="43434"/>
                </a:lnTo>
                <a:lnTo>
                  <a:pt x="138473" y="44003"/>
                </a:lnTo>
                <a:lnTo>
                  <a:pt x="147545" y="45707"/>
                </a:lnTo>
                <a:lnTo>
                  <a:pt x="181003" y="69573"/>
                </a:lnTo>
                <a:lnTo>
                  <a:pt x="189950" y="108286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6" y="114898"/>
                </a:lnTo>
                <a:lnTo>
                  <a:pt x="237845" y="71907"/>
                </a:lnTo>
                <a:lnTo>
                  <a:pt x="231711" y="51917"/>
                </a:lnTo>
                <a:lnTo>
                  <a:pt x="227585" y="43434"/>
                </a:lnTo>
                <a:close/>
              </a:path>
              <a:path w="240665" h="302895">
                <a:moveTo>
                  <a:pt x="139357" y="0"/>
                </a:moveTo>
                <a:lnTo>
                  <a:pt x="110369" y="3018"/>
                </a:lnTo>
                <a:lnTo>
                  <a:pt x="84999" y="12082"/>
                </a:lnTo>
                <a:lnTo>
                  <a:pt x="63256" y="27201"/>
                </a:lnTo>
                <a:lnTo>
                  <a:pt x="45148" y="48387"/>
                </a:lnTo>
                <a:lnTo>
                  <a:pt x="99462" y="48387"/>
                </a:lnTo>
                <a:lnTo>
                  <a:pt x="113329" y="44702"/>
                </a:lnTo>
                <a:lnTo>
                  <a:pt x="128777" y="43434"/>
                </a:lnTo>
                <a:lnTo>
                  <a:pt x="227585" y="43434"/>
                </a:lnTo>
                <a:lnTo>
                  <a:pt x="227383" y="43018"/>
                </a:lnTo>
                <a:lnTo>
                  <a:pt x="199116" y="14792"/>
                </a:lnTo>
                <a:lnTo>
                  <a:pt x="152502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68970" y="3937431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0" y="363697"/>
                </a:lnTo>
                <a:lnTo>
                  <a:pt x="64389" y="395478"/>
                </a:lnTo>
                <a:lnTo>
                  <a:pt x="106768" y="404152"/>
                </a:lnTo>
                <a:lnTo>
                  <a:pt x="115357" y="403867"/>
                </a:lnTo>
                <a:lnTo>
                  <a:pt x="124536" y="403020"/>
                </a:lnTo>
                <a:lnTo>
                  <a:pt x="134286" y="401617"/>
                </a:lnTo>
                <a:lnTo>
                  <a:pt x="144589" y="399669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76" y="356616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39746" y="4034688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8"/>
                </a:lnTo>
                <a:lnTo>
                  <a:pt x="38392" y="41236"/>
                </a:lnTo>
                <a:lnTo>
                  <a:pt x="9585" y="90790"/>
                </a:lnTo>
                <a:lnTo>
                  <a:pt x="0" y="157060"/>
                </a:lnTo>
                <a:lnTo>
                  <a:pt x="2376" y="191136"/>
                </a:lnTo>
                <a:lnTo>
                  <a:pt x="21383" y="247209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81" y="268033"/>
                </a:lnTo>
                <a:lnTo>
                  <a:pt x="123129" y="266408"/>
                </a:lnTo>
                <a:lnTo>
                  <a:pt x="79057" y="242125"/>
                </a:lnTo>
                <a:lnTo>
                  <a:pt x="54224" y="190392"/>
                </a:lnTo>
                <a:lnTo>
                  <a:pt x="51434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3" y="107851"/>
                </a:lnTo>
                <a:lnTo>
                  <a:pt x="80302" y="64287"/>
                </a:lnTo>
                <a:lnTo>
                  <a:pt x="121810" y="42593"/>
                </a:lnTo>
                <a:lnTo>
                  <a:pt x="138404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4" y="22701"/>
                </a:lnTo>
                <a:lnTo>
                  <a:pt x="191977" y="10082"/>
                </a:lnTo>
                <a:lnTo>
                  <a:pt x="166404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201" y="245078"/>
                </a:lnTo>
                <a:lnTo>
                  <a:pt x="154164" y="267121"/>
                </a:lnTo>
                <a:lnTo>
                  <a:pt x="140881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1" y="213740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1"/>
                </a:lnTo>
                <a:lnTo>
                  <a:pt x="207538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7"/>
                </a:lnTo>
                <a:lnTo>
                  <a:pt x="263186" y="89030"/>
                </a:lnTo>
                <a:lnTo>
                  <a:pt x="251426" y="62653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654160" y="4034688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33" y="206311"/>
                </a:moveTo>
                <a:lnTo>
                  <a:pt x="0" y="214312"/>
                </a:lnTo>
                <a:lnTo>
                  <a:pt x="5576" y="236366"/>
                </a:lnTo>
                <a:lnTo>
                  <a:pt x="13873" y="255538"/>
                </a:lnTo>
                <a:lnTo>
                  <a:pt x="38671" y="285267"/>
                </a:lnTo>
                <a:lnTo>
                  <a:pt x="75874" y="303191"/>
                </a:lnTo>
                <a:lnTo>
                  <a:pt x="126784" y="309181"/>
                </a:lnTo>
                <a:lnTo>
                  <a:pt x="143769" y="308429"/>
                </a:lnTo>
                <a:lnTo>
                  <a:pt x="189357" y="297078"/>
                </a:lnTo>
                <a:lnTo>
                  <a:pt x="223495" y="273239"/>
                </a:lnTo>
                <a:lnTo>
                  <a:pt x="227562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6" y="220364"/>
                </a:lnTo>
                <a:lnTo>
                  <a:pt x="49733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53" y="66162"/>
                </a:lnTo>
                <a:lnTo>
                  <a:pt x="8622" y="85813"/>
                </a:lnTo>
                <a:lnTo>
                  <a:pt x="9279" y="95868"/>
                </a:lnTo>
                <a:lnTo>
                  <a:pt x="25773" y="133370"/>
                </a:lnTo>
                <a:lnTo>
                  <a:pt x="64724" y="158368"/>
                </a:lnTo>
                <a:lnTo>
                  <a:pt x="102945" y="170369"/>
                </a:lnTo>
                <a:lnTo>
                  <a:pt x="146937" y="182034"/>
                </a:lnTo>
                <a:lnTo>
                  <a:pt x="161693" y="186520"/>
                </a:lnTo>
                <a:lnTo>
                  <a:pt x="193948" y="212828"/>
                </a:lnTo>
                <a:lnTo>
                  <a:pt x="194894" y="220878"/>
                </a:lnTo>
                <a:lnTo>
                  <a:pt x="193840" y="230078"/>
                </a:lnTo>
                <a:lnTo>
                  <a:pt x="168579" y="260114"/>
                </a:lnTo>
                <a:lnTo>
                  <a:pt x="126593" y="268033"/>
                </a:lnTo>
                <a:lnTo>
                  <a:pt x="227562" y="268033"/>
                </a:lnTo>
                <a:lnTo>
                  <a:pt x="245415" y="227966"/>
                </a:lnTo>
                <a:lnTo>
                  <a:pt x="246329" y="215646"/>
                </a:lnTo>
                <a:lnTo>
                  <a:pt x="24557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5" y="114939"/>
                </a:lnTo>
                <a:lnTo>
                  <a:pt x="88084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58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7" y="47577"/>
                </a:lnTo>
                <a:lnTo>
                  <a:pt x="121158" y="41148"/>
                </a:lnTo>
                <a:lnTo>
                  <a:pt x="219991" y="41148"/>
                </a:lnTo>
                <a:lnTo>
                  <a:pt x="217652" y="37337"/>
                </a:lnTo>
                <a:lnTo>
                  <a:pt x="178689" y="10096"/>
                </a:lnTo>
                <a:lnTo>
                  <a:pt x="134438" y="625"/>
                </a:lnTo>
                <a:lnTo>
                  <a:pt x="117538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8" y="41148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54" y="69661"/>
                </a:lnTo>
                <a:lnTo>
                  <a:pt x="185737" y="90297"/>
                </a:lnTo>
                <a:lnTo>
                  <a:pt x="234899" y="83438"/>
                </a:lnTo>
                <a:lnTo>
                  <a:pt x="232015" y="69661"/>
                </a:lnTo>
                <a:lnTo>
                  <a:pt x="228199" y="57492"/>
                </a:lnTo>
                <a:lnTo>
                  <a:pt x="223397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18701" y="4034688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19" y="6286"/>
                </a:moveTo>
                <a:lnTo>
                  <a:pt x="0" y="6286"/>
                </a:lnTo>
                <a:lnTo>
                  <a:pt x="0" y="416623"/>
                </a:lnTo>
                <a:lnTo>
                  <a:pt x="50291" y="416623"/>
                </a:lnTo>
                <a:lnTo>
                  <a:pt x="50291" y="271932"/>
                </a:lnTo>
                <a:lnTo>
                  <a:pt x="215182" y="271932"/>
                </a:lnTo>
                <a:lnTo>
                  <a:pt x="219055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690"/>
                </a:lnTo>
                <a:lnTo>
                  <a:pt x="51496" y="205974"/>
                </a:lnTo>
                <a:lnTo>
                  <a:pt x="45719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15" y="46920"/>
                </a:lnTo>
                <a:lnTo>
                  <a:pt x="101194" y="45237"/>
                </a:lnTo>
                <a:lnTo>
                  <a:pt x="45719" y="45237"/>
                </a:lnTo>
                <a:lnTo>
                  <a:pt x="45719" y="6286"/>
                </a:lnTo>
                <a:close/>
              </a:path>
              <a:path w="257175" h="417195">
                <a:moveTo>
                  <a:pt x="215182" y="271932"/>
                </a:moveTo>
                <a:lnTo>
                  <a:pt x="50291" y="271932"/>
                </a:lnTo>
                <a:lnTo>
                  <a:pt x="57152" y="279651"/>
                </a:lnTo>
                <a:lnTo>
                  <a:pt x="93327" y="303228"/>
                </a:lnTo>
                <a:lnTo>
                  <a:pt x="128117" y="309181"/>
                </a:lnTo>
                <a:lnTo>
                  <a:pt x="145058" y="307968"/>
                </a:lnTo>
                <a:lnTo>
                  <a:pt x="193446" y="289839"/>
                </a:lnTo>
                <a:lnTo>
                  <a:pt x="215182" y="271932"/>
                </a:lnTo>
                <a:close/>
              </a:path>
              <a:path w="257175" h="417195">
                <a:moveTo>
                  <a:pt x="220725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5"/>
                </a:lnTo>
                <a:lnTo>
                  <a:pt x="192677" y="83372"/>
                </a:lnTo>
                <a:lnTo>
                  <a:pt x="204291" y="125704"/>
                </a:lnTo>
                <a:lnTo>
                  <a:pt x="205739" y="152209"/>
                </a:lnTo>
                <a:lnTo>
                  <a:pt x="204255" y="179907"/>
                </a:lnTo>
                <a:lnTo>
                  <a:pt x="192356" y="223663"/>
                </a:lnTo>
                <a:lnTo>
                  <a:pt x="155781" y="260958"/>
                </a:lnTo>
                <a:lnTo>
                  <a:pt x="124777" y="268033"/>
                </a:lnTo>
                <a:lnTo>
                  <a:pt x="219055" y="268033"/>
                </a:lnTo>
                <a:lnTo>
                  <a:pt x="240893" y="234124"/>
                </a:lnTo>
                <a:lnTo>
                  <a:pt x="253101" y="195472"/>
                </a:lnTo>
                <a:lnTo>
                  <a:pt x="257175" y="152400"/>
                </a:lnTo>
                <a:lnTo>
                  <a:pt x="256247" y="131622"/>
                </a:lnTo>
                <a:lnTo>
                  <a:pt x="248859" y="92683"/>
                </a:lnTo>
                <a:lnTo>
                  <a:pt x="224037" y="43002"/>
                </a:lnTo>
                <a:lnTo>
                  <a:pt x="220725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1" y="6386"/>
                </a:lnTo>
                <a:lnTo>
                  <a:pt x="54056" y="34649"/>
                </a:lnTo>
                <a:lnTo>
                  <a:pt x="45719" y="45237"/>
                </a:lnTo>
                <a:lnTo>
                  <a:pt x="101194" y="45237"/>
                </a:lnTo>
                <a:lnTo>
                  <a:pt x="111424" y="41306"/>
                </a:lnTo>
                <a:lnTo>
                  <a:pt x="126961" y="39433"/>
                </a:lnTo>
                <a:lnTo>
                  <a:pt x="220725" y="39433"/>
                </a:lnTo>
                <a:lnTo>
                  <a:pt x="212203" y="30251"/>
                </a:lnTo>
                <a:lnTo>
                  <a:pt x="198589" y="19519"/>
                </a:lnTo>
                <a:lnTo>
                  <a:pt x="183536" y="10967"/>
                </a:lnTo>
                <a:lnTo>
                  <a:pt x="167365" y="4868"/>
                </a:lnTo>
                <a:lnTo>
                  <a:pt x="150067" y="1215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419399" y="4034688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52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7" y="75744"/>
                </a:lnTo>
                <a:lnTo>
                  <a:pt x="206895" y="101815"/>
                </a:lnTo>
                <a:lnTo>
                  <a:pt x="206895" y="103632"/>
                </a:lnTo>
                <a:lnTo>
                  <a:pt x="169775" y="124202"/>
                </a:lnTo>
                <a:lnTo>
                  <a:pt x="102875" y="133964"/>
                </a:lnTo>
                <a:lnTo>
                  <a:pt x="90741" y="135832"/>
                </a:lnTo>
                <a:lnTo>
                  <a:pt x="53008" y="146548"/>
                </a:lnTo>
                <a:lnTo>
                  <a:pt x="21410" y="168705"/>
                </a:lnTo>
                <a:lnTo>
                  <a:pt x="2490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25" y="307696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64"/>
                </a:lnTo>
                <a:lnTo>
                  <a:pt x="197009" y="276784"/>
                </a:lnTo>
                <a:lnTo>
                  <a:pt x="205854" y="269748"/>
                </a:lnTo>
                <a:lnTo>
                  <a:pt x="113538" y="269748"/>
                </a:lnTo>
                <a:lnTo>
                  <a:pt x="99771" y="268909"/>
                </a:lnTo>
                <a:lnTo>
                  <a:pt x="62282" y="249340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4" y="164591"/>
                </a:lnTo>
                <a:lnTo>
                  <a:pt x="191457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15"/>
                </a:lnTo>
                <a:lnTo>
                  <a:pt x="252574" y="55806"/>
                </a:lnTo>
                <a:lnTo>
                  <a:pt x="249058" y="46786"/>
                </a:lnTo>
                <a:lnTo>
                  <a:pt x="246352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48"/>
                </a:lnTo>
                <a:lnTo>
                  <a:pt x="214388" y="285673"/>
                </a:lnTo>
                <a:lnTo>
                  <a:pt x="217155" y="294622"/>
                </a:lnTo>
                <a:lnTo>
                  <a:pt x="220599" y="302894"/>
                </a:lnTo>
                <a:lnTo>
                  <a:pt x="273189" y="302894"/>
                </a:lnTo>
                <a:lnTo>
                  <a:pt x="268972" y="294230"/>
                </a:lnTo>
                <a:lnTo>
                  <a:pt x="265497" y="285369"/>
                </a:lnTo>
                <a:lnTo>
                  <a:pt x="262799" y="276330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2"/>
                </a:lnTo>
                <a:lnTo>
                  <a:pt x="192450" y="232952"/>
                </a:lnTo>
                <a:lnTo>
                  <a:pt x="153510" y="262632"/>
                </a:lnTo>
                <a:lnTo>
                  <a:pt x="113538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37"/>
                </a:lnTo>
                <a:lnTo>
                  <a:pt x="258535" y="235621"/>
                </a:lnTo>
                <a:lnTo>
                  <a:pt x="258039" y="214401"/>
                </a:lnTo>
                <a:lnTo>
                  <a:pt x="257920" y="206501"/>
                </a:lnTo>
                <a:lnTo>
                  <a:pt x="257794" y="186268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54" y="5904"/>
                </a:lnTo>
                <a:lnTo>
                  <a:pt x="49530" y="23217"/>
                </a:lnTo>
                <a:lnTo>
                  <a:pt x="17445" y="62874"/>
                </a:lnTo>
                <a:lnTo>
                  <a:pt x="8572" y="91439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5" y="41719"/>
                </a:lnTo>
                <a:lnTo>
                  <a:pt x="246352" y="41719"/>
                </a:lnTo>
                <a:lnTo>
                  <a:pt x="244720" y="38661"/>
                </a:lnTo>
                <a:lnTo>
                  <a:pt x="215691" y="13721"/>
                </a:lnTo>
                <a:lnTo>
                  <a:pt x="177180" y="2224"/>
                </a:lnTo>
                <a:lnTo>
                  <a:pt x="160811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753828" y="4034688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1" y="302894"/>
                </a:lnTo>
                <a:lnTo>
                  <a:pt x="50291" y="147916"/>
                </a:lnTo>
                <a:lnTo>
                  <a:pt x="50810" y="132310"/>
                </a:lnTo>
                <a:lnTo>
                  <a:pt x="58674" y="89344"/>
                </a:lnTo>
                <a:lnTo>
                  <a:pt x="83959" y="57589"/>
                </a:lnTo>
                <a:lnTo>
                  <a:pt x="106679" y="52006"/>
                </a:lnTo>
                <a:lnTo>
                  <a:pt x="147226" y="52006"/>
                </a:lnTo>
                <a:lnTo>
                  <a:pt x="147339" y="51714"/>
                </a:lnTo>
                <a:lnTo>
                  <a:pt x="45148" y="51714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6" y="52006"/>
                </a:moveTo>
                <a:lnTo>
                  <a:pt x="106679" y="52006"/>
                </a:lnTo>
                <a:lnTo>
                  <a:pt x="115823" y="52649"/>
                </a:lnTo>
                <a:lnTo>
                  <a:pt x="124967" y="54578"/>
                </a:lnTo>
                <a:lnTo>
                  <a:pt x="134111" y="57792"/>
                </a:lnTo>
                <a:lnTo>
                  <a:pt x="143255" y="62293"/>
                </a:lnTo>
                <a:lnTo>
                  <a:pt x="147226" y="52006"/>
                </a:lnTo>
                <a:close/>
              </a:path>
              <a:path w="161290" h="302895">
                <a:moveTo>
                  <a:pt x="109435" y="0"/>
                </a:moveTo>
                <a:lnTo>
                  <a:pt x="69630" y="16452"/>
                </a:lnTo>
                <a:lnTo>
                  <a:pt x="45148" y="51714"/>
                </a:lnTo>
                <a:lnTo>
                  <a:pt x="147339" y="51714"/>
                </a:lnTo>
                <a:lnTo>
                  <a:pt x="161162" y="15900"/>
                </a:lnTo>
                <a:lnTo>
                  <a:pt x="148071" y="8958"/>
                </a:lnTo>
                <a:lnTo>
                  <a:pt x="135085" y="3987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27564" y="4034688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3" y="41719"/>
                </a:moveTo>
                <a:lnTo>
                  <a:pt x="135254" y="41719"/>
                </a:lnTo>
                <a:lnTo>
                  <a:pt x="153094" y="42773"/>
                </a:lnTo>
                <a:lnTo>
                  <a:pt x="168602" y="45943"/>
                </a:lnTo>
                <a:lnTo>
                  <a:pt x="203311" y="75744"/>
                </a:lnTo>
                <a:lnTo>
                  <a:pt x="206883" y="101815"/>
                </a:lnTo>
                <a:lnTo>
                  <a:pt x="206883" y="103632"/>
                </a:lnTo>
                <a:lnTo>
                  <a:pt x="169767" y="124202"/>
                </a:lnTo>
                <a:lnTo>
                  <a:pt x="102867" y="133964"/>
                </a:lnTo>
                <a:lnTo>
                  <a:pt x="90733" y="135832"/>
                </a:lnTo>
                <a:lnTo>
                  <a:pt x="53005" y="146548"/>
                </a:lnTo>
                <a:lnTo>
                  <a:pt x="21404" y="168705"/>
                </a:lnTo>
                <a:lnTo>
                  <a:pt x="2486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15" y="307696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64"/>
                </a:lnTo>
                <a:lnTo>
                  <a:pt x="197007" y="276784"/>
                </a:lnTo>
                <a:lnTo>
                  <a:pt x="205854" y="269748"/>
                </a:lnTo>
                <a:lnTo>
                  <a:pt x="113538" y="269748"/>
                </a:lnTo>
                <a:lnTo>
                  <a:pt x="99764" y="268909"/>
                </a:lnTo>
                <a:lnTo>
                  <a:pt x="62277" y="249340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59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1" y="46786"/>
                </a:lnTo>
                <a:lnTo>
                  <a:pt x="246343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48"/>
                </a:lnTo>
                <a:lnTo>
                  <a:pt x="214379" y="285673"/>
                </a:lnTo>
                <a:lnTo>
                  <a:pt x="217148" y="294622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0"/>
                </a:lnTo>
                <a:lnTo>
                  <a:pt x="265493" y="285369"/>
                </a:lnTo>
                <a:lnTo>
                  <a:pt x="262793" y="276330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2"/>
                </a:lnTo>
                <a:lnTo>
                  <a:pt x="192448" y="232952"/>
                </a:lnTo>
                <a:lnTo>
                  <a:pt x="153503" y="262632"/>
                </a:lnTo>
                <a:lnTo>
                  <a:pt x="113538" y="269748"/>
                </a:lnTo>
                <a:lnTo>
                  <a:pt x="205854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37"/>
                </a:lnTo>
                <a:lnTo>
                  <a:pt x="258529" y="235621"/>
                </a:lnTo>
                <a:lnTo>
                  <a:pt x="258036" y="214401"/>
                </a:lnTo>
                <a:lnTo>
                  <a:pt x="257918" y="206501"/>
                </a:lnTo>
                <a:lnTo>
                  <a:pt x="257793" y="186268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4"/>
                </a:lnTo>
                <a:lnTo>
                  <a:pt x="49529" y="23217"/>
                </a:lnTo>
                <a:lnTo>
                  <a:pt x="17440" y="62874"/>
                </a:lnTo>
                <a:lnTo>
                  <a:pt x="8572" y="91439"/>
                </a:lnTo>
                <a:lnTo>
                  <a:pt x="57721" y="98298"/>
                </a:lnTo>
                <a:lnTo>
                  <a:pt x="62329" y="83651"/>
                </a:lnTo>
                <a:lnTo>
                  <a:pt x="68029" y="71424"/>
                </a:lnTo>
                <a:lnTo>
                  <a:pt x="104328" y="44850"/>
                </a:lnTo>
                <a:lnTo>
                  <a:pt x="135254" y="41719"/>
                </a:lnTo>
                <a:lnTo>
                  <a:pt x="246343" y="41719"/>
                </a:lnTo>
                <a:lnTo>
                  <a:pt x="244709" y="38661"/>
                </a:lnTo>
                <a:lnTo>
                  <a:pt x="215683" y="13721"/>
                </a:lnTo>
                <a:lnTo>
                  <a:pt x="177174" y="2224"/>
                </a:lnTo>
                <a:lnTo>
                  <a:pt x="160809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1269" y="467314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30" h="309245">
                <a:moveTo>
                  <a:pt x="139058" y="0"/>
                </a:moveTo>
                <a:lnTo>
                  <a:pt x="88217" y="8218"/>
                </a:lnTo>
                <a:lnTo>
                  <a:pt x="45807" y="32867"/>
                </a:lnTo>
                <a:lnTo>
                  <a:pt x="11434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70" y="247249"/>
                </a:lnTo>
                <a:lnTo>
                  <a:pt x="59078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6" y="308055"/>
                </a:lnTo>
                <a:lnTo>
                  <a:pt x="210589" y="291084"/>
                </a:lnTo>
                <a:lnTo>
                  <a:pt x="240594" y="268033"/>
                </a:lnTo>
                <a:lnTo>
                  <a:pt x="139058" y="268033"/>
                </a:lnTo>
                <a:lnTo>
                  <a:pt x="120940" y="266265"/>
                </a:lnTo>
                <a:lnTo>
                  <a:pt x="76288" y="239750"/>
                </a:lnTo>
                <a:lnTo>
                  <a:pt x="57642" y="204401"/>
                </a:lnTo>
                <a:lnTo>
                  <a:pt x="51426" y="154698"/>
                </a:lnTo>
                <a:lnTo>
                  <a:pt x="52980" y="128121"/>
                </a:lnTo>
                <a:lnTo>
                  <a:pt x="65411" y="85686"/>
                </a:lnTo>
                <a:lnTo>
                  <a:pt x="104457" y="48733"/>
                </a:lnTo>
                <a:lnTo>
                  <a:pt x="139058" y="41719"/>
                </a:lnTo>
                <a:lnTo>
                  <a:pt x="240296" y="41719"/>
                </a:lnTo>
                <a:lnTo>
                  <a:pt x="238976" y="40017"/>
                </a:lnTo>
                <a:lnTo>
                  <a:pt x="218153" y="22513"/>
                </a:lnTo>
                <a:lnTo>
                  <a:pt x="194553" y="10007"/>
                </a:lnTo>
                <a:lnTo>
                  <a:pt x="168185" y="2502"/>
                </a:lnTo>
                <a:lnTo>
                  <a:pt x="139058" y="0"/>
                </a:lnTo>
                <a:close/>
              </a:path>
              <a:path w="278130" h="309245">
                <a:moveTo>
                  <a:pt x="240296" y="41719"/>
                </a:moveTo>
                <a:lnTo>
                  <a:pt x="139058" y="41719"/>
                </a:lnTo>
                <a:lnTo>
                  <a:pt x="156879" y="43488"/>
                </a:lnTo>
                <a:lnTo>
                  <a:pt x="173192" y="48794"/>
                </a:lnTo>
                <a:lnTo>
                  <a:pt x="212201" y="85768"/>
                </a:lnTo>
                <a:lnTo>
                  <a:pt x="224736" y="127304"/>
                </a:lnTo>
                <a:lnTo>
                  <a:pt x="226214" y="154698"/>
                </a:lnTo>
                <a:lnTo>
                  <a:pt x="224753" y="180293"/>
                </a:lnTo>
                <a:lnTo>
                  <a:pt x="212322" y="223585"/>
                </a:lnTo>
                <a:lnTo>
                  <a:pt x="173325" y="260964"/>
                </a:lnTo>
                <a:lnTo>
                  <a:pt x="139058" y="268033"/>
                </a:lnTo>
                <a:lnTo>
                  <a:pt x="240594" y="268033"/>
                </a:lnTo>
                <a:lnTo>
                  <a:pt x="268097" y="222345"/>
                </a:lnTo>
                <a:lnTo>
                  <a:pt x="276669" y="177446"/>
                </a:lnTo>
                <a:lnTo>
                  <a:pt x="277740" y="150406"/>
                </a:lnTo>
                <a:lnTo>
                  <a:pt x="275313" y="117080"/>
                </a:lnTo>
                <a:lnTo>
                  <a:pt x="268038" y="87563"/>
                </a:lnTo>
                <a:lnTo>
                  <a:pt x="255922" y="61870"/>
                </a:lnTo>
                <a:lnTo>
                  <a:pt x="240296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7966" y="467314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3" y="206311"/>
                </a:moveTo>
                <a:lnTo>
                  <a:pt x="0" y="214325"/>
                </a:lnTo>
                <a:lnTo>
                  <a:pt x="5573" y="236379"/>
                </a:lnTo>
                <a:lnTo>
                  <a:pt x="13870" y="255550"/>
                </a:lnTo>
                <a:lnTo>
                  <a:pt x="38670" y="285280"/>
                </a:lnTo>
                <a:lnTo>
                  <a:pt x="75867" y="303198"/>
                </a:lnTo>
                <a:lnTo>
                  <a:pt x="126777" y="309181"/>
                </a:lnTo>
                <a:lnTo>
                  <a:pt x="143762" y="308431"/>
                </a:lnTo>
                <a:lnTo>
                  <a:pt x="189355" y="297091"/>
                </a:lnTo>
                <a:lnTo>
                  <a:pt x="223487" y="273247"/>
                </a:lnTo>
                <a:lnTo>
                  <a:pt x="227561" y="268033"/>
                </a:lnTo>
                <a:lnTo>
                  <a:pt x="126585" y="268033"/>
                </a:lnTo>
                <a:lnTo>
                  <a:pt x="110372" y="267036"/>
                </a:lnTo>
                <a:lnTo>
                  <a:pt x="73058" y="252133"/>
                </a:lnTo>
                <a:lnTo>
                  <a:pt x="52738" y="220371"/>
                </a:lnTo>
                <a:lnTo>
                  <a:pt x="49723" y="206311"/>
                </a:lnTo>
                <a:close/>
              </a:path>
              <a:path w="246380" h="309245">
                <a:moveTo>
                  <a:pt x="117539" y="0"/>
                </a:moveTo>
                <a:lnTo>
                  <a:pt x="74199" y="6007"/>
                </a:lnTo>
                <a:lnTo>
                  <a:pt x="34914" y="26503"/>
                </a:lnTo>
                <a:lnTo>
                  <a:pt x="10847" y="66168"/>
                </a:lnTo>
                <a:lnTo>
                  <a:pt x="8612" y="85826"/>
                </a:lnTo>
                <a:lnTo>
                  <a:pt x="9269" y="95880"/>
                </a:lnTo>
                <a:lnTo>
                  <a:pt x="25766" y="133383"/>
                </a:lnTo>
                <a:lnTo>
                  <a:pt x="64719" y="158380"/>
                </a:lnTo>
                <a:lnTo>
                  <a:pt x="102944" y="170382"/>
                </a:lnTo>
                <a:lnTo>
                  <a:pt x="146935" y="182046"/>
                </a:lnTo>
                <a:lnTo>
                  <a:pt x="161687" y="186532"/>
                </a:lnTo>
                <a:lnTo>
                  <a:pt x="193936" y="212841"/>
                </a:lnTo>
                <a:lnTo>
                  <a:pt x="194881" y="220891"/>
                </a:lnTo>
                <a:lnTo>
                  <a:pt x="193829" y="230083"/>
                </a:lnTo>
                <a:lnTo>
                  <a:pt x="168578" y="260120"/>
                </a:lnTo>
                <a:lnTo>
                  <a:pt x="126585" y="268033"/>
                </a:lnTo>
                <a:lnTo>
                  <a:pt x="227561" y="268033"/>
                </a:lnTo>
                <a:lnTo>
                  <a:pt x="245406" y="227973"/>
                </a:lnTo>
                <a:lnTo>
                  <a:pt x="246319" y="215646"/>
                </a:lnTo>
                <a:lnTo>
                  <a:pt x="245567" y="203328"/>
                </a:lnTo>
                <a:lnTo>
                  <a:pt x="227648" y="164609"/>
                </a:lnTo>
                <a:lnTo>
                  <a:pt x="188501" y="141570"/>
                </a:lnTo>
                <a:lnTo>
                  <a:pt x="151352" y="129928"/>
                </a:lnTo>
                <a:lnTo>
                  <a:pt x="97309" y="114946"/>
                </a:lnTo>
                <a:lnTo>
                  <a:pt x="88080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41" y="102311"/>
                </a:lnTo>
                <a:lnTo>
                  <a:pt x="63248" y="96977"/>
                </a:lnTo>
                <a:lnTo>
                  <a:pt x="59151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20" y="47582"/>
                </a:lnTo>
                <a:lnTo>
                  <a:pt x="121158" y="41148"/>
                </a:lnTo>
                <a:lnTo>
                  <a:pt x="219986" y="41148"/>
                </a:lnTo>
                <a:lnTo>
                  <a:pt x="217648" y="37337"/>
                </a:lnTo>
                <a:lnTo>
                  <a:pt x="178689" y="10109"/>
                </a:lnTo>
                <a:lnTo>
                  <a:pt x="134434" y="627"/>
                </a:lnTo>
                <a:lnTo>
                  <a:pt x="117539" y="0"/>
                </a:lnTo>
                <a:close/>
              </a:path>
              <a:path w="246380" h="309245">
                <a:moveTo>
                  <a:pt x="219986" y="41148"/>
                </a:moveTo>
                <a:lnTo>
                  <a:pt x="121158" y="41148"/>
                </a:lnTo>
                <a:lnTo>
                  <a:pt x="134964" y="41954"/>
                </a:lnTo>
                <a:lnTo>
                  <a:pt x="147102" y="44378"/>
                </a:lnTo>
                <a:lnTo>
                  <a:pt x="179248" y="69673"/>
                </a:lnTo>
                <a:lnTo>
                  <a:pt x="185737" y="90309"/>
                </a:lnTo>
                <a:lnTo>
                  <a:pt x="234889" y="83451"/>
                </a:lnTo>
                <a:lnTo>
                  <a:pt x="232009" y="69673"/>
                </a:lnTo>
                <a:lnTo>
                  <a:pt x="228194" y="57499"/>
                </a:lnTo>
                <a:lnTo>
                  <a:pt x="223394" y="46700"/>
                </a:lnTo>
                <a:lnTo>
                  <a:pt x="219986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06486" y="4673142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19" y="6299"/>
                </a:moveTo>
                <a:lnTo>
                  <a:pt x="0" y="6299"/>
                </a:lnTo>
                <a:lnTo>
                  <a:pt x="0" y="416623"/>
                </a:lnTo>
                <a:lnTo>
                  <a:pt x="50291" y="416623"/>
                </a:lnTo>
                <a:lnTo>
                  <a:pt x="50291" y="271945"/>
                </a:lnTo>
                <a:lnTo>
                  <a:pt x="215178" y="271945"/>
                </a:lnTo>
                <a:lnTo>
                  <a:pt x="219062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703"/>
                </a:lnTo>
                <a:lnTo>
                  <a:pt x="51496" y="205982"/>
                </a:lnTo>
                <a:lnTo>
                  <a:pt x="45719" y="156413"/>
                </a:lnTo>
                <a:lnTo>
                  <a:pt x="47257" y="129547"/>
                </a:lnTo>
                <a:lnTo>
                  <a:pt x="59580" y="86027"/>
                </a:lnTo>
                <a:lnTo>
                  <a:pt x="96820" y="46924"/>
                </a:lnTo>
                <a:lnTo>
                  <a:pt x="101176" y="45250"/>
                </a:lnTo>
                <a:lnTo>
                  <a:pt x="45719" y="45250"/>
                </a:lnTo>
                <a:lnTo>
                  <a:pt x="45719" y="6299"/>
                </a:lnTo>
                <a:close/>
              </a:path>
              <a:path w="257175" h="417195">
                <a:moveTo>
                  <a:pt x="215178" y="271945"/>
                </a:moveTo>
                <a:lnTo>
                  <a:pt x="50291" y="271945"/>
                </a:lnTo>
                <a:lnTo>
                  <a:pt x="57152" y="279664"/>
                </a:lnTo>
                <a:lnTo>
                  <a:pt x="93321" y="303239"/>
                </a:lnTo>
                <a:lnTo>
                  <a:pt x="128104" y="309181"/>
                </a:lnTo>
                <a:lnTo>
                  <a:pt x="145052" y="307970"/>
                </a:lnTo>
                <a:lnTo>
                  <a:pt x="193446" y="289852"/>
                </a:lnTo>
                <a:lnTo>
                  <a:pt x="215178" y="271945"/>
                </a:lnTo>
                <a:close/>
              </a:path>
              <a:path w="257175" h="417195">
                <a:moveTo>
                  <a:pt x="220715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7"/>
                </a:lnTo>
                <a:lnTo>
                  <a:pt x="192677" y="83383"/>
                </a:lnTo>
                <a:lnTo>
                  <a:pt x="204291" y="125706"/>
                </a:lnTo>
                <a:lnTo>
                  <a:pt x="205740" y="152209"/>
                </a:lnTo>
                <a:lnTo>
                  <a:pt x="204255" y="179914"/>
                </a:lnTo>
                <a:lnTo>
                  <a:pt x="192356" y="223675"/>
                </a:lnTo>
                <a:lnTo>
                  <a:pt x="155781" y="260964"/>
                </a:lnTo>
                <a:lnTo>
                  <a:pt x="124777" y="268033"/>
                </a:lnTo>
                <a:lnTo>
                  <a:pt x="219062" y="268033"/>
                </a:lnTo>
                <a:lnTo>
                  <a:pt x="240880" y="234137"/>
                </a:lnTo>
                <a:lnTo>
                  <a:pt x="253099" y="195484"/>
                </a:lnTo>
                <a:lnTo>
                  <a:pt x="257175" y="152412"/>
                </a:lnTo>
                <a:lnTo>
                  <a:pt x="256247" y="131635"/>
                </a:lnTo>
                <a:lnTo>
                  <a:pt x="248854" y="92696"/>
                </a:lnTo>
                <a:lnTo>
                  <a:pt x="224035" y="43010"/>
                </a:lnTo>
                <a:lnTo>
                  <a:pt x="220715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1" y="6397"/>
                </a:lnTo>
                <a:lnTo>
                  <a:pt x="54056" y="34660"/>
                </a:lnTo>
                <a:lnTo>
                  <a:pt x="45719" y="45250"/>
                </a:lnTo>
                <a:lnTo>
                  <a:pt x="101176" y="45250"/>
                </a:lnTo>
                <a:lnTo>
                  <a:pt x="111429" y="41308"/>
                </a:lnTo>
                <a:lnTo>
                  <a:pt x="126961" y="39433"/>
                </a:lnTo>
                <a:lnTo>
                  <a:pt x="220715" y="39433"/>
                </a:lnTo>
                <a:lnTo>
                  <a:pt x="212202" y="30262"/>
                </a:lnTo>
                <a:lnTo>
                  <a:pt x="198589" y="19532"/>
                </a:lnTo>
                <a:lnTo>
                  <a:pt x="183536" y="10978"/>
                </a:lnTo>
                <a:lnTo>
                  <a:pt x="167365" y="4875"/>
                </a:lnTo>
                <a:lnTo>
                  <a:pt x="150067" y="1217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07184" y="467314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6" y="41719"/>
                </a:moveTo>
                <a:lnTo>
                  <a:pt x="135255" y="41719"/>
                </a:lnTo>
                <a:lnTo>
                  <a:pt x="153095" y="42775"/>
                </a:lnTo>
                <a:lnTo>
                  <a:pt x="168606" y="45950"/>
                </a:lnTo>
                <a:lnTo>
                  <a:pt x="203311" y="75752"/>
                </a:lnTo>
                <a:lnTo>
                  <a:pt x="206882" y="101828"/>
                </a:lnTo>
                <a:lnTo>
                  <a:pt x="206794" y="108013"/>
                </a:lnTo>
                <a:lnTo>
                  <a:pt x="169775" y="124209"/>
                </a:lnTo>
                <a:lnTo>
                  <a:pt x="102875" y="133976"/>
                </a:lnTo>
                <a:lnTo>
                  <a:pt x="90741" y="135843"/>
                </a:lnTo>
                <a:lnTo>
                  <a:pt x="53008" y="146559"/>
                </a:lnTo>
                <a:lnTo>
                  <a:pt x="21410" y="168717"/>
                </a:lnTo>
                <a:lnTo>
                  <a:pt x="2490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302" y="285391"/>
                </a:lnTo>
                <a:lnTo>
                  <a:pt x="78425" y="307698"/>
                </a:lnTo>
                <a:lnTo>
                  <a:pt x="101447" y="309181"/>
                </a:lnTo>
                <a:lnTo>
                  <a:pt x="116057" y="308574"/>
                </a:lnTo>
                <a:lnTo>
                  <a:pt x="156971" y="299377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10"/>
                </a:lnTo>
                <a:lnTo>
                  <a:pt x="62282" y="249348"/>
                </a:lnTo>
                <a:lnTo>
                  <a:pt x="53720" y="223177"/>
                </a:lnTo>
                <a:lnTo>
                  <a:pt x="53720" y="214414"/>
                </a:lnTo>
                <a:lnTo>
                  <a:pt x="80581" y="183172"/>
                </a:lnTo>
                <a:lnTo>
                  <a:pt x="150304" y="169105"/>
                </a:lnTo>
                <a:lnTo>
                  <a:pt x="172593" y="164604"/>
                </a:lnTo>
                <a:lnTo>
                  <a:pt x="191452" y="159675"/>
                </a:lnTo>
                <a:lnTo>
                  <a:pt x="206882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4" y="55819"/>
                </a:lnTo>
                <a:lnTo>
                  <a:pt x="249058" y="46799"/>
                </a:lnTo>
                <a:lnTo>
                  <a:pt x="246346" y="41719"/>
                </a:lnTo>
                <a:close/>
              </a:path>
              <a:path w="273685" h="309245">
                <a:moveTo>
                  <a:pt x="260748" y="265747"/>
                </a:moveTo>
                <a:lnTo>
                  <a:pt x="210883" y="265747"/>
                </a:lnTo>
                <a:lnTo>
                  <a:pt x="212297" y="276056"/>
                </a:lnTo>
                <a:lnTo>
                  <a:pt x="214388" y="285684"/>
                </a:lnTo>
                <a:lnTo>
                  <a:pt x="217155" y="294635"/>
                </a:lnTo>
                <a:lnTo>
                  <a:pt x="220599" y="302907"/>
                </a:lnTo>
                <a:lnTo>
                  <a:pt x="273176" y="302907"/>
                </a:lnTo>
                <a:lnTo>
                  <a:pt x="268966" y="294243"/>
                </a:lnTo>
                <a:lnTo>
                  <a:pt x="265495" y="285381"/>
                </a:lnTo>
                <a:lnTo>
                  <a:pt x="262798" y="276343"/>
                </a:lnTo>
                <a:lnTo>
                  <a:pt x="260896" y="267093"/>
                </a:lnTo>
                <a:lnTo>
                  <a:pt x="260748" y="265747"/>
                </a:lnTo>
                <a:close/>
              </a:path>
              <a:path w="273685" h="309245">
                <a:moveTo>
                  <a:pt x="257746" y="154317"/>
                </a:moveTo>
                <a:lnTo>
                  <a:pt x="206882" y="154317"/>
                </a:lnTo>
                <a:lnTo>
                  <a:pt x="206603" y="172605"/>
                </a:lnTo>
                <a:lnTo>
                  <a:pt x="206101" y="188104"/>
                </a:lnTo>
                <a:lnTo>
                  <a:pt x="192450" y="232965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8" y="265747"/>
                </a:lnTo>
                <a:lnTo>
                  <a:pt x="259519" y="254550"/>
                </a:lnTo>
                <a:lnTo>
                  <a:pt x="258535" y="235634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80"/>
                </a:lnTo>
                <a:lnTo>
                  <a:pt x="257746" y="154317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15"/>
                </a:lnTo>
                <a:lnTo>
                  <a:pt x="49530" y="23225"/>
                </a:lnTo>
                <a:lnTo>
                  <a:pt x="17445" y="62880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7"/>
                </a:lnTo>
                <a:lnTo>
                  <a:pt x="68035" y="71431"/>
                </a:lnTo>
                <a:lnTo>
                  <a:pt x="104340" y="44851"/>
                </a:lnTo>
                <a:lnTo>
                  <a:pt x="135255" y="41719"/>
                </a:lnTo>
                <a:lnTo>
                  <a:pt x="246346" y="41719"/>
                </a:lnTo>
                <a:lnTo>
                  <a:pt x="244720" y="38674"/>
                </a:lnTo>
                <a:lnTo>
                  <a:pt x="215685" y="13734"/>
                </a:lnTo>
                <a:lnTo>
                  <a:pt x="177179" y="2230"/>
                </a:lnTo>
                <a:lnTo>
                  <a:pt x="160811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23329" y="4566856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86"/>
                </a:moveTo>
                <a:lnTo>
                  <a:pt x="74315" y="117103"/>
                </a:lnTo>
                <a:lnTo>
                  <a:pt x="33269" y="148937"/>
                </a:lnTo>
                <a:lnTo>
                  <a:pt x="8311" y="199357"/>
                </a:lnTo>
                <a:lnTo>
                  <a:pt x="923" y="239545"/>
                </a:lnTo>
                <a:lnTo>
                  <a:pt x="0" y="261264"/>
                </a:lnTo>
                <a:lnTo>
                  <a:pt x="1012" y="283227"/>
                </a:lnTo>
                <a:lnTo>
                  <a:pt x="9152" y="323415"/>
                </a:lnTo>
                <a:lnTo>
                  <a:pt x="25318" y="358041"/>
                </a:lnTo>
                <a:lnTo>
                  <a:pt x="62378" y="395947"/>
                </a:lnTo>
                <a:lnTo>
                  <a:pt x="110082" y="414253"/>
                </a:lnTo>
                <a:lnTo>
                  <a:pt x="127440" y="415467"/>
                </a:lnTo>
                <a:lnTo>
                  <a:pt x="153136" y="412720"/>
                </a:lnTo>
                <a:lnTo>
                  <a:pt x="175513" y="404483"/>
                </a:lnTo>
                <a:lnTo>
                  <a:pt x="194570" y="390762"/>
                </a:lnTo>
                <a:lnTo>
                  <a:pt x="208048" y="374319"/>
                </a:lnTo>
                <a:lnTo>
                  <a:pt x="132291" y="374319"/>
                </a:lnTo>
                <a:lnTo>
                  <a:pt x="116467" y="372568"/>
                </a:lnTo>
                <a:lnTo>
                  <a:pt x="75522" y="346227"/>
                </a:lnTo>
                <a:lnTo>
                  <a:pt x="57442" y="310927"/>
                </a:lnTo>
                <a:lnTo>
                  <a:pt x="51435" y="261175"/>
                </a:lnTo>
                <a:lnTo>
                  <a:pt x="52839" y="233870"/>
                </a:lnTo>
                <a:lnTo>
                  <a:pt x="64080" y="190860"/>
                </a:lnTo>
                <a:lnTo>
                  <a:pt x="99208" y="154806"/>
                </a:lnTo>
                <a:lnTo>
                  <a:pt x="130005" y="148005"/>
                </a:lnTo>
                <a:lnTo>
                  <a:pt x="257170" y="148005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3" y="138497"/>
                </a:lnTo>
                <a:lnTo>
                  <a:pt x="191802" y="130676"/>
                </a:lnTo>
                <a:lnTo>
                  <a:pt x="150511" y="109137"/>
                </a:lnTo>
                <a:lnTo>
                  <a:pt x="138208" y="107001"/>
                </a:lnTo>
                <a:lnTo>
                  <a:pt x="125154" y="106286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05"/>
                </a:moveTo>
                <a:lnTo>
                  <a:pt x="130005" y="148005"/>
                </a:lnTo>
                <a:lnTo>
                  <a:pt x="146544" y="149776"/>
                </a:lnTo>
                <a:lnTo>
                  <a:pt x="161714" y="155093"/>
                </a:lnTo>
                <a:lnTo>
                  <a:pt x="198227" y="192632"/>
                </a:lnTo>
                <a:lnTo>
                  <a:pt x="209984" y="237167"/>
                </a:lnTo>
                <a:lnTo>
                  <a:pt x="211450" y="265455"/>
                </a:lnTo>
                <a:lnTo>
                  <a:pt x="210004" y="291263"/>
                </a:lnTo>
                <a:lnTo>
                  <a:pt x="198468" y="332272"/>
                </a:lnTo>
                <a:lnTo>
                  <a:pt x="162813" y="367606"/>
                </a:lnTo>
                <a:lnTo>
                  <a:pt x="132291" y="374319"/>
                </a:lnTo>
                <a:lnTo>
                  <a:pt x="208048" y="374319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05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59456" y="4673142"/>
            <a:ext cx="161290" cy="303530"/>
          </a:xfrm>
          <a:custGeom>
            <a:avLst/>
            <a:gdLst/>
            <a:ahLst/>
            <a:cxnLst/>
            <a:rect l="l" t="t" r="r" b="b"/>
            <a:pathLst>
              <a:path w="161289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2" y="302907"/>
                </a:lnTo>
                <a:lnTo>
                  <a:pt x="50292" y="147929"/>
                </a:lnTo>
                <a:lnTo>
                  <a:pt x="50812" y="132323"/>
                </a:lnTo>
                <a:lnTo>
                  <a:pt x="58674" y="89344"/>
                </a:lnTo>
                <a:lnTo>
                  <a:pt x="83959" y="57596"/>
                </a:lnTo>
                <a:lnTo>
                  <a:pt x="106680" y="52019"/>
                </a:lnTo>
                <a:lnTo>
                  <a:pt x="147222" y="52019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89" h="303529">
                <a:moveTo>
                  <a:pt x="147222" y="52019"/>
                </a:moveTo>
                <a:lnTo>
                  <a:pt x="106680" y="52019"/>
                </a:lnTo>
                <a:lnTo>
                  <a:pt x="115824" y="52660"/>
                </a:lnTo>
                <a:lnTo>
                  <a:pt x="124968" y="54584"/>
                </a:lnTo>
                <a:lnTo>
                  <a:pt x="134112" y="57794"/>
                </a:lnTo>
                <a:lnTo>
                  <a:pt x="143256" y="62293"/>
                </a:lnTo>
                <a:lnTo>
                  <a:pt x="147222" y="52019"/>
                </a:lnTo>
                <a:close/>
              </a:path>
              <a:path w="161289" h="303529">
                <a:moveTo>
                  <a:pt x="109435" y="0"/>
                </a:moveTo>
                <a:lnTo>
                  <a:pt x="69635" y="16460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31485" y="4579416"/>
            <a:ext cx="278130" cy="403225"/>
          </a:xfrm>
          <a:custGeom>
            <a:avLst/>
            <a:gdLst/>
            <a:ahLst/>
            <a:cxnLst/>
            <a:rect l="l" t="t" r="r" b="b"/>
            <a:pathLst>
              <a:path w="278130" h="403225">
                <a:moveTo>
                  <a:pt x="139058" y="93725"/>
                </a:moveTo>
                <a:lnTo>
                  <a:pt x="88215" y="101944"/>
                </a:lnTo>
                <a:lnTo>
                  <a:pt x="45801" y="126593"/>
                </a:lnTo>
                <a:lnTo>
                  <a:pt x="11434" y="176818"/>
                </a:lnTo>
                <a:lnTo>
                  <a:pt x="106" y="246799"/>
                </a:lnTo>
                <a:lnTo>
                  <a:pt x="0" y="248424"/>
                </a:lnTo>
                <a:lnTo>
                  <a:pt x="2387" y="283576"/>
                </a:lnTo>
                <a:lnTo>
                  <a:pt x="21569" y="340975"/>
                </a:lnTo>
                <a:lnTo>
                  <a:pt x="59076" y="380533"/>
                </a:lnTo>
                <a:lnTo>
                  <a:pt x="109409" y="400424"/>
                </a:lnTo>
                <a:lnTo>
                  <a:pt x="139058" y="402907"/>
                </a:lnTo>
                <a:lnTo>
                  <a:pt x="158060" y="401781"/>
                </a:lnTo>
                <a:lnTo>
                  <a:pt x="210597" y="384810"/>
                </a:lnTo>
                <a:lnTo>
                  <a:pt x="240596" y="361759"/>
                </a:lnTo>
                <a:lnTo>
                  <a:pt x="139058" y="361759"/>
                </a:lnTo>
                <a:lnTo>
                  <a:pt x="120938" y="359991"/>
                </a:lnTo>
                <a:lnTo>
                  <a:pt x="76294" y="333476"/>
                </a:lnTo>
                <a:lnTo>
                  <a:pt x="57646" y="298127"/>
                </a:lnTo>
                <a:lnTo>
                  <a:pt x="51428" y="248424"/>
                </a:lnTo>
                <a:lnTo>
                  <a:pt x="52982" y="221847"/>
                </a:lnTo>
                <a:lnTo>
                  <a:pt x="65417" y="179412"/>
                </a:lnTo>
                <a:lnTo>
                  <a:pt x="104456" y="142459"/>
                </a:lnTo>
                <a:lnTo>
                  <a:pt x="139058" y="135445"/>
                </a:lnTo>
                <a:lnTo>
                  <a:pt x="240301" y="135445"/>
                </a:lnTo>
                <a:lnTo>
                  <a:pt x="238981" y="133743"/>
                </a:lnTo>
                <a:lnTo>
                  <a:pt x="218159" y="116239"/>
                </a:lnTo>
                <a:lnTo>
                  <a:pt x="194558" y="103733"/>
                </a:lnTo>
                <a:lnTo>
                  <a:pt x="168188" y="96228"/>
                </a:lnTo>
                <a:lnTo>
                  <a:pt x="139058" y="93725"/>
                </a:lnTo>
                <a:close/>
              </a:path>
              <a:path w="278130" h="403225">
                <a:moveTo>
                  <a:pt x="240301" y="135445"/>
                </a:moveTo>
                <a:lnTo>
                  <a:pt x="139058" y="135445"/>
                </a:lnTo>
                <a:lnTo>
                  <a:pt x="156880" y="137214"/>
                </a:lnTo>
                <a:lnTo>
                  <a:pt x="173192" y="142520"/>
                </a:lnTo>
                <a:lnTo>
                  <a:pt x="212199" y="179494"/>
                </a:lnTo>
                <a:lnTo>
                  <a:pt x="224736" y="221030"/>
                </a:lnTo>
                <a:lnTo>
                  <a:pt x="226214" y="248424"/>
                </a:lnTo>
                <a:lnTo>
                  <a:pt x="224754" y="274019"/>
                </a:lnTo>
                <a:lnTo>
                  <a:pt x="212328" y="317311"/>
                </a:lnTo>
                <a:lnTo>
                  <a:pt x="173326" y="354690"/>
                </a:lnTo>
                <a:lnTo>
                  <a:pt x="139058" y="361759"/>
                </a:lnTo>
                <a:lnTo>
                  <a:pt x="240596" y="361759"/>
                </a:lnTo>
                <a:lnTo>
                  <a:pt x="268098" y="316071"/>
                </a:lnTo>
                <a:lnTo>
                  <a:pt x="276670" y="271172"/>
                </a:lnTo>
                <a:lnTo>
                  <a:pt x="277742" y="244132"/>
                </a:lnTo>
                <a:lnTo>
                  <a:pt x="275314" y="210806"/>
                </a:lnTo>
                <a:lnTo>
                  <a:pt x="268039" y="181289"/>
                </a:lnTo>
                <a:lnTo>
                  <a:pt x="255925" y="155596"/>
                </a:lnTo>
                <a:lnTo>
                  <a:pt x="240301" y="135445"/>
                </a:lnTo>
                <a:close/>
              </a:path>
              <a:path w="278130" h="403225">
                <a:moveTo>
                  <a:pt x="104107" y="1155"/>
                </a:moveTo>
                <a:lnTo>
                  <a:pt x="63340" y="18199"/>
                </a:lnTo>
                <a:lnTo>
                  <a:pt x="47427" y="64008"/>
                </a:lnTo>
                <a:lnTo>
                  <a:pt x="84575" y="64008"/>
                </a:lnTo>
                <a:lnTo>
                  <a:pt x="84384" y="55346"/>
                </a:lnTo>
                <a:lnTo>
                  <a:pt x="86378" y="48768"/>
                </a:lnTo>
                <a:lnTo>
                  <a:pt x="90480" y="44399"/>
                </a:lnTo>
                <a:lnTo>
                  <a:pt x="94290" y="39916"/>
                </a:lnTo>
                <a:lnTo>
                  <a:pt x="99434" y="37731"/>
                </a:lnTo>
                <a:lnTo>
                  <a:pt x="224812" y="37731"/>
                </a:lnTo>
                <a:lnTo>
                  <a:pt x="229307" y="27730"/>
                </a:lnTo>
                <a:lnTo>
                  <a:pt x="230204" y="24015"/>
                </a:lnTo>
                <a:lnTo>
                  <a:pt x="177348" y="24015"/>
                </a:lnTo>
                <a:lnTo>
                  <a:pt x="172063" y="23498"/>
                </a:lnTo>
                <a:lnTo>
                  <a:pt x="165931" y="21953"/>
                </a:lnTo>
                <a:lnTo>
                  <a:pt x="158960" y="19391"/>
                </a:lnTo>
                <a:lnTo>
                  <a:pt x="137070" y="9390"/>
                </a:lnTo>
                <a:lnTo>
                  <a:pt x="124524" y="4808"/>
                </a:lnTo>
                <a:lnTo>
                  <a:pt x="113533" y="2067"/>
                </a:lnTo>
                <a:lnTo>
                  <a:pt x="104107" y="1155"/>
                </a:lnTo>
                <a:close/>
              </a:path>
              <a:path w="278130" h="403225">
                <a:moveTo>
                  <a:pt x="224812" y="37731"/>
                </a:moveTo>
                <a:lnTo>
                  <a:pt x="105720" y="37731"/>
                </a:lnTo>
                <a:lnTo>
                  <a:pt x="110699" y="38357"/>
                </a:lnTo>
                <a:lnTo>
                  <a:pt x="116931" y="40241"/>
                </a:lnTo>
                <a:lnTo>
                  <a:pt x="124415" y="43394"/>
                </a:lnTo>
                <a:lnTo>
                  <a:pt x="146758" y="54646"/>
                </a:lnTo>
                <a:lnTo>
                  <a:pt x="158989" y="59529"/>
                </a:lnTo>
                <a:lnTo>
                  <a:pt x="169826" y="62467"/>
                </a:lnTo>
                <a:lnTo>
                  <a:pt x="179253" y="63449"/>
                </a:lnTo>
                <a:lnTo>
                  <a:pt x="190436" y="62450"/>
                </a:lnTo>
                <a:lnTo>
                  <a:pt x="200565" y="59459"/>
                </a:lnTo>
                <a:lnTo>
                  <a:pt x="209659" y="54485"/>
                </a:lnTo>
                <a:lnTo>
                  <a:pt x="217734" y="47536"/>
                </a:lnTo>
                <a:lnTo>
                  <a:pt x="224414" y="38619"/>
                </a:lnTo>
                <a:lnTo>
                  <a:pt x="224812" y="37731"/>
                </a:lnTo>
                <a:close/>
              </a:path>
              <a:path w="278130" h="403225">
                <a:moveTo>
                  <a:pt x="233736" y="0"/>
                </a:moveTo>
                <a:lnTo>
                  <a:pt x="197732" y="0"/>
                </a:lnTo>
                <a:lnTo>
                  <a:pt x="196398" y="9525"/>
                </a:lnTo>
                <a:lnTo>
                  <a:pt x="194201" y="16002"/>
                </a:lnTo>
                <a:lnTo>
                  <a:pt x="191064" y="19151"/>
                </a:lnTo>
                <a:lnTo>
                  <a:pt x="187927" y="22390"/>
                </a:lnTo>
                <a:lnTo>
                  <a:pt x="183355" y="24015"/>
                </a:lnTo>
                <a:lnTo>
                  <a:pt x="230204" y="24015"/>
                </a:lnTo>
                <a:lnTo>
                  <a:pt x="232415" y="14860"/>
                </a:lnTo>
                <a:lnTo>
                  <a:pt x="233736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51607" y="467314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9"/>
                </a:lnTo>
                <a:lnTo>
                  <a:pt x="21383" y="247222"/>
                </a:lnTo>
                <a:lnTo>
                  <a:pt x="58692" y="286689"/>
                </a:lnTo>
                <a:lnTo>
                  <a:pt x="110127" y="306683"/>
                </a:lnTo>
                <a:lnTo>
                  <a:pt x="140881" y="309181"/>
                </a:lnTo>
                <a:lnTo>
                  <a:pt x="165506" y="307613"/>
                </a:lnTo>
                <a:lnTo>
                  <a:pt x="207834" y="295085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56"/>
                </a:lnTo>
                <a:lnTo>
                  <a:pt x="272618" y="154127"/>
                </a:lnTo>
                <a:lnTo>
                  <a:pt x="270721" y="126301"/>
                </a:lnTo>
                <a:lnTo>
                  <a:pt x="54292" y="126301"/>
                </a:lnTo>
                <a:lnTo>
                  <a:pt x="56883" y="107859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8"/>
                </a:lnTo>
                <a:lnTo>
                  <a:pt x="235541" y="41148"/>
                </a:lnTo>
                <a:lnTo>
                  <a:pt x="234988" y="40398"/>
                </a:lnTo>
                <a:lnTo>
                  <a:pt x="214839" y="22711"/>
                </a:lnTo>
                <a:lnTo>
                  <a:pt x="191979" y="10088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206" y="245091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1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41" y="41148"/>
                </a:moveTo>
                <a:lnTo>
                  <a:pt x="138404" y="41148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43" y="80722"/>
                </a:lnTo>
                <a:lnTo>
                  <a:pt x="219456" y="126301"/>
                </a:lnTo>
                <a:lnTo>
                  <a:pt x="270721" y="126301"/>
                </a:lnTo>
                <a:lnTo>
                  <a:pt x="270260" y="119530"/>
                </a:lnTo>
                <a:lnTo>
                  <a:pt x="263194" y="89042"/>
                </a:lnTo>
                <a:lnTo>
                  <a:pt x="251433" y="62665"/>
                </a:lnTo>
                <a:lnTo>
                  <a:pt x="23554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66033" y="4673142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25"/>
                </a:lnTo>
                <a:lnTo>
                  <a:pt x="5570" y="236379"/>
                </a:lnTo>
                <a:lnTo>
                  <a:pt x="13868" y="255550"/>
                </a:lnTo>
                <a:lnTo>
                  <a:pt x="38671" y="285280"/>
                </a:lnTo>
                <a:lnTo>
                  <a:pt x="75863" y="303198"/>
                </a:lnTo>
                <a:lnTo>
                  <a:pt x="126771" y="309181"/>
                </a:lnTo>
                <a:lnTo>
                  <a:pt x="143756" y="308431"/>
                </a:lnTo>
                <a:lnTo>
                  <a:pt x="189356" y="297091"/>
                </a:lnTo>
                <a:lnTo>
                  <a:pt x="223482" y="273247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6"/>
                </a:lnTo>
                <a:lnTo>
                  <a:pt x="73050" y="252133"/>
                </a:lnTo>
                <a:lnTo>
                  <a:pt x="52733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7"/>
                </a:lnTo>
                <a:lnTo>
                  <a:pt x="34909" y="26503"/>
                </a:lnTo>
                <a:lnTo>
                  <a:pt x="10845" y="66168"/>
                </a:lnTo>
                <a:lnTo>
                  <a:pt x="8609" y="85826"/>
                </a:lnTo>
                <a:lnTo>
                  <a:pt x="9266" y="95880"/>
                </a:lnTo>
                <a:lnTo>
                  <a:pt x="25762" y="133383"/>
                </a:lnTo>
                <a:lnTo>
                  <a:pt x="64714" y="158380"/>
                </a:lnTo>
                <a:lnTo>
                  <a:pt x="102943" y="170382"/>
                </a:lnTo>
                <a:lnTo>
                  <a:pt x="146935" y="182046"/>
                </a:lnTo>
                <a:lnTo>
                  <a:pt x="161686" y="186532"/>
                </a:lnTo>
                <a:lnTo>
                  <a:pt x="193935" y="212841"/>
                </a:lnTo>
                <a:lnTo>
                  <a:pt x="194881" y="220891"/>
                </a:lnTo>
                <a:lnTo>
                  <a:pt x="193828" y="230083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73"/>
                </a:lnTo>
                <a:lnTo>
                  <a:pt x="246316" y="215646"/>
                </a:lnTo>
                <a:lnTo>
                  <a:pt x="245564" y="203328"/>
                </a:lnTo>
                <a:lnTo>
                  <a:pt x="227641" y="164609"/>
                </a:lnTo>
                <a:lnTo>
                  <a:pt x="188493" y="141570"/>
                </a:lnTo>
                <a:lnTo>
                  <a:pt x="151345" y="129928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311"/>
                </a:lnTo>
                <a:lnTo>
                  <a:pt x="63245" y="96977"/>
                </a:lnTo>
                <a:lnTo>
                  <a:pt x="59143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15" y="47582"/>
                </a:lnTo>
                <a:lnTo>
                  <a:pt x="121157" y="41148"/>
                </a:lnTo>
                <a:lnTo>
                  <a:pt x="219979" y="41148"/>
                </a:lnTo>
                <a:lnTo>
                  <a:pt x="217639" y="37337"/>
                </a:lnTo>
                <a:lnTo>
                  <a:pt x="178688" y="10109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79" y="41148"/>
                </a:moveTo>
                <a:lnTo>
                  <a:pt x="121157" y="41148"/>
                </a:lnTo>
                <a:lnTo>
                  <a:pt x="134961" y="41954"/>
                </a:lnTo>
                <a:lnTo>
                  <a:pt x="147096" y="44378"/>
                </a:lnTo>
                <a:lnTo>
                  <a:pt x="179243" y="69673"/>
                </a:lnTo>
                <a:lnTo>
                  <a:pt x="185737" y="90309"/>
                </a:lnTo>
                <a:lnTo>
                  <a:pt x="234886" y="83451"/>
                </a:lnTo>
                <a:lnTo>
                  <a:pt x="232006" y="69673"/>
                </a:lnTo>
                <a:lnTo>
                  <a:pt x="228192" y="57499"/>
                </a:lnTo>
                <a:lnTo>
                  <a:pt x="223390" y="46700"/>
                </a:lnTo>
                <a:lnTo>
                  <a:pt x="219979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45691" y="4566856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86"/>
                </a:moveTo>
                <a:lnTo>
                  <a:pt x="74328" y="117103"/>
                </a:lnTo>
                <a:lnTo>
                  <a:pt x="33277" y="148937"/>
                </a:lnTo>
                <a:lnTo>
                  <a:pt x="8316" y="199357"/>
                </a:lnTo>
                <a:lnTo>
                  <a:pt x="923" y="239545"/>
                </a:lnTo>
                <a:lnTo>
                  <a:pt x="0" y="261264"/>
                </a:lnTo>
                <a:lnTo>
                  <a:pt x="1014" y="283227"/>
                </a:lnTo>
                <a:lnTo>
                  <a:pt x="9163" y="323415"/>
                </a:lnTo>
                <a:lnTo>
                  <a:pt x="25325" y="358041"/>
                </a:lnTo>
                <a:lnTo>
                  <a:pt x="62390" y="395947"/>
                </a:lnTo>
                <a:lnTo>
                  <a:pt x="110082" y="414253"/>
                </a:lnTo>
                <a:lnTo>
                  <a:pt x="127440" y="415467"/>
                </a:lnTo>
                <a:lnTo>
                  <a:pt x="153143" y="412720"/>
                </a:lnTo>
                <a:lnTo>
                  <a:pt x="175522" y="404483"/>
                </a:lnTo>
                <a:lnTo>
                  <a:pt x="194577" y="390762"/>
                </a:lnTo>
                <a:lnTo>
                  <a:pt x="208049" y="374319"/>
                </a:lnTo>
                <a:lnTo>
                  <a:pt x="132304" y="374319"/>
                </a:lnTo>
                <a:lnTo>
                  <a:pt x="116479" y="372568"/>
                </a:lnTo>
                <a:lnTo>
                  <a:pt x="75535" y="346227"/>
                </a:lnTo>
                <a:lnTo>
                  <a:pt x="57444" y="310927"/>
                </a:lnTo>
                <a:lnTo>
                  <a:pt x="51435" y="261175"/>
                </a:lnTo>
                <a:lnTo>
                  <a:pt x="52841" y="233870"/>
                </a:lnTo>
                <a:lnTo>
                  <a:pt x="64091" y="190860"/>
                </a:lnTo>
                <a:lnTo>
                  <a:pt x="99211" y="154806"/>
                </a:lnTo>
                <a:lnTo>
                  <a:pt x="130018" y="148005"/>
                </a:lnTo>
                <a:lnTo>
                  <a:pt x="257170" y="148005"/>
                </a:lnTo>
                <a:lnTo>
                  <a:pt x="257170" y="147154"/>
                </a:lnTo>
                <a:lnTo>
                  <a:pt x="206878" y="147154"/>
                </a:lnTo>
                <a:lnTo>
                  <a:pt x="199825" y="138497"/>
                </a:lnTo>
                <a:lnTo>
                  <a:pt x="191808" y="130676"/>
                </a:lnTo>
                <a:lnTo>
                  <a:pt x="150517" y="109137"/>
                </a:lnTo>
                <a:lnTo>
                  <a:pt x="138210" y="107001"/>
                </a:lnTo>
                <a:lnTo>
                  <a:pt x="125154" y="106286"/>
                </a:lnTo>
                <a:close/>
              </a:path>
              <a:path w="257175" h="415925">
                <a:moveTo>
                  <a:pt x="257170" y="371563"/>
                </a:moveTo>
                <a:lnTo>
                  <a:pt x="210307" y="371563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63"/>
                </a:lnTo>
                <a:close/>
              </a:path>
              <a:path w="257175" h="415925">
                <a:moveTo>
                  <a:pt x="257170" y="148005"/>
                </a:moveTo>
                <a:lnTo>
                  <a:pt x="130018" y="148005"/>
                </a:lnTo>
                <a:lnTo>
                  <a:pt x="146552" y="149776"/>
                </a:lnTo>
                <a:lnTo>
                  <a:pt x="161722" y="155093"/>
                </a:lnTo>
                <a:lnTo>
                  <a:pt x="198233" y="192632"/>
                </a:lnTo>
                <a:lnTo>
                  <a:pt x="209985" y="237167"/>
                </a:lnTo>
                <a:lnTo>
                  <a:pt x="211450" y="265455"/>
                </a:lnTo>
                <a:lnTo>
                  <a:pt x="210006" y="291263"/>
                </a:lnTo>
                <a:lnTo>
                  <a:pt x="198474" y="332272"/>
                </a:lnTo>
                <a:lnTo>
                  <a:pt x="162814" y="367606"/>
                </a:lnTo>
                <a:lnTo>
                  <a:pt x="132304" y="374319"/>
                </a:lnTo>
                <a:lnTo>
                  <a:pt x="208049" y="374319"/>
                </a:lnTo>
                <a:lnTo>
                  <a:pt x="210307" y="371563"/>
                </a:lnTo>
                <a:lnTo>
                  <a:pt x="257170" y="371563"/>
                </a:lnTo>
                <a:lnTo>
                  <a:pt x="257170" y="148005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54"/>
                </a:lnTo>
                <a:lnTo>
                  <a:pt x="257170" y="147154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65828" y="467314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9"/>
                </a:lnTo>
                <a:lnTo>
                  <a:pt x="21372" y="247222"/>
                </a:lnTo>
                <a:lnTo>
                  <a:pt x="58679" y="286689"/>
                </a:lnTo>
                <a:lnTo>
                  <a:pt x="110114" y="306683"/>
                </a:lnTo>
                <a:lnTo>
                  <a:pt x="140868" y="309181"/>
                </a:lnTo>
                <a:lnTo>
                  <a:pt x="165501" y="307613"/>
                </a:lnTo>
                <a:lnTo>
                  <a:pt x="207833" y="295085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10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3" y="10088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196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1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0" y="126301"/>
                </a:lnTo>
                <a:lnTo>
                  <a:pt x="270249" y="119530"/>
                </a:lnTo>
                <a:lnTo>
                  <a:pt x="263186" y="89042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93018" y="4673142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20" y="6299"/>
                </a:moveTo>
                <a:lnTo>
                  <a:pt x="0" y="6299"/>
                </a:lnTo>
                <a:lnTo>
                  <a:pt x="0" y="416623"/>
                </a:lnTo>
                <a:lnTo>
                  <a:pt x="50291" y="416623"/>
                </a:lnTo>
                <a:lnTo>
                  <a:pt x="50291" y="271945"/>
                </a:lnTo>
                <a:lnTo>
                  <a:pt x="215178" y="271945"/>
                </a:lnTo>
                <a:lnTo>
                  <a:pt x="219062" y="268033"/>
                </a:lnTo>
                <a:lnTo>
                  <a:pt x="124764" y="268033"/>
                </a:lnTo>
                <a:lnTo>
                  <a:pt x="108948" y="266320"/>
                </a:lnTo>
                <a:lnTo>
                  <a:pt x="68757" y="240703"/>
                </a:lnTo>
                <a:lnTo>
                  <a:pt x="51490" y="205982"/>
                </a:lnTo>
                <a:lnTo>
                  <a:pt x="45720" y="156413"/>
                </a:lnTo>
                <a:lnTo>
                  <a:pt x="47255" y="129547"/>
                </a:lnTo>
                <a:lnTo>
                  <a:pt x="59575" y="86027"/>
                </a:lnTo>
                <a:lnTo>
                  <a:pt x="96815" y="46924"/>
                </a:lnTo>
                <a:lnTo>
                  <a:pt x="101171" y="45250"/>
                </a:lnTo>
                <a:lnTo>
                  <a:pt x="45720" y="45250"/>
                </a:lnTo>
                <a:lnTo>
                  <a:pt x="45720" y="6299"/>
                </a:lnTo>
                <a:close/>
              </a:path>
              <a:path w="257175" h="417195">
                <a:moveTo>
                  <a:pt x="215178" y="271945"/>
                </a:moveTo>
                <a:lnTo>
                  <a:pt x="50291" y="271945"/>
                </a:lnTo>
                <a:lnTo>
                  <a:pt x="57150" y="279664"/>
                </a:lnTo>
                <a:lnTo>
                  <a:pt x="93316" y="303239"/>
                </a:lnTo>
                <a:lnTo>
                  <a:pt x="128104" y="309181"/>
                </a:lnTo>
                <a:lnTo>
                  <a:pt x="145051" y="307970"/>
                </a:lnTo>
                <a:lnTo>
                  <a:pt x="193446" y="289852"/>
                </a:lnTo>
                <a:lnTo>
                  <a:pt x="215178" y="271945"/>
                </a:lnTo>
                <a:close/>
              </a:path>
              <a:path w="257175" h="417195">
                <a:moveTo>
                  <a:pt x="220711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7"/>
                </a:lnTo>
                <a:lnTo>
                  <a:pt x="192677" y="83383"/>
                </a:lnTo>
                <a:lnTo>
                  <a:pt x="204291" y="125706"/>
                </a:lnTo>
                <a:lnTo>
                  <a:pt x="205739" y="152209"/>
                </a:lnTo>
                <a:lnTo>
                  <a:pt x="204255" y="179914"/>
                </a:lnTo>
                <a:lnTo>
                  <a:pt x="192350" y="223675"/>
                </a:lnTo>
                <a:lnTo>
                  <a:pt x="155773" y="260964"/>
                </a:lnTo>
                <a:lnTo>
                  <a:pt x="124764" y="268033"/>
                </a:lnTo>
                <a:lnTo>
                  <a:pt x="219062" y="268033"/>
                </a:lnTo>
                <a:lnTo>
                  <a:pt x="240880" y="234137"/>
                </a:lnTo>
                <a:lnTo>
                  <a:pt x="253093" y="195484"/>
                </a:lnTo>
                <a:lnTo>
                  <a:pt x="257162" y="152412"/>
                </a:lnTo>
                <a:lnTo>
                  <a:pt x="256235" y="131635"/>
                </a:lnTo>
                <a:lnTo>
                  <a:pt x="248846" y="92696"/>
                </a:lnTo>
                <a:lnTo>
                  <a:pt x="224031" y="43010"/>
                </a:lnTo>
                <a:lnTo>
                  <a:pt x="220711" y="39433"/>
                </a:lnTo>
                <a:close/>
              </a:path>
              <a:path w="257175" h="417195">
                <a:moveTo>
                  <a:pt x="131622" y="0"/>
                </a:moveTo>
                <a:lnTo>
                  <a:pt x="92991" y="6397"/>
                </a:lnTo>
                <a:lnTo>
                  <a:pt x="54056" y="34660"/>
                </a:lnTo>
                <a:lnTo>
                  <a:pt x="45720" y="45250"/>
                </a:lnTo>
                <a:lnTo>
                  <a:pt x="101171" y="45250"/>
                </a:lnTo>
                <a:lnTo>
                  <a:pt x="111424" y="41308"/>
                </a:lnTo>
                <a:lnTo>
                  <a:pt x="126961" y="39433"/>
                </a:lnTo>
                <a:lnTo>
                  <a:pt x="220711" y="39433"/>
                </a:lnTo>
                <a:lnTo>
                  <a:pt x="212197" y="30262"/>
                </a:lnTo>
                <a:lnTo>
                  <a:pt x="198589" y="19532"/>
                </a:lnTo>
                <a:lnTo>
                  <a:pt x="183531" y="10978"/>
                </a:lnTo>
                <a:lnTo>
                  <a:pt x="167359" y="4875"/>
                </a:lnTo>
                <a:lnTo>
                  <a:pt x="150060" y="1217"/>
                </a:lnTo>
                <a:lnTo>
                  <a:pt x="13162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10289" y="4673142"/>
            <a:ext cx="161290" cy="303530"/>
          </a:xfrm>
          <a:custGeom>
            <a:avLst/>
            <a:gdLst/>
            <a:ahLst/>
            <a:cxnLst/>
            <a:rect l="l" t="t" r="r" b="b"/>
            <a:pathLst>
              <a:path w="161289" h="303529">
                <a:moveTo>
                  <a:pt x="45148" y="6299"/>
                </a:moveTo>
                <a:lnTo>
                  <a:pt x="0" y="6299"/>
                </a:lnTo>
                <a:lnTo>
                  <a:pt x="0" y="302907"/>
                </a:lnTo>
                <a:lnTo>
                  <a:pt x="50291" y="302907"/>
                </a:lnTo>
                <a:lnTo>
                  <a:pt x="50291" y="147929"/>
                </a:lnTo>
                <a:lnTo>
                  <a:pt x="50810" y="132323"/>
                </a:lnTo>
                <a:lnTo>
                  <a:pt x="58673" y="89344"/>
                </a:lnTo>
                <a:lnTo>
                  <a:pt x="83959" y="57596"/>
                </a:lnTo>
                <a:lnTo>
                  <a:pt x="106679" y="52019"/>
                </a:lnTo>
                <a:lnTo>
                  <a:pt x="147222" y="52019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99"/>
                </a:lnTo>
                <a:close/>
              </a:path>
              <a:path w="161289" h="303529">
                <a:moveTo>
                  <a:pt x="147222" y="52019"/>
                </a:moveTo>
                <a:lnTo>
                  <a:pt x="106679" y="52019"/>
                </a:lnTo>
                <a:lnTo>
                  <a:pt x="115823" y="52660"/>
                </a:lnTo>
                <a:lnTo>
                  <a:pt x="124967" y="54584"/>
                </a:lnTo>
                <a:lnTo>
                  <a:pt x="134112" y="57794"/>
                </a:lnTo>
                <a:lnTo>
                  <a:pt x="143255" y="62293"/>
                </a:lnTo>
                <a:lnTo>
                  <a:pt x="147222" y="52019"/>
                </a:lnTo>
                <a:close/>
              </a:path>
              <a:path w="161289" h="303529">
                <a:moveTo>
                  <a:pt x="109435" y="0"/>
                </a:moveTo>
                <a:lnTo>
                  <a:pt x="69630" y="16460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2" y="15913"/>
                </a:lnTo>
                <a:lnTo>
                  <a:pt x="148071" y="8963"/>
                </a:lnTo>
                <a:lnTo>
                  <a:pt x="135085" y="3989"/>
                </a:lnTo>
                <a:lnTo>
                  <a:pt x="122206" y="998"/>
                </a:lnTo>
                <a:lnTo>
                  <a:pt x="1094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82318" y="467314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1" y="32867"/>
                </a:lnTo>
                <a:lnTo>
                  <a:pt x="11434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69" y="247249"/>
                </a:lnTo>
                <a:lnTo>
                  <a:pt x="59076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5"/>
                </a:lnTo>
                <a:lnTo>
                  <a:pt x="210584" y="291084"/>
                </a:lnTo>
                <a:lnTo>
                  <a:pt x="240595" y="268033"/>
                </a:lnTo>
                <a:lnTo>
                  <a:pt x="139058" y="268033"/>
                </a:lnTo>
                <a:lnTo>
                  <a:pt x="120938" y="266265"/>
                </a:lnTo>
                <a:lnTo>
                  <a:pt x="76281" y="239750"/>
                </a:lnTo>
                <a:lnTo>
                  <a:pt x="57639" y="204401"/>
                </a:lnTo>
                <a:lnTo>
                  <a:pt x="51428" y="154698"/>
                </a:lnTo>
                <a:lnTo>
                  <a:pt x="52980" y="128121"/>
                </a:lnTo>
                <a:lnTo>
                  <a:pt x="65406" y="85686"/>
                </a:lnTo>
                <a:lnTo>
                  <a:pt x="104455" y="48733"/>
                </a:lnTo>
                <a:lnTo>
                  <a:pt x="139058" y="41719"/>
                </a:lnTo>
                <a:lnTo>
                  <a:pt x="240289" y="41719"/>
                </a:lnTo>
                <a:lnTo>
                  <a:pt x="238968" y="40017"/>
                </a:lnTo>
                <a:lnTo>
                  <a:pt x="218148" y="22513"/>
                </a:lnTo>
                <a:lnTo>
                  <a:pt x="194552" y="10007"/>
                </a:lnTo>
                <a:lnTo>
                  <a:pt x="168186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289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4"/>
                </a:lnTo>
                <a:lnTo>
                  <a:pt x="212199" y="85768"/>
                </a:lnTo>
                <a:lnTo>
                  <a:pt x="224736" y="127304"/>
                </a:lnTo>
                <a:lnTo>
                  <a:pt x="226214" y="154698"/>
                </a:lnTo>
                <a:lnTo>
                  <a:pt x="224752" y="180293"/>
                </a:lnTo>
                <a:lnTo>
                  <a:pt x="212317" y="223585"/>
                </a:lnTo>
                <a:lnTo>
                  <a:pt x="173324" y="260964"/>
                </a:lnTo>
                <a:lnTo>
                  <a:pt x="139058" y="268033"/>
                </a:lnTo>
                <a:lnTo>
                  <a:pt x="240595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3"/>
                </a:lnTo>
                <a:lnTo>
                  <a:pt x="255919" y="61870"/>
                </a:lnTo>
                <a:lnTo>
                  <a:pt x="24028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55107" y="4566856"/>
            <a:ext cx="114300" cy="529590"/>
          </a:xfrm>
          <a:custGeom>
            <a:avLst/>
            <a:gdLst/>
            <a:ahLst/>
            <a:cxnLst/>
            <a:rect l="l" t="t" r="r" b="b"/>
            <a:pathLst>
              <a:path w="114300" h="529589">
                <a:moveTo>
                  <a:pt x="113918" y="0"/>
                </a:moveTo>
                <a:lnTo>
                  <a:pt x="63626" y="0"/>
                </a:lnTo>
                <a:lnTo>
                  <a:pt x="63626" y="58280"/>
                </a:lnTo>
                <a:lnTo>
                  <a:pt x="113918" y="58280"/>
                </a:lnTo>
                <a:lnTo>
                  <a:pt x="113918" y="0"/>
                </a:lnTo>
                <a:close/>
              </a:path>
              <a:path w="114300" h="529589">
                <a:moveTo>
                  <a:pt x="9232" y="481291"/>
                </a:moveTo>
                <a:lnTo>
                  <a:pt x="0" y="523862"/>
                </a:lnTo>
                <a:lnTo>
                  <a:pt x="39331" y="529209"/>
                </a:lnTo>
                <a:lnTo>
                  <a:pt x="58908" y="527460"/>
                </a:lnTo>
                <a:lnTo>
                  <a:pt x="99631" y="501294"/>
                </a:lnTo>
                <a:lnTo>
                  <a:pt x="106746" y="485203"/>
                </a:lnTo>
                <a:lnTo>
                  <a:pt x="27241" y="485203"/>
                </a:lnTo>
                <a:lnTo>
                  <a:pt x="19329" y="483857"/>
                </a:lnTo>
                <a:lnTo>
                  <a:pt x="9232" y="481291"/>
                </a:lnTo>
                <a:close/>
              </a:path>
              <a:path w="114300" h="529589">
                <a:moveTo>
                  <a:pt x="113918" y="112585"/>
                </a:moveTo>
                <a:lnTo>
                  <a:pt x="63626" y="112585"/>
                </a:lnTo>
                <a:lnTo>
                  <a:pt x="63599" y="425094"/>
                </a:lnTo>
                <a:lnTo>
                  <a:pt x="63145" y="442512"/>
                </a:lnTo>
                <a:lnTo>
                  <a:pt x="50952" y="481761"/>
                </a:lnTo>
                <a:lnTo>
                  <a:pt x="43332" y="485203"/>
                </a:lnTo>
                <a:lnTo>
                  <a:pt x="106746" y="485203"/>
                </a:lnTo>
                <a:lnTo>
                  <a:pt x="110347" y="471514"/>
                </a:lnTo>
                <a:lnTo>
                  <a:pt x="113026" y="450379"/>
                </a:lnTo>
                <a:lnTo>
                  <a:pt x="113918" y="425094"/>
                </a:lnTo>
                <a:lnTo>
                  <a:pt x="113918" y="112585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29414" y="467314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9"/>
                </a:lnTo>
                <a:lnTo>
                  <a:pt x="21372" y="247222"/>
                </a:lnTo>
                <a:lnTo>
                  <a:pt x="58679" y="286689"/>
                </a:lnTo>
                <a:lnTo>
                  <a:pt x="110114" y="306683"/>
                </a:lnTo>
                <a:lnTo>
                  <a:pt x="140868" y="309181"/>
                </a:lnTo>
                <a:lnTo>
                  <a:pt x="165501" y="307613"/>
                </a:lnTo>
                <a:lnTo>
                  <a:pt x="207833" y="295085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10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3" y="10088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196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1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0" y="126301"/>
                </a:lnTo>
                <a:lnTo>
                  <a:pt x="270249" y="119530"/>
                </a:lnTo>
                <a:lnTo>
                  <a:pt x="263186" y="89042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35255" y="4575898"/>
            <a:ext cx="144780" cy="404495"/>
          </a:xfrm>
          <a:custGeom>
            <a:avLst/>
            <a:gdLst/>
            <a:ahLst/>
            <a:cxnLst/>
            <a:rect l="l" t="t" r="r" b="b"/>
            <a:pathLst>
              <a:path w="144779" h="404495">
                <a:moveTo>
                  <a:pt x="87439" y="142405"/>
                </a:moveTo>
                <a:lnTo>
                  <a:pt x="37147" y="142405"/>
                </a:lnTo>
                <a:lnTo>
                  <a:pt x="37199" y="316141"/>
                </a:lnTo>
                <a:lnTo>
                  <a:pt x="40565" y="363697"/>
                </a:lnTo>
                <a:lnTo>
                  <a:pt x="64388" y="395477"/>
                </a:lnTo>
                <a:lnTo>
                  <a:pt x="106781" y="404139"/>
                </a:lnTo>
                <a:lnTo>
                  <a:pt x="115367" y="403857"/>
                </a:lnTo>
                <a:lnTo>
                  <a:pt x="124542" y="403013"/>
                </a:lnTo>
                <a:lnTo>
                  <a:pt x="134288" y="401615"/>
                </a:lnTo>
                <a:lnTo>
                  <a:pt x="144589" y="399669"/>
                </a:lnTo>
                <a:lnTo>
                  <a:pt x="138041" y="357289"/>
                </a:lnTo>
                <a:lnTo>
                  <a:pt x="108394" y="357289"/>
                </a:lnTo>
                <a:lnTo>
                  <a:pt x="102679" y="356044"/>
                </a:lnTo>
                <a:lnTo>
                  <a:pt x="87439" y="316141"/>
                </a:lnTo>
                <a:lnTo>
                  <a:pt x="87439" y="142405"/>
                </a:lnTo>
                <a:close/>
              </a:path>
              <a:path w="144779" h="404495">
                <a:moveTo>
                  <a:pt x="137731" y="355282"/>
                </a:moveTo>
                <a:lnTo>
                  <a:pt x="128689" y="356615"/>
                </a:lnTo>
                <a:lnTo>
                  <a:pt x="121348" y="357289"/>
                </a:lnTo>
                <a:lnTo>
                  <a:pt x="138041" y="357289"/>
                </a:lnTo>
                <a:lnTo>
                  <a:pt x="137731" y="355282"/>
                </a:lnTo>
                <a:close/>
              </a:path>
              <a:path w="144779" h="404495">
                <a:moveTo>
                  <a:pt x="137731" y="103543"/>
                </a:moveTo>
                <a:lnTo>
                  <a:pt x="0" y="103543"/>
                </a:lnTo>
                <a:lnTo>
                  <a:pt x="0" y="142405"/>
                </a:lnTo>
                <a:lnTo>
                  <a:pt x="137731" y="142405"/>
                </a:lnTo>
                <a:lnTo>
                  <a:pt x="137731" y="103543"/>
                </a:lnTo>
                <a:close/>
              </a:path>
              <a:path w="144779" h="404495">
                <a:moveTo>
                  <a:pt x="87439" y="0"/>
                </a:moveTo>
                <a:lnTo>
                  <a:pt x="37147" y="30200"/>
                </a:lnTo>
                <a:lnTo>
                  <a:pt x="37147" y="103543"/>
                </a:lnTo>
                <a:lnTo>
                  <a:pt x="87439" y="103543"/>
                </a:lnTo>
                <a:lnTo>
                  <a:pt x="8743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03766" y="4673142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5" y="8218"/>
                </a:lnTo>
                <a:lnTo>
                  <a:pt x="45801" y="32867"/>
                </a:lnTo>
                <a:lnTo>
                  <a:pt x="11434" y="83092"/>
                </a:lnTo>
                <a:lnTo>
                  <a:pt x="106" y="153073"/>
                </a:lnTo>
                <a:lnTo>
                  <a:pt x="0" y="154698"/>
                </a:lnTo>
                <a:lnTo>
                  <a:pt x="2387" y="189850"/>
                </a:lnTo>
                <a:lnTo>
                  <a:pt x="21569" y="247249"/>
                </a:lnTo>
                <a:lnTo>
                  <a:pt x="59076" y="286807"/>
                </a:lnTo>
                <a:lnTo>
                  <a:pt x="109409" y="306698"/>
                </a:lnTo>
                <a:lnTo>
                  <a:pt x="139058" y="309181"/>
                </a:lnTo>
                <a:lnTo>
                  <a:pt x="158054" y="308055"/>
                </a:lnTo>
                <a:lnTo>
                  <a:pt x="210584" y="291084"/>
                </a:lnTo>
                <a:lnTo>
                  <a:pt x="240590" y="268033"/>
                </a:lnTo>
                <a:lnTo>
                  <a:pt x="139058" y="268033"/>
                </a:lnTo>
                <a:lnTo>
                  <a:pt x="120938" y="266265"/>
                </a:lnTo>
                <a:lnTo>
                  <a:pt x="76281" y="239750"/>
                </a:lnTo>
                <a:lnTo>
                  <a:pt x="57639" y="204401"/>
                </a:lnTo>
                <a:lnTo>
                  <a:pt x="51428" y="154698"/>
                </a:lnTo>
                <a:lnTo>
                  <a:pt x="52980" y="128121"/>
                </a:lnTo>
                <a:lnTo>
                  <a:pt x="65406" y="85686"/>
                </a:lnTo>
                <a:lnTo>
                  <a:pt x="104455" y="48733"/>
                </a:lnTo>
                <a:lnTo>
                  <a:pt x="139058" y="41719"/>
                </a:lnTo>
                <a:lnTo>
                  <a:pt x="240289" y="41719"/>
                </a:lnTo>
                <a:lnTo>
                  <a:pt x="238968" y="40017"/>
                </a:lnTo>
                <a:lnTo>
                  <a:pt x="218146" y="22513"/>
                </a:lnTo>
                <a:lnTo>
                  <a:pt x="194547" y="10007"/>
                </a:lnTo>
                <a:lnTo>
                  <a:pt x="168181" y="2502"/>
                </a:lnTo>
                <a:lnTo>
                  <a:pt x="139058" y="0"/>
                </a:lnTo>
                <a:close/>
              </a:path>
              <a:path w="278129" h="309245">
                <a:moveTo>
                  <a:pt x="240289" y="41719"/>
                </a:moveTo>
                <a:lnTo>
                  <a:pt x="139058" y="41719"/>
                </a:lnTo>
                <a:lnTo>
                  <a:pt x="156880" y="43488"/>
                </a:lnTo>
                <a:lnTo>
                  <a:pt x="173192" y="48794"/>
                </a:lnTo>
                <a:lnTo>
                  <a:pt x="212199" y="85768"/>
                </a:lnTo>
                <a:lnTo>
                  <a:pt x="224736" y="127304"/>
                </a:lnTo>
                <a:lnTo>
                  <a:pt x="226214" y="154698"/>
                </a:lnTo>
                <a:lnTo>
                  <a:pt x="224752" y="180293"/>
                </a:lnTo>
                <a:lnTo>
                  <a:pt x="212317" y="223585"/>
                </a:lnTo>
                <a:lnTo>
                  <a:pt x="173324" y="260964"/>
                </a:lnTo>
                <a:lnTo>
                  <a:pt x="139058" y="268033"/>
                </a:lnTo>
                <a:lnTo>
                  <a:pt x="240590" y="268033"/>
                </a:lnTo>
                <a:lnTo>
                  <a:pt x="268098" y="222345"/>
                </a:lnTo>
                <a:lnTo>
                  <a:pt x="276670" y="177446"/>
                </a:lnTo>
                <a:lnTo>
                  <a:pt x="277742" y="150406"/>
                </a:lnTo>
                <a:lnTo>
                  <a:pt x="275314" y="117080"/>
                </a:lnTo>
                <a:lnTo>
                  <a:pt x="268037" y="87563"/>
                </a:lnTo>
                <a:lnTo>
                  <a:pt x="255919" y="61870"/>
                </a:lnTo>
                <a:lnTo>
                  <a:pt x="24028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79396" y="467314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099" y="0"/>
                </a:moveTo>
                <a:lnTo>
                  <a:pt x="82529" y="10299"/>
                </a:lnTo>
                <a:lnTo>
                  <a:pt x="38379" y="41249"/>
                </a:lnTo>
                <a:lnTo>
                  <a:pt x="9578" y="90803"/>
                </a:lnTo>
                <a:lnTo>
                  <a:pt x="0" y="157073"/>
                </a:lnTo>
                <a:lnTo>
                  <a:pt x="2374" y="191149"/>
                </a:lnTo>
                <a:lnTo>
                  <a:pt x="21372" y="247222"/>
                </a:lnTo>
                <a:lnTo>
                  <a:pt x="58679" y="286689"/>
                </a:lnTo>
                <a:lnTo>
                  <a:pt x="110114" y="306683"/>
                </a:lnTo>
                <a:lnTo>
                  <a:pt x="140868" y="309181"/>
                </a:lnTo>
                <a:lnTo>
                  <a:pt x="165501" y="307613"/>
                </a:lnTo>
                <a:lnTo>
                  <a:pt x="207833" y="295085"/>
                </a:lnTo>
                <a:lnTo>
                  <a:pt x="240813" y="270349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44" y="242138"/>
                </a:lnTo>
                <a:lnTo>
                  <a:pt x="54211" y="190399"/>
                </a:lnTo>
                <a:lnTo>
                  <a:pt x="51422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09" y="126301"/>
                </a:lnTo>
                <a:lnTo>
                  <a:pt x="54292" y="126301"/>
                </a:lnTo>
                <a:lnTo>
                  <a:pt x="56875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1" y="10088"/>
                </a:lnTo>
                <a:lnTo>
                  <a:pt x="166393" y="2520"/>
                </a:lnTo>
                <a:lnTo>
                  <a:pt x="138099" y="0"/>
                </a:lnTo>
                <a:close/>
              </a:path>
              <a:path w="273050" h="309245">
                <a:moveTo>
                  <a:pt x="218871" y="206895"/>
                </a:moveTo>
                <a:lnTo>
                  <a:pt x="197194" y="245091"/>
                </a:lnTo>
                <a:lnTo>
                  <a:pt x="154151" y="267123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3" y="254011"/>
                </a:lnTo>
                <a:lnTo>
                  <a:pt x="263488" y="235136"/>
                </a:lnTo>
                <a:lnTo>
                  <a:pt x="270878" y="213741"/>
                </a:lnTo>
                <a:lnTo>
                  <a:pt x="218871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84" y="42968"/>
                </a:lnTo>
                <a:lnTo>
                  <a:pt x="17301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09" y="126301"/>
                </a:lnTo>
                <a:lnTo>
                  <a:pt x="270247" y="119530"/>
                </a:lnTo>
                <a:lnTo>
                  <a:pt x="263182" y="89042"/>
                </a:lnTo>
                <a:lnTo>
                  <a:pt x="251420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38378" y="4566856"/>
            <a:ext cx="390525" cy="409575"/>
          </a:xfrm>
          <a:custGeom>
            <a:avLst/>
            <a:gdLst/>
            <a:ahLst/>
            <a:cxnLst/>
            <a:rect l="l" t="t" r="r" b="b"/>
            <a:pathLst>
              <a:path w="390525" h="409575">
                <a:moveTo>
                  <a:pt x="81152" y="0"/>
                </a:moveTo>
                <a:lnTo>
                  <a:pt x="0" y="0"/>
                </a:lnTo>
                <a:lnTo>
                  <a:pt x="0" y="409194"/>
                </a:lnTo>
                <a:lnTo>
                  <a:pt x="52006" y="409194"/>
                </a:lnTo>
                <a:lnTo>
                  <a:pt x="52006" y="60566"/>
                </a:lnTo>
                <a:lnTo>
                  <a:pt x="101386" y="60566"/>
                </a:lnTo>
                <a:lnTo>
                  <a:pt x="81152" y="0"/>
                </a:lnTo>
                <a:close/>
              </a:path>
              <a:path w="390525" h="409575">
                <a:moveTo>
                  <a:pt x="101386" y="60566"/>
                </a:moveTo>
                <a:lnTo>
                  <a:pt x="52006" y="60566"/>
                </a:lnTo>
                <a:lnTo>
                  <a:pt x="170116" y="409194"/>
                </a:lnTo>
                <a:lnTo>
                  <a:pt x="218884" y="409194"/>
                </a:lnTo>
                <a:lnTo>
                  <a:pt x="239458" y="350227"/>
                </a:lnTo>
                <a:lnTo>
                  <a:pt x="197446" y="350227"/>
                </a:lnTo>
                <a:lnTo>
                  <a:pt x="193930" y="338888"/>
                </a:lnTo>
                <a:lnTo>
                  <a:pt x="189509" y="325010"/>
                </a:lnTo>
                <a:lnTo>
                  <a:pt x="184173" y="308595"/>
                </a:lnTo>
                <a:lnTo>
                  <a:pt x="177914" y="289648"/>
                </a:lnTo>
                <a:lnTo>
                  <a:pt x="101386" y="60566"/>
                </a:lnTo>
                <a:close/>
              </a:path>
              <a:path w="390525" h="409575">
                <a:moveTo>
                  <a:pt x="390334" y="66865"/>
                </a:moveTo>
                <a:lnTo>
                  <a:pt x="338327" y="66865"/>
                </a:lnTo>
                <a:lnTo>
                  <a:pt x="338327" y="409194"/>
                </a:lnTo>
                <a:lnTo>
                  <a:pt x="390334" y="409194"/>
                </a:lnTo>
                <a:lnTo>
                  <a:pt x="390334" y="66865"/>
                </a:lnTo>
                <a:close/>
              </a:path>
              <a:path w="390525" h="409575">
                <a:moveTo>
                  <a:pt x="390334" y="0"/>
                </a:moveTo>
                <a:lnTo>
                  <a:pt x="317842" y="0"/>
                </a:lnTo>
                <a:lnTo>
                  <a:pt x="219354" y="284594"/>
                </a:lnTo>
                <a:lnTo>
                  <a:pt x="212409" y="304938"/>
                </a:lnTo>
                <a:lnTo>
                  <a:pt x="206438" y="322664"/>
                </a:lnTo>
                <a:lnTo>
                  <a:pt x="201448" y="337763"/>
                </a:lnTo>
                <a:lnTo>
                  <a:pt x="197446" y="350227"/>
                </a:lnTo>
                <a:lnTo>
                  <a:pt x="239458" y="350227"/>
                </a:lnTo>
                <a:lnTo>
                  <a:pt x="338327" y="66865"/>
                </a:lnTo>
                <a:lnTo>
                  <a:pt x="390334" y="66865"/>
                </a:lnTo>
                <a:lnTo>
                  <a:pt x="39033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74052" y="4566856"/>
            <a:ext cx="374015" cy="409575"/>
          </a:xfrm>
          <a:custGeom>
            <a:avLst/>
            <a:gdLst/>
            <a:ahLst/>
            <a:cxnLst/>
            <a:rect l="l" t="t" r="r" b="b"/>
            <a:pathLst>
              <a:path w="374015" h="409575">
                <a:moveTo>
                  <a:pt x="58661" y="0"/>
                </a:moveTo>
                <a:lnTo>
                  <a:pt x="0" y="0"/>
                </a:lnTo>
                <a:lnTo>
                  <a:pt x="158115" y="409194"/>
                </a:lnTo>
                <a:lnTo>
                  <a:pt x="214401" y="409194"/>
                </a:lnTo>
                <a:lnTo>
                  <a:pt x="231895" y="364324"/>
                </a:lnTo>
                <a:lnTo>
                  <a:pt x="186397" y="364324"/>
                </a:lnTo>
                <a:lnTo>
                  <a:pt x="181830" y="348412"/>
                </a:lnTo>
                <a:lnTo>
                  <a:pt x="176718" y="331952"/>
                </a:lnTo>
                <a:lnTo>
                  <a:pt x="171090" y="314940"/>
                </a:lnTo>
                <a:lnTo>
                  <a:pt x="164973" y="297370"/>
                </a:lnTo>
                <a:lnTo>
                  <a:pt x="58661" y="0"/>
                </a:lnTo>
                <a:close/>
              </a:path>
              <a:path w="374015" h="409575">
                <a:moveTo>
                  <a:pt x="373938" y="0"/>
                </a:moveTo>
                <a:lnTo>
                  <a:pt x="318706" y="0"/>
                </a:lnTo>
                <a:lnTo>
                  <a:pt x="208407" y="297370"/>
                </a:lnTo>
                <a:lnTo>
                  <a:pt x="202310" y="314081"/>
                </a:lnTo>
                <a:lnTo>
                  <a:pt x="196611" y="330804"/>
                </a:lnTo>
                <a:lnTo>
                  <a:pt x="191308" y="347549"/>
                </a:lnTo>
                <a:lnTo>
                  <a:pt x="186397" y="364324"/>
                </a:lnTo>
                <a:lnTo>
                  <a:pt x="231895" y="364324"/>
                </a:lnTo>
                <a:lnTo>
                  <a:pt x="37393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81341" y="4559998"/>
            <a:ext cx="361315" cy="422909"/>
          </a:xfrm>
          <a:custGeom>
            <a:avLst/>
            <a:gdLst/>
            <a:ahLst/>
            <a:cxnLst/>
            <a:rect l="l" t="t" r="r" b="b"/>
            <a:pathLst>
              <a:path w="361315" h="422910">
                <a:moveTo>
                  <a:pt x="192874" y="0"/>
                </a:moveTo>
                <a:lnTo>
                  <a:pt x="141092" y="6149"/>
                </a:lnTo>
                <a:lnTo>
                  <a:pt x="93814" y="24663"/>
                </a:lnTo>
                <a:lnTo>
                  <a:pt x="53955" y="55098"/>
                </a:lnTo>
                <a:lnTo>
                  <a:pt x="24383" y="96964"/>
                </a:lnTo>
                <a:lnTo>
                  <a:pt x="6081" y="148609"/>
                </a:lnTo>
                <a:lnTo>
                  <a:pt x="0" y="208406"/>
                </a:lnTo>
                <a:lnTo>
                  <a:pt x="1353" y="237216"/>
                </a:lnTo>
                <a:lnTo>
                  <a:pt x="12167" y="292010"/>
                </a:lnTo>
                <a:lnTo>
                  <a:pt x="33639" y="342037"/>
                </a:lnTo>
                <a:lnTo>
                  <a:pt x="65113" y="381001"/>
                </a:lnTo>
                <a:lnTo>
                  <a:pt x="106829" y="407756"/>
                </a:lnTo>
                <a:lnTo>
                  <a:pt x="160553" y="421218"/>
                </a:lnTo>
                <a:lnTo>
                  <a:pt x="192024" y="422897"/>
                </a:lnTo>
                <a:lnTo>
                  <a:pt x="222720" y="420702"/>
                </a:lnTo>
                <a:lnTo>
                  <a:pt x="250955" y="414124"/>
                </a:lnTo>
                <a:lnTo>
                  <a:pt x="276727" y="403169"/>
                </a:lnTo>
                <a:lnTo>
                  <a:pt x="300037" y="387845"/>
                </a:lnTo>
                <a:lnTo>
                  <a:pt x="311800" y="376605"/>
                </a:lnTo>
                <a:lnTo>
                  <a:pt x="187540" y="376605"/>
                </a:lnTo>
                <a:lnTo>
                  <a:pt x="169230" y="375408"/>
                </a:lnTo>
                <a:lnTo>
                  <a:pt x="118300" y="357378"/>
                </a:lnTo>
                <a:lnTo>
                  <a:pt x="79772" y="317431"/>
                </a:lnTo>
                <a:lnTo>
                  <a:pt x="64518" y="278905"/>
                </a:lnTo>
                <a:lnTo>
                  <a:pt x="56941" y="233369"/>
                </a:lnTo>
                <a:lnTo>
                  <a:pt x="55994" y="208114"/>
                </a:lnTo>
                <a:lnTo>
                  <a:pt x="56798" y="188043"/>
                </a:lnTo>
                <a:lnTo>
                  <a:pt x="63273" y="148609"/>
                </a:lnTo>
                <a:lnTo>
                  <a:pt x="76412" y="111475"/>
                </a:lnTo>
                <a:lnTo>
                  <a:pt x="113310" y="68821"/>
                </a:lnTo>
                <a:lnTo>
                  <a:pt x="148726" y="51931"/>
                </a:lnTo>
                <a:lnTo>
                  <a:pt x="191922" y="46291"/>
                </a:lnTo>
                <a:lnTo>
                  <a:pt x="312944" y="46291"/>
                </a:lnTo>
                <a:lnTo>
                  <a:pt x="296024" y="31229"/>
                </a:lnTo>
                <a:lnTo>
                  <a:pt x="273938" y="17552"/>
                </a:lnTo>
                <a:lnTo>
                  <a:pt x="249383" y="7794"/>
                </a:lnTo>
                <a:lnTo>
                  <a:pt x="222361" y="1947"/>
                </a:lnTo>
                <a:lnTo>
                  <a:pt x="192874" y="0"/>
                </a:lnTo>
                <a:close/>
              </a:path>
              <a:path w="361315" h="422910">
                <a:moveTo>
                  <a:pt x="306882" y="272503"/>
                </a:moveTo>
                <a:lnTo>
                  <a:pt x="290674" y="317819"/>
                </a:lnTo>
                <a:lnTo>
                  <a:pt x="264312" y="350418"/>
                </a:lnTo>
                <a:lnTo>
                  <a:pt x="229427" y="370051"/>
                </a:lnTo>
                <a:lnTo>
                  <a:pt x="187540" y="376605"/>
                </a:lnTo>
                <a:lnTo>
                  <a:pt x="311800" y="376605"/>
                </a:lnTo>
                <a:lnTo>
                  <a:pt x="320411" y="368378"/>
                </a:lnTo>
                <a:lnTo>
                  <a:pt x="337394" y="344962"/>
                </a:lnTo>
                <a:lnTo>
                  <a:pt x="350986" y="317581"/>
                </a:lnTo>
                <a:lnTo>
                  <a:pt x="361187" y="286219"/>
                </a:lnTo>
                <a:lnTo>
                  <a:pt x="306882" y="272503"/>
                </a:lnTo>
                <a:close/>
              </a:path>
              <a:path w="361315" h="422910">
                <a:moveTo>
                  <a:pt x="312944" y="46291"/>
                </a:moveTo>
                <a:lnTo>
                  <a:pt x="191922" y="46291"/>
                </a:lnTo>
                <a:lnTo>
                  <a:pt x="211553" y="47560"/>
                </a:lnTo>
                <a:lnTo>
                  <a:pt x="229431" y="51373"/>
                </a:lnTo>
                <a:lnTo>
                  <a:pt x="272646" y="78350"/>
                </a:lnTo>
                <a:lnTo>
                  <a:pt x="293286" y="110839"/>
                </a:lnTo>
                <a:lnTo>
                  <a:pt x="301180" y="131622"/>
                </a:lnTo>
                <a:lnTo>
                  <a:pt x="354329" y="119062"/>
                </a:lnTo>
                <a:lnTo>
                  <a:pt x="344521" y="92354"/>
                </a:lnTo>
                <a:lnTo>
                  <a:pt x="331535" y="68821"/>
                </a:lnTo>
                <a:lnTo>
                  <a:pt x="315369" y="48450"/>
                </a:lnTo>
                <a:lnTo>
                  <a:pt x="312944" y="46291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033738" y="4614862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88"/>
                </a:lnTo>
              </a:path>
            </a:pathLst>
          </a:custGeom>
          <a:ln w="54305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71711" y="4590859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4053" y="0"/>
                </a:lnTo>
              </a:path>
            </a:pathLst>
          </a:custGeom>
          <a:ln w="48006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64891" y="467314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8" y="41719"/>
                </a:moveTo>
                <a:lnTo>
                  <a:pt x="135267" y="41719"/>
                </a:lnTo>
                <a:lnTo>
                  <a:pt x="153106" y="42775"/>
                </a:lnTo>
                <a:lnTo>
                  <a:pt x="168614" y="45950"/>
                </a:lnTo>
                <a:lnTo>
                  <a:pt x="203323" y="75752"/>
                </a:lnTo>
                <a:lnTo>
                  <a:pt x="206895" y="101828"/>
                </a:lnTo>
                <a:lnTo>
                  <a:pt x="206895" y="103632"/>
                </a:lnTo>
                <a:lnTo>
                  <a:pt x="169775" y="124209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9"/>
                </a:lnTo>
                <a:lnTo>
                  <a:pt x="21416" y="168717"/>
                </a:lnTo>
                <a:lnTo>
                  <a:pt x="2492" y="203819"/>
                </a:lnTo>
                <a:lnTo>
                  <a:pt x="0" y="224599"/>
                </a:lnTo>
                <a:lnTo>
                  <a:pt x="1643" y="242283"/>
                </a:lnTo>
                <a:lnTo>
                  <a:pt x="26314" y="285391"/>
                </a:lnTo>
                <a:lnTo>
                  <a:pt x="78427" y="307698"/>
                </a:lnTo>
                <a:lnTo>
                  <a:pt x="101447" y="309181"/>
                </a:lnTo>
                <a:lnTo>
                  <a:pt x="116057" y="308574"/>
                </a:lnTo>
                <a:lnTo>
                  <a:pt x="156972" y="299377"/>
                </a:lnTo>
                <a:lnTo>
                  <a:pt x="197019" y="276790"/>
                </a:lnTo>
                <a:lnTo>
                  <a:pt x="205869" y="269748"/>
                </a:lnTo>
                <a:lnTo>
                  <a:pt x="113538" y="269748"/>
                </a:lnTo>
                <a:lnTo>
                  <a:pt x="99772" y="268910"/>
                </a:lnTo>
                <a:lnTo>
                  <a:pt x="62290" y="249348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94" y="183172"/>
                </a:lnTo>
                <a:lnTo>
                  <a:pt x="150317" y="169105"/>
                </a:lnTo>
                <a:lnTo>
                  <a:pt x="172605" y="164604"/>
                </a:lnTo>
                <a:lnTo>
                  <a:pt x="191465" y="159675"/>
                </a:lnTo>
                <a:lnTo>
                  <a:pt x="206895" y="154317"/>
                </a:lnTo>
                <a:lnTo>
                  <a:pt x="257746" y="154317"/>
                </a:lnTo>
                <a:lnTo>
                  <a:pt x="257642" y="101828"/>
                </a:lnTo>
                <a:lnTo>
                  <a:pt x="252579" y="55819"/>
                </a:lnTo>
                <a:lnTo>
                  <a:pt x="249062" y="46799"/>
                </a:lnTo>
                <a:lnTo>
                  <a:pt x="246348" y="41719"/>
                </a:lnTo>
                <a:close/>
              </a:path>
              <a:path w="273684" h="309245">
                <a:moveTo>
                  <a:pt x="260748" y="265747"/>
                </a:moveTo>
                <a:lnTo>
                  <a:pt x="210896" y="265747"/>
                </a:lnTo>
                <a:lnTo>
                  <a:pt x="212303" y="276056"/>
                </a:lnTo>
                <a:lnTo>
                  <a:pt x="214391" y="285684"/>
                </a:lnTo>
                <a:lnTo>
                  <a:pt x="217161" y="294635"/>
                </a:lnTo>
                <a:lnTo>
                  <a:pt x="220611" y="302907"/>
                </a:lnTo>
                <a:lnTo>
                  <a:pt x="273189" y="302907"/>
                </a:lnTo>
                <a:lnTo>
                  <a:pt x="268977" y="294243"/>
                </a:lnTo>
                <a:lnTo>
                  <a:pt x="265501" y="285381"/>
                </a:lnTo>
                <a:lnTo>
                  <a:pt x="262800" y="276343"/>
                </a:lnTo>
                <a:lnTo>
                  <a:pt x="260896" y="267093"/>
                </a:lnTo>
                <a:lnTo>
                  <a:pt x="260748" y="265747"/>
                </a:lnTo>
                <a:close/>
              </a:path>
              <a:path w="273684" h="309245">
                <a:moveTo>
                  <a:pt x="257746" y="154317"/>
                </a:moveTo>
                <a:lnTo>
                  <a:pt x="206895" y="154317"/>
                </a:lnTo>
                <a:lnTo>
                  <a:pt x="206603" y="172605"/>
                </a:lnTo>
                <a:lnTo>
                  <a:pt x="206102" y="188104"/>
                </a:lnTo>
                <a:lnTo>
                  <a:pt x="192455" y="232965"/>
                </a:lnTo>
                <a:lnTo>
                  <a:pt x="153510" y="262638"/>
                </a:lnTo>
                <a:lnTo>
                  <a:pt x="113538" y="269748"/>
                </a:lnTo>
                <a:lnTo>
                  <a:pt x="205869" y="269748"/>
                </a:lnTo>
                <a:lnTo>
                  <a:pt x="210896" y="265747"/>
                </a:lnTo>
                <a:lnTo>
                  <a:pt x="260748" y="265747"/>
                </a:lnTo>
                <a:lnTo>
                  <a:pt x="259519" y="254550"/>
                </a:lnTo>
                <a:lnTo>
                  <a:pt x="258535" y="235634"/>
                </a:lnTo>
                <a:lnTo>
                  <a:pt x="258039" y="214414"/>
                </a:lnTo>
                <a:lnTo>
                  <a:pt x="257920" y="206502"/>
                </a:lnTo>
                <a:lnTo>
                  <a:pt x="257794" y="186280"/>
                </a:lnTo>
                <a:lnTo>
                  <a:pt x="257746" y="154317"/>
                </a:lnTo>
                <a:close/>
              </a:path>
              <a:path w="273684" h="309245">
                <a:moveTo>
                  <a:pt x="142697" y="0"/>
                </a:moveTo>
                <a:lnTo>
                  <a:pt x="90362" y="5915"/>
                </a:lnTo>
                <a:lnTo>
                  <a:pt x="49537" y="23225"/>
                </a:lnTo>
                <a:lnTo>
                  <a:pt x="17446" y="62880"/>
                </a:lnTo>
                <a:lnTo>
                  <a:pt x="8572" y="91440"/>
                </a:lnTo>
                <a:lnTo>
                  <a:pt x="57734" y="98298"/>
                </a:lnTo>
                <a:lnTo>
                  <a:pt x="62342" y="83657"/>
                </a:lnTo>
                <a:lnTo>
                  <a:pt x="68041" y="71431"/>
                </a:lnTo>
                <a:lnTo>
                  <a:pt x="104341" y="44851"/>
                </a:lnTo>
                <a:lnTo>
                  <a:pt x="135267" y="41719"/>
                </a:lnTo>
                <a:lnTo>
                  <a:pt x="246348" y="41719"/>
                </a:lnTo>
                <a:lnTo>
                  <a:pt x="244722" y="38674"/>
                </a:lnTo>
                <a:lnTo>
                  <a:pt x="215696" y="13734"/>
                </a:lnTo>
                <a:lnTo>
                  <a:pt x="177187" y="2230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99320" y="4566856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05585" y="371843"/>
                </a:moveTo>
                <a:lnTo>
                  <a:pt x="46863" y="371843"/>
                </a:lnTo>
                <a:lnTo>
                  <a:pt x="63200" y="390918"/>
                </a:lnTo>
                <a:lnTo>
                  <a:pt x="82362" y="404552"/>
                </a:lnTo>
                <a:lnTo>
                  <a:pt x="104348" y="412737"/>
                </a:lnTo>
                <a:lnTo>
                  <a:pt x="129159" y="415467"/>
                </a:lnTo>
                <a:lnTo>
                  <a:pt x="154570" y="412877"/>
                </a:lnTo>
                <a:lnTo>
                  <a:pt x="178100" y="405099"/>
                </a:lnTo>
                <a:lnTo>
                  <a:pt x="199755" y="392123"/>
                </a:lnTo>
                <a:lnTo>
                  <a:pt x="219130" y="374319"/>
                </a:lnTo>
                <a:lnTo>
                  <a:pt x="124866" y="374319"/>
                </a:lnTo>
                <a:lnTo>
                  <a:pt x="105705" y="371894"/>
                </a:lnTo>
                <a:close/>
              </a:path>
              <a:path w="257175" h="415925">
                <a:moveTo>
                  <a:pt x="50292" y="0"/>
                </a:moveTo>
                <a:lnTo>
                  <a:pt x="0" y="0"/>
                </a:lnTo>
                <a:lnTo>
                  <a:pt x="0" y="409194"/>
                </a:lnTo>
                <a:lnTo>
                  <a:pt x="46863" y="409194"/>
                </a:lnTo>
                <a:lnTo>
                  <a:pt x="46863" y="371843"/>
                </a:lnTo>
                <a:lnTo>
                  <a:pt x="105585" y="371843"/>
                </a:lnTo>
                <a:lnTo>
                  <a:pt x="60769" y="335559"/>
                </a:lnTo>
                <a:lnTo>
                  <a:pt x="47199" y="283427"/>
                </a:lnTo>
                <a:lnTo>
                  <a:pt x="46291" y="258699"/>
                </a:lnTo>
                <a:lnTo>
                  <a:pt x="47791" y="233227"/>
                </a:lnTo>
                <a:lnTo>
                  <a:pt x="59793" y="191894"/>
                </a:lnTo>
                <a:lnTo>
                  <a:pt x="96437" y="154578"/>
                </a:lnTo>
                <a:lnTo>
                  <a:pt x="127152" y="147434"/>
                </a:lnTo>
                <a:lnTo>
                  <a:pt x="222859" y="147434"/>
                </a:lnTo>
                <a:lnTo>
                  <a:pt x="221580" y="146011"/>
                </a:lnTo>
                <a:lnTo>
                  <a:pt x="50292" y="146011"/>
                </a:lnTo>
                <a:lnTo>
                  <a:pt x="50292" y="0"/>
                </a:lnTo>
                <a:close/>
              </a:path>
              <a:path w="257175" h="415925">
                <a:moveTo>
                  <a:pt x="222859" y="147434"/>
                </a:moveTo>
                <a:lnTo>
                  <a:pt x="127152" y="147434"/>
                </a:lnTo>
                <a:lnTo>
                  <a:pt x="142850" y="149166"/>
                </a:lnTo>
                <a:lnTo>
                  <a:pt x="157360" y="154354"/>
                </a:lnTo>
                <a:lnTo>
                  <a:pt x="192838" y="190743"/>
                </a:lnTo>
                <a:lnTo>
                  <a:pt x="204309" y="233508"/>
                </a:lnTo>
                <a:lnTo>
                  <a:pt x="205740" y="260604"/>
                </a:lnTo>
                <a:lnTo>
                  <a:pt x="204239" y="287137"/>
                </a:lnTo>
                <a:lnTo>
                  <a:pt x="192238" y="329717"/>
                </a:lnTo>
                <a:lnTo>
                  <a:pt x="155587" y="367177"/>
                </a:lnTo>
                <a:lnTo>
                  <a:pt x="124866" y="374319"/>
                </a:lnTo>
                <a:lnTo>
                  <a:pt x="219130" y="374319"/>
                </a:lnTo>
                <a:lnTo>
                  <a:pt x="247756" y="323819"/>
                </a:lnTo>
                <a:lnTo>
                  <a:pt x="257175" y="256413"/>
                </a:lnTo>
                <a:lnTo>
                  <a:pt x="256618" y="240639"/>
                </a:lnTo>
                <a:lnTo>
                  <a:pt x="248221" y="196303"/>
                </a:lnTo>
                <a:lnTo>
                  <a:pt x="230990" y="158699"/>
                </a:lnTo>
                <a:lnTo>
                  <a:pt x="223545" y="148196"/>
                </a:lnTo>
                <a:lnTo>
                  <a:pt x="222859" y="147434"/>
                </a:lnTo>
                <a:close/>
              </a:path>
              <a:path w="257175" h="415925">
                <a:moveTo>
                  <a:pt x="131533" y="106286"/>
                </a:moveTo>
                <a:lnTo>
                  <a:pt x="107922" y="108769"/>
                </a:lnTo>
                <a:lnTo>
                  <a:pt x="86517" y="116219"/>
                </a:lnTo>
                <a:lnTo>
                  <a:pt x="67309" y="128633"/>
                </a:lnTo>
                <a:lnTo>
                  <a:pt x="50292" y="146011"/>
                </a:lnTo>
                <a:lnTo>
                  <a:pt x="221580" y="146011"/>
                </a:lnTo>
                <a:lnTo>
                  <a:pt x="183349" y="117246"/>
                </a:lnTo>
                <a:lnTo>
                  <a:pt x="145018" y="106966"/>
                </a:lnTo>
                <a:lnTo>
                  <a:pt x="131533" y="10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928135" y="467314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9"/>
                </a:lnTo>
                <a:lnTo>
                  <a:pt x="38379" y="41249"/>
                </a:lnTo>
                <a:lnTo>
                  <a:pt x="9583" y="90803"/>
                </a:lnTo>
                <a:lnTo>
                  <a:pt x="0" y="157073"/>
                </a:lnTo>
                <a:lnTo>
                  <a:pt x="2374" y="191149"/>
                </a:lnTo>
                <a:lnTo>
                  <a:pt x="21372" y="247222"/>
                </a:lnTo>
                <a:lnTo>
                  <a:pt x="58679" y="286689"/>
                </a:lnTo>
                <a:lnTo>
                  <a:pt x="110114" y="306683"/>
                </a:lnTo>
                <a:lnTo>
                  <a:pt x="140868" y="309181"/>
                </a:lnTo>
                <a:lnTo>
                  <a:pt x="165501" y="307613"/>
                </a:lnTo>
                <a:lnTo>
                  <a:pt x="207833" y="295085"/>
                </a:lnTo>
                <a:lnTo>
                  <a:pt x="240819" y="270349"/>
                </a:lnTo>
                <a:lnTo>
                  <a:pt x="242612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38"/>
                </a:lnTo>
                <a:lnTo>
                  <a:pt x="54224" y="190399"/>
                </a:lnTo>
                <a:lnTo>
                  <a:pt x="51434" y="167449"/>
                </a:lnTo>
                <a:lnTo>
                  <a:pt x="272313" y="167449"/>
                </a:lnTo>
                <a:lnTo>
                  <a:pt x="272503" y="161556"/>
                </a:lnTo>
                <a:lnTo>
                  <a:pt x="272605" y="154127"/>
                </a:lnTo>
                <a:lnTo>
                  <a:pt x="270710" y="126301"/>
                </a:lnTo>
                <a:lnTo>
                  <a:pt x="54292" y="126301"/>
                </a:lnTo>
                <a:lnTo>
                  <a:pt x="56881" y="107859"/>
                </a:lnTo>
                <a:lnTo>
                  <a:pt x="80289" y="64300"/>
                </a:lnTo>
                <a:lnTo>
                  <a:pt x="121799" y="42595"/>
                </a:lnTo>
                <a:lnTo>
                  <a:pt x="138391" y="41148"/>
                </a:lnTo>
                <a:lnTo>
                  <a:pt x="235528" y="41148"/>
                </a:lnTo>
                <a:lnTo>
                  <a:pt x="234975" y="40398"/>
                </a:lnTo>
                <a:lnTo>
                  <a:pt x="214832" y="22711"/>
                </a:lnTo>
                <a:lnTo>
                  <a:pt x="191973" y="10088"/>
                </a:lnTo>
                <a:lnTo>
                  <a:pt x="166398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95"/>
                </a:moveTo>
                <a:lnTo>
                  <a:pt x="197196" y="245091"/>
                </a:lnTo>
                <a:lnTo>
                  <a:pt x="154156" y="267123"/>
                </a:lnTo>
                <a:lnTo>
                  <a:pt x="140868" y="268033"/>
                </a:lnTo>
                <a:lnTo>
                  <a:pt x="242612" y="268033"/>
                </a:lnTo>
                <a:lnTo>
                  <a:pt x="253469" y="254011"/>
                </a:lnTo>
                <a:lnTo>
                  <a:pt x="263496" y="235136"/>
                </a:lnTo>
                <a:lnTo>
                  <a:pt x="270890" y="213741"/>
                </a:lnTo>
                <a:lnTo>
                  <a:pt x="218884" y="206895"/>
                </a:lnTo>
                <a:close/>
              </a:path>
              <a:path w="273050" h="309245">
                <a:moveTo>
                  <a:pt x="23552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3"/>
                </a:lnTo>
                <a:lnTo>
                  <a:pt x="207531" y="80722"/>
                </a:lnTo>
                <a:lnTo>
                  <a:pt x="219455" y="126301"/>
                </a:lnTo>
                <a:lnTo>
                  <a:pt x="270710" y="126301"/>
                </a:lnTo>
                <a:lnTo>
                  <a:pt x="270249" y="119530"/>
                </a:lnTo>
                <a:lnTo>
                  <a:pt x="263186" y="89042"/>
                </a:lnTo>
                <a:lnTo>
                  <a:pt x="251426" y="62665"/>
                </a:lnTo>
                <a:lnTo>
                  <a:pt x="23552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3643" y="5179403"/>
            <a:ext cx="2257892" cy="574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01949" y="5311609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256603" y="271081"/>
                </a:moveTo>
                <a:lnTo>
                  <a:pt x="206311" y="271081"/>
                </a:lnTo>
                <a:lnTo>
                  <a:pt x="206311" y="416623"/>
                </a:lnTo>
                <a:lnTo>
                  <a:pt x="256603" y="416623"/>
                </a:lnTo>
                <a:lnTo>
                  <a:pt x="256603" y="271081"/>
                </a:lnTo>
                <a:close/>
              </a:path>
              <a:path w="257175" h="417195">
                <a:moveTo>
                  <a:pt x="124968" y="0"/>
                </a:moveTo>
                <a:lnTo>
                  <a:pt x="75461" y="10287"/>
                </a:lnTo>
                <a:lnTo>
                  <a:pt x="34447" y="40771"/>
                </a:lnTo>
                <a:lnTo>
                  <a:pt x="8679" y="90106"/>
                </a:lnTo>
                <a:lnTo>
                  <a:pt x="964" y="130111"/>
                </a:lnTo>
                <a:lnTo>
                  <a:pt x="0" y="151828"/>
                </a:lnTo>
                <a:lnTo>
                  <a:pt x="2376" y="186472"/>
                </a:lnTo>
                <a:lnTo>
                  <a:pt x="21383" y="244116"/>
                </a:lnTo>
                <a:lnTo>
                  <a:pt x="57978" y="285516"/>
                </a:lnTo>
                <a:lnTo>
                  <a:pt x="103346" y="306555"/>
                </a:lnTo>
                <a:lnTo>
                  <a:pt x="128778" y="309181"/>
                </a:lnTo>
                <a:lnTo>
                  <a:pt x="140475" y="308502"/>
                </a:lnTo>
                <a:lnTo>
                  <a:pt x="183476" y="292553"/>
                </a:lnTo>
                <a:lnTo>
                  <a:pt x="206311" y="271081"/>
                </a:lnTo>
                <a:lnTo>
                  <a:pt x="256603" y="271081"/>
                </a:lnTo>
                <a:lnTo>
                  <a:pt x="256603" y="268033"/>
                </a:lnTo>
                <a:lnTo>
                  <a:pt x="132969" y="268033"/>
                </a:lnTo>
                <a:lnTo>
                  <a:pt x="116789" y="266247"/>
                </a:lnTo>
                <a:lnTo>
                  <a:pt x="75437" y="239458"/>
                </a:lnTo>
                <a:lnTo>
                  <a:pt x="57435" y="203739"/>
                </a:lnTo>
                <a:lnTo>
                  <a:pt x="51435" y="153733"/>
                </a:lnTo>
                <a:lnTo>
                  <a:pt x="52862" y="126248"/>
                </a:lnTo>
                <a:lnTo>
                  <a:pt x="64256" y="82962"/>
                </a:lnTo>
                <a:lnTo>
                  <a:pt x="99418" y="46366"/>
                </a:lnTo>
                <a:lnTo>
                  <a:pt x="129641" y="39433"/>
                </a:lnTo>
                <a:lnTo>
                  <a:pt x="205760" y="39433"/>
                </a:lnTo>
                <a:lnTo>
                  <a:pt x="194221" y="25921"/>
                </a:lnTo>
                <a:lnTo>
                  <a:pt x="174074" y="11515"/>
                </a:lnTo>
                <a:lnTo>
                  <a:pt x="150995" y="2877"/>
                </a:lnTo>
                <a:lnTo>
                  <a:pt x="124968" y="0"/>
                </a:lnTo>
                <a:close/>
              </a:path>
              <a:path w="257175" h="417195">
                <a:moveTo>
                  <a:pt x="205760" y="39433"/>
                </a:moveTo>
                <a:lnTo>
                  <a:pt x="129641" y="39433"/>
                </a:lnTo>
                <a:lnTo>
                  <a:pt x="145589" y="41292"/>
                </a:lnTo>
                <a:lnTo>
                  <a:pt x="160450" y="46875"/>
                </a:lnTo>
                <a:lnTo>
                  <a:pt x="197674" y="86004"/>
                </a:lnTo>
                <a:lnTo>
                  <a:pt x="209920" y="130478"/>
                </a:lnTo>
                <a:lnTo>
                  <a:pt x="211455" y="158216"/>
                </a:lnTo>
                <a:lnTo>
                  <a:pt x="210009" y="184166"/>
                </a:lnTo>
                <a:lnTo>
                  <a:pt x="198440" y="225494"/>
                </a:lnTo>
                <a:lnTo>
                  <a:pt x="162856" y="261250"/>
                </a:lnTo>
                <a:lnTo>
                  <a:pt x="132969" y="268033"/>
                </a:lnTo>
                <a:lnTo>
                  <a:pt x="256603" y="268033"/>
                </a:lnTo>
                <a:lnTo>
                  <a:pt x="256603" y="46100"/>
                </a:lnTo>
                <a:lnTo>
                  <a:pt x="211455" y="46100"/>
                </a:lnTo>
                <a:lnTo>
                  <a:pt x="205760" y="39433"/>
                </a:lnTo>
                <a:close/>
              </a:path>
              <a:path w="257175" h="417195">
                <a:moveTo>
                  <a:pt x="256603" y="6286"/>
                </a:moveTo>
                <a:lnTo>
                  <a:pt x="211455" y="6286"/>
                </a:lnTo>
                <a:lnTo>
                  <a:pt x="211455" y="46100"/>
                </a:lnTo>
                <a:lnTo>
                  <a:pt x="256603" y="46100"/>
                </a:lnTo>
                <a:lnTo>
                  <a:pt x="256603" y="6286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36086" y="5317896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1" y="0"/>
                </a:moveTo>
                <a:lnTo>
                  <a:pt x="0" y="0"/>
                </a:lnTo>
                <a:lnTo>
                  <a:pt x="110" y="192003"/>
                </a:lnTo>
                <a:lnTo>
                  <a:pt x="3047" y="230416"/>
                </a:lnTo>
                <a:lnTo>
                  <a:pt x="18478" y="267652"/>
                </a:lnTo>
                <a:lnTo>
                  <a:pt x="52196" y="292900"/>
                </a:lnTo>
                <a:lnTo>
                  <a:pt x="101066" y="302894"/>
                </a:lnTo>
                <a:lnTo>
                  <a:pt x="129157" y="299750"/>
                </a:lnTo>
                <a:lnTo>
                  <a:pt x="154151" y="290310"/>
                </a:lnTo>
                <a:lnTo>
                  <a:pt x="176056" y="274568"/>
                </a:lnTo>
                <a:lnTo>
                  <a:pt x="188951" y="259460"/>
                </a:lnTo>
                <a:lnTo>
                  <a:pt x="111251" y="259460"/>
                </a:lnTo>
                <a:lnTo>
                  <a:pt x="100413" y="258745"/>
                </a:lnTo>
                <a:lnTo>
                  <a:pt x="60713" y="234745"/>
                </a:lnTo>
                <a:lnTo>
                  <a:pt x="51068" y="197026"/>
                </a:lnTo>
                <a:lnTo>
                  <a:pt x="50291" y="164122"/>
                </a:lnTo>
                <a:lnTo>
                  <a:pt x="50291" y="0"/>
                </a:lnTo>
                <a:close/>
              </a:path>
              <a:path w="240029" h="302895">
                <a:moveTo>
                  <a:pt x="240029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29" y="296608"/>
                </a:lnTo>
                <a:lnTo>
                  <a:pt x="240029" y="252514"/>
                </a:lnTo>
                <a:close/>
              </a:path>
              <a:path w="240029" h="302895">
                <a:moveTo>
                  <a:pt x="240029" y="0"/>
                </a:moveTo>
                <a:lnTo>
                  <a:pt x="189737" y="0"/>
                </a:lnTo>
                <a:lnTo>
                  <a:pt x="189737" y="158597"/>
                </a:lnTo>
                <a:lnTo>
                  <a:pt x="189222" y="176415"/>
                </a:lnTo>
                <a:lnTo>
                  <a:pt x="181546" y="216407"/>
                </a:lnTo>
                <a:lnTo>
                  <a:pt x="153542" y="247942"/>
                </a:lnTo>
                <a:lnTo>
                  <a:pt x="111251" y="259460"/>
                </a:lnTo>
                <a:lnTo>
                  <a:pt x="188951" y="259460"/>
                </a:lnTo>
                <a:lnTo>
                  <a:pt x="194881" y="252514"/>
                </a:lnTo>
                <a:lnTo>
                  <a:pt x="240029" y="252514"/>
                </a:lnTo>
                <a:lnTo>
                  <a:pt x="24002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38499" y="5311609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7" y="10299"/>
                </a:lnTo>
                <a:lnTo>
                  <a:pt x="38392" y="41249"/>
                </a:lnTo>
                <a:lnTo>
                  <a:pt x="9585" y="90803"/>
                </a:lnTo>
                <a:lnTo>
                  <a:pt x="0" y="157073"/>
                </a:lnTo>
                <a:lnTo>
                  <a:pt x="2376" y="191143"/>
                </a:lnTo>
                <a:lnTo>
                  <a:pt x="21383" y="247215"/>
                </a:lnTo>
                <a:lnTo>
                  <a:pt x="58692" y="286678"/>
                </a:lnTo>
                <a:lnTo>
                  <a:pt x="110127" y="306681"/>
                </a:lnTo>
                <a:lnTo>
                  <a:pt x="140881" y="309181"/>
                </a:lnTo>
                <a:lnTo>
                  <a:pt x="165506" y="307611"/>
                </a:lnTo>
                <a:lnTo>
                  <a:pt x="207834" y="295079"/>
                </a:lnTo>
                <a:lnTo>
                  <a:pt x="240821" y="270349"/>
                </a:lnTo>
                <a:lnTo>
                  <a:pt x="242615" y="268033"/>
                </a:lnTo>
                <a:lnTo>
                  <a:pt x="140881" y="268033"/>
                </a:lnTo>
                <a:lnTo>
                  <a:pt x="123129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26" y="167449"/>
                </a:lnTo>
                <a:lnTo>
                  <a:pt x="272516" y="161544"/>
                </a:lnTo>
                <a:lnTo>
                  <a:pt x="272618" y="154114"/>
                </a:lnTo>
                <a:lnTo>
                  <a:pt x="270722" y="126301"/>
                </a:lnTo>
                <a:lnTo>
                  <a:pt x="54292" y="126301"/>
                </a:lnTo>
                <a:lnTo>
                  <a:pt x="56883" y="107853"/>
                </a:lnTo>
                <a:lnTo>
                  <a:pt x="80302" y="64300"/>
                </a:lnTo>
                <a:lnTo>
                  <a:pt x="121810" y="42595"/>
                </a:lnTo>
                <a:lnTo>
                  <a:pt x="138404" y="41147"/>
                </a:lnTo>
                <a:lnTo>
                  <a:pt x="235550" y="41147"/>
                </a:lnTo>
                <a:lnTo>
                  <a:pt x="234988" y="40385"/>
                </a:lnTo>
                <a:lnTo>
                  <a:pt x="214839" y="22706"/>
                </a:lnTo>
                <a:lnTo>
                  <a:pt x="191979" y="10086"/>
                </a:lnTo>
                <a:lnTo>
                  <a:pt x="166404" y="2520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2"/>
                </a:moveTo>
                <a:lnTo>
                  <a:pt x="197201" y="245089"/>
                </a:lnTo>
                <a:lnTo>
                  <a:pt x="154164" y="267123"/>
                </a:lnTo>
                <a:lnTo>
                  <a:pt x="140881" y="268033"/>
                </a:lnTo>
                <a:lnTo>
                  <a:pt x="242615" y="268033"/>
                </a:lnTo>
                <a:lnTo>
                  <a:pt x="253474" y="254011"/>
                </a:lnTo>
                <a:lnTo>
                  <a:pt x="263501" y="235136"/>
                </a:lnTo>
                <a:lnTo>
                  <a:pt x="270891" y="213740"/>
                </a:lnTo>
                <a:lnTo>
                  <a:pt x="218884" y="206882"/>
                </a:lnTo>
                <a:close/>
              </a:path>
              <a:path w="273050" h="309245">
                <a:moveTo>
                  <a:pt x="235550" y="41147"/>
                </a:moveTo>
                <a:lnTo>
                  <a:pt x="138404" y="41147"/>
                </a:lnTo>
                <a:lnTo>
                  <a:pt x="156596" y="42968"/>
                </a:lnTo>
                <a:lnTo>
                  <a:pt x="173023" y="48423"/>
                </a:lnTo>
                <a:lnTo>
                  <a:pt x="207543" y="80722"/>
                </a:lnTo>
                <a:lnTo>
                  <a:pt x="219456" y="126301"/>
                </a:lnTo>
                <a:lnTo>
                  <a:pt x="270722" y="126301"/>
                </a:lnTo>
                <a:lnTo>
                  <a:pt x="270260" y="119524"/>
                </a:lnTo>
                <a:lnTo>
                  <a:pt x="263194" y="89039"/>
                </a:lnTo>
                <a:lnTo>
                  <a:pt x="251433" y="62660"/>
                </a:lnTo>
                <a:lnTo>
                  <a:pt x="235550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06862" y="5311609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8" y="255549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7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26"/>
                </a:lnTo>
                <a:lnTo>
                  <a:pt x="9266" y="95879"/>
                </a:lnTo>
                <a:lnTo>
                  <a:pt x="25762" y="133383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34"/>
                </a:lnTo>
                <a:lnTo>
                  <a:pt x="194881" y="220891"/>
                </a:lnTo>
                <a:lnTo>
                  <a:pt x="193828" y="230083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71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1" y="16460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15" y="47577"/>
                </a:lnTo>
                <a:lnTo>
                  <a:pt x="121157" y="41147"/>
                </a:lnTo>
                <a:lnTo>
                  <a:pt x="219980" y="41147"/>
                </a:lnTo>
                <a:lnTo>
                  <a:pt x="217639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0" y="41147"/>
                </a:moveTo>
                <a:lnTo>
                  <a:pt x="121157" y="41147"/>
                </a:lnTo>
                <a:lnTo>
                  <a:pt x="134961" y="41954"/>
                </a:lnTo>
                <a:lnTo>
                  <a:pt x="147096" y="44376"/>
                </a:lnTo>
                <a:lnTo>
                  <a:pt x="179243" y="69665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05" y="69665"/>
                </a:lnTo>
                <a:lnTo>
                  <a:pt x="228192" y="57497"/>
                </a:lnTo>
                <a:lnTo>
                  <a:pt x="223390" y="46700"/>
                </a:lnTo>
                <a:lnTo>
                  <a:pt x="219980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95469" y="5217883"/>
            <a:ext cx="273685" cy="403225"/>
          </a:xfrm>
          <a:custGeom>
            <a:avLst/>
            <a:gdLst/>
            <a:ahLst/>
            <a:cxnLst/>
            <a:rect l="l" t="t" r="r" b="b"/>
            <a:pathLst>
              <a:path w="273685" h="403225">
                <a:moveTo>
                  <a:pt x="246339" y="135445"/>
                </a:moveTo>
                <a:lnTo>
                  <a:pt x="135255" y="135445"/>
                </a:lnTo>
                <a:lnTo>
                  <a:pt x="153094" y="136501"/>
                </a:lnTo>
                <a:lnTo>
                  <a:pt x="168602" y="139674"/>
                </a:lnTo>
                <a:lnTo>
                  <a:pt x="203311" y="169476"/>
                </a:lnTo>
                <a:lnTo>
                  <a:pt x="206883" y="195554"/>
                </a:lnTo>
                <a:lnTo>
                  <a:pt x="206883" y="197357"/>
                </a:lnTo>
                <a:lnTo>
                  <a:pt x="169767" y="217935"/>
                </a:lnTo>
                <a:lnTo>
                  <a:pt x="102867" y="227702"/>
                </a:lnTo>
                <a:lnTo>
                  <a:pt x="90733" y="229569"/>
                </a:lnTo>
                <a:lnTo>
                  <a:pt x="53005" y="240285"/>
                </a:lnTo>
                <a:lnTo>
                  <a:pt x="21404" y="262443"/>
                </a:lnTo>
                <a:lnTo>
                  <a:pt x="2486" y="297540"/>
                </a:lnTo>
                <a:lnTo>
                  <a:pt x="0" y="318325"/>
                </a:lnTo>
                <a:lnTo>
                  <a:pt x="1643" y="336007"/>
                </a:lnTo>
                <a:lnTo>
                  <a:pt x="26308" y="379109"/>
                </a:lnTo>
                <a:lnTo>
                  <a:pt x="78415" y="401424"/>
                </a:lnTo>
                <a:lnTo>
                  <a:pt x="101434" y="402907"/>
                </a:lnTo>
                <a:lnTo>
                  <a:pt x="116045" y="402298"/>
                </a:lnTo>
                <a:lnTo>
                  <a:pt x="156972" y="393103"/>
                </a:lnTo>
                <a:lnTo>
                  <a:pt x="197007" y="370516"/>
                </a:lnTo>
                <a:lnTo>
                  <a:pt x="205856" y="363473"/>
                </a:lnTo>
                <a:lnTo>
                  <a:pt x="113537" y="363473"/>
                </a:lnTo>
                <a:lnTo>
                  <a:pt x="99764" y="362636"/>
                </a:lnTo>
                <a:lnTo>
                  <a:pt x="62277" y="343072"/>
                </a:lnTo>
                <a:lnTo>
                  <a:pt x="53721" y="316903"/>
                </a:lnTo>
                <a:lnTo>
                  <a:pt x="53721" y="308140"/>
                </a:lnTo>
                <a:lnTo>
                  <a:pt x="80581" y="276898"/>
                </a:lnTo>
                <a:lnTo>
                  <a:pt x="150304" y="262818"/>
                </a:lnTo>
                <a:lnTo>
                  <a:pt x="172593" y="258317"/>
                </a:lnTo>
                <a:lnTo>
                  <a:pt x="191452" y="253388"/>
                </a:lnTo>
                <a:lnTo>
                  <a:pt x="206883" y="248030"/>
                </a:lnTo>
                <a:lnTo>
                  <a:pt x="257746" y="248030"/>
                </a:lnTo>
                <a:lnTo>
                  <a:pt x="257641" y="195554"/>
                </a:lnTo>
                <a:lnTo>
                  <a:pt x="252572" y="149540"/>
                </a:lnTo>
                <a:lnTo>
                  <a:pt x="249051" y="140522"/>
                </a:lnTo>
                <a:lnTo>
                  <a:pt x="246339" y="135445"/>
                </a:lnTo>
                <a:close/>
              </a:path>
              <a:path w="273685" h="403225">
                <a:moveTo>
                  <a:pt x="260737" y="359473"/>
                </a:moveTo>
                <a:lnTo>
                  <a:pt x="210883" y="359473"/>
                </a:lnTo>
                <a:lnTo>
                  <a:pt x="212290" y="369781"/>
                </a:lnTo>
                <a:lnTo>
                  <a:pt x="214379" y="379409"/>
                </a:lnTo>
                <a:lnTo>
                  <a:pt x="217148" y="388355"/>
                </a:lnTo>
                <a:lnTo>
                  <a:pt x="220599" y="396620"/>
                </a:lnTo>
                <a:lnTo>
                  <a:pt x="273176" y="396620"/>
                </a:lnTo>
                <a:lnTo>
                  <a:pt x="268966" y="387958"/>
                </a:lnTo>
                <a:lnTo>
                  <a:pt x="265492" y="379094"/>
                </a:lnTo>
                <a:lnTo>
                  <a:pt x="262793" y="370062"/>
                </a:lnTo>
                <a:lnTo>
                  <a:pt x="260883" y="360806"/>
                </a:lnTo>
                <a:lnTo>
                  <a:pt x="260737" y="359473"/>
                </a:lnTo>
                <a:close/>
              </a:path>
              <a:path w="273685" h="403225">
                <a:moveTo>
                  <a:pt x="257746" y="248030"/>
                </a:moveTo>
                <a:lnTo>
                  <a:pt x="206883" y="248030"/>
                </a:lnTo>
                <a:lnTo>
                  <a:pt x="206590" y="266318"/>
                </a:lnTo>
                <a:lnTo>
                  <a:pt x="206089" y="281823"/>
                </a:lnTo>
                <a:lnTo>
                  <a:pt x="192448" y="326685"/>
                </a:lnTo>
                <a:lnTo>
                  <a:pt x="153503" y="356364"/>
                </a:lnTo>
                <a:lnTo>
                  <a:pt x="113537" y="363473"/>
                </a:lnTo>
                <a:lnTo>
                  <a:pt x="205856" y="363473"/>
                </a:lnTo>
                <a:lnTo>
                  <a:pt x="210883" y="359473"/>
                </a:lnTo>
                <a:lnTo>
                  <a:pt x="260737" y="359473"/>
                </a:lnTo>
                <a:lnTo>
                  <a:pt x="259509" y="348269"/>
                </a:lnTo>
                <a:lnTo>
                  <a:pt x="258529" y="329353"/>
                </a:lnTo>
                <a:lnTo>
                  <a:pt x="258036" y="308140"/>
                </a:lnTo>
                <a:lnTo>
                  <a:pt x="257918" y="300227"/>
                </a:lnTo>
                <a:lnTo>
                  <a:pt x="257793" y="280001"/>
                </a:lnTo>
                <a:lnTo>
                  <a:pt x="257746" y="248030"/>
                </a:lnTo>
                <a:close/>
              </a:path>
              <a:path w="273685" h="403225">
                <a:moveTo>
                  <a:pt x="142684" y="93725"/>
                </a:moveTo>
                <a:lnTo>
                  <a:pt x="90349" y="99635"/>
                </a:lnTo>
                <a:lnTo>
                  <a:pt x="49530" y="116943"/>
                </a:lnTo>
                <a:lnTo>
                  <a:pt x="17440" y="156605"/>
                </a:lnTo>
                <a:lnTo>
                  <a:pt x="8572" y="185165"/>
                </a:lnTo>
                <a:lnTo>
                  <a:pt x="57721" y="192023"/>
                </a:lnTo>
                <a:lnTo>
                  <a:pt x="62329" y="177377"/>
                </a:lnTo>
                <a:lnTo>
                  <a:pt x="68029" y="165152"/>
                </a:lnTo>
                <a:lnTo>
                  <a:pt x="104328" y="138577"/>
                </a:lnTo>
                <a:lnTo>
                  <a:pt x="135255" y="135445"/>
                </a:lnTo>
                <a:lnTo>
                  <a:pt x="246339" y="135445"/>
                </a:lnTo>
                <a:lnTo>
                  <a:pt x="244709" y="132395"/>
                </a:lnTo>
                <a:lnTo>
                  <a:pt x="215683" y="107454"/>
                </a:lnTo>
                <a:lnTo>
                  <a:pt x="177174" y="95954"/>
                </a:lnTo>
                <a:lnTo>
                  <a:pt x="160809" y="94282"/>
                </a:lnTo>
                <a:lnTo>
                  <a:pt x="142684" y="93725"/>
                </a:lnTo>
                <a:close/>
              </a:path>
              <a:path w="273685" h="403225">
                <a:moveTo>
                  <a:pt x="100101" y="1142"/>
                </a:moveTo>
                <a:lnTo>
                  <a:pt x="59334" y="18199"/>
                </a:lnTo>
                <a:lnTo>
                  <a:pt x="43434" y="64007"/>
                </a:lnTo>
                <a:lnTo>
                  <a:pt x="80581" y="64007"/>
                </a:lnTo>
                <a:lnTo>
                  <a:pt x="80390" y="55346"/>
                </a:lnTo>
                <a:lnTo>
                  <a:pt x="82384" y="48767"/>
                </a:lnTo>
                <a:lnTo>
                  <a:pt x="86487" y="44386"/>
                </a:lnTo>
                <a:lnTo>
                  <a:pt x="90297" y="39916"/>
                </a:lnTo>
                <a:lnTo>
                  <a:pt x="95440" y="37718"/>
                </a:lnTo>
                <a:lnTo>
                  <a:pt x="220824" y="37718"/>
                </a:lnTo>
                <a:lnTo>
                  <a:pt x="225313" y="27730"/>
                </a:lnTo>
                <a:lnTo>
                  <a:pt x="226213" y="24002"/>
                </a:lnTo>
                <a:lnTo>
                  <a:pt x="173355" y="24002"/>
                </a:lnTo>
                <a:lnTo>
                  <a:pt x="168070" y="23487"/>
                </a:lnTo>
                <a:lnTo>
                  <a:pt x="161936" y="21945"/>
                </a:lnTo>
                <a:lnTo>
                  <a:pt x="154961" y="19384"/>
                </a:lnTo>
                <a:lnTo>
                  <a:pt x="133066" y="9383"/>
                </a:lnTo>
                <a:lnTo>
                  <a:pt x="120523" y="4800"/>
                </a:lnTo>
                <a:lnTo>
                  <a:pt x="109532" y="2056"/>
                </a:lnTo>
                <a:lnTo>
                  <a:pt x="100101" y="1142"/>
                </a:lnTo>
                <a:close/>
              </a:path>
              <a:path w="273685" h="403225">
                <a:moveTo>
                  <a:pt x="220824" y="37718"/>
                </a:moveTo>
                <a:lnTo>
                  <a:pt x="101726" y="37718"/>
                </a:lnTo>
                <a:lnTo>
                  <a:pt x="106706" y="38346"/>
                </a:lnTo>
                <a:lnTo>
                  <a:pt x="112937" y="40233"/>
                </a:lnTo>
                <a:lnTo>
                  <a:pt x="120422" y="43387"/>
                </a:lnTo>
                <a:lnTo>
                  <a:pt x="142764" y="54638"/>
                </a:lnTo>
                <a:lnTo>
                  <a:pt x="154995" y="59521"/>
                </a:lnTo>
                <a:lnTo>
                  <a:pt x="165833" y="62456"/>
                </a:lnTo>
                <a:lnTo>
                  <a:pt x="175260" y="63436"/>
                </a:lnTo>
                <a:lnTo>
                  <a:pt x="186442" y="62437"/>
                </a:lnTo>
                <a:lnTo>
                  <a:pt x="196572" y="59448"/>
                </a:lnTo>
                <a:lnTo>
                  <a:pt x="205665" y="54478"/>
                </a:lnTo>
                <a:lnTo>
                  <a:pt x="213740" y="47536"/>
                </a:lnTo>
                <a:lnTo>
                  <a:pt x="220420" y="38619"/>
                </a:lnTo>
                <a:lnTo>
                  <a:pt x="220824" y="37718"/>
                </a:lnTo>
                <a:close/>
              </a:path>
              <a:path w="273685" h="403225">
                <a:moveTo>
                  <a:pt x="229743" y="0"/>
                </a:moveTo>
                <a:lnTo>
                  <a:pt x="193738" y="0"/>
                </a:lnTo>
                <a:lnTo>
                  <a:pt x="192405" y="9524"/>
                </a:lnTo>
                <a:lnTo>
                  <a:pt x="190207" y="16001"/>
                </a:lnTo>
                <a:lnTo>
                  <a:pt x="187071" y="19151"/>
                </a:lnTo>
                <a:lnTo>
                  <a:pt x="183921" y="22390"/>
                </a:lnTo>
                <a:lnTo>
                  <a:pt x="179349" y="24002"/>
                </a:lnTo>
                <a:lnTo>
                  <a:pt x="226213" y="24002"/>
                </a:lnTo>
                <a:lnTo>
                  <a:pt x="228421" y="14860"/>
                </a:lnTo>
                <a:lnTo>
                  <a:pt x="22974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11604" y="5311609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22" y="8218"/>
                </a:lnTo>
                <a:lnTo>
                  <a:pt x="45815" y="32867"/>
                </a:lnTo>
                <a:lnTo>
                  <a:pt x="11436" y="83083"/>
                </a:lnTo>
                <a:lnTo>
                  <a:pt x="0" y="154685"/>
                </a:lnTo>
                <a:lnTo>
                  <a:pt x="2388" y="189849"/>
                </a:lnTo>
                <a:lnTo>
                  <a:pt x="21575" y="247244"/>
                </a:lnTo>
                <a:lnTo>
                  <a:pt x="59082" y="286801"/>
                </a:lnTo>
                <a:lnTo>
                  <a:pt x="109411" y="306698"/>
                </a:lnTo>
                <a:lnTo>
                  <a:pt x="139058" y="309181"/>
                </a:lnTo>
                <a:lnTo>
                  <a:pt x="158061" y="308055"/>
                </a:lnTo>
                <a:lnTo>
                  <a:pt x="210598" y="291083"/>
                </a:lnTo>
                <a:lnTo>
                  <a:pt x="240597" y="268033"/>
                </a:lnTo>
                <a:lnTo>
                  <a:pt x="139058" y="268033"/>
                </a:lnTo>
                <a:lnTo>
                  <a:pt x="120944" y="266264"/>
                </a:lnTo>
                <a:lnTo>
                  <a:pt x="76295" y="239750"/>
                </a:lnTo>
                <a:lnTo>
                  <a:pt x="57647" y="204395"/>
                </a:lnTo>
                <a:lnTo>
                  <a:pt x="51428" y="154685"/>
                </a:lnTo>
                <a:lnTo>
                  <a:pt x="52983" y="128114"/>
                </a:lnTo>
                <a:lnTo>
                  <a:pt x="65418" y="85680"/>
                </a:lnTo>
                <a:lnTo>
                  <a:pt x="104462" y="48733"/>
                </a:lnTo>
                <a:lnTo>
                  <a:pt x="139058" y="41719"/>
                </a:lnTo>
                <a:lnTo>
                  <a:pt x="240311" y="41719"/>
                </a:lnTo>
                <a:lnTo>
                  <a:pt x="238982" y="40004"/>
                </a:lnTo>
                <a:lnTo>
                  <a:pt x="218159" y="22502"/>
                </a:lnTo>
                <a:lnTo>
                  <a:pt x="194559" y="10001"/>
                </a:lnTo>
                <a:lnTo>
                  <a:pt x="168189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311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4" y="48794"/>
                </a:lnTo>
                <a:lnTo>
                  <a:pt x="212206" y="85762"/>
                </a:lnTo>
                <a:lnTo>
                  <a:pt x="224737" y="127302"/>
                </a:lnTo>
                <a:lnTo>
                  <a:pt x="226215" y="154685"/>
                </a:lnTo>
                <a:lnTo>
                  <a:pt x="224755" y="180288"/>
                </a:lnTo>
                <a:lnTo>
                  <a:pt x="212329" y="223578"/>
                </a:lnTo>
                <a:lnTo>
                  <a:pt x="173322" y="260964"/>
                </a:lnTo>
                <a:lnTo>
                  <a:pt x="139058" y="268033"/>
                </a:lnTo>
                <a:lnTo>
                  <a:pt x="240597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40" y="87561"/>
                </a:lnTo>
                <a:lnTo>
                  <a:pt x="255925" y="61864"/>
                </a:lnTo>
                <a:lnTo>
                  <a:pt x="240311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01106" y="5317896"/>
            <a:ext cx="240029" cy="302895"/>
          </a:xfrm>
          <a:custGeom>
            <a:avLst/>
            <a:gdLst/>
            <a:ahLst/>
            <a:cxnLst/>
            <a:rect l="l" t="t" r="r" b="b"/>
            <a:pathLst>
              <a:path w="240029" h="302895">
                <a:moveTo>
                  <a:pt x="50292" y="0"/>
                </a:moveTo>
                <a:lnTo>
                  <a:pt x="0" y="0"/>
                </a:lnTo>
                <a:lnTo>
                  <a:pt x="109" y="192003"/>
                </a:lnTo>
                <a:lnTo>
                  <a:pt x="3048" y="230416"/>
                </a:lnTo>
                <a:lnTo>
                  <a:pt x="18478" y="267652"/>
                </a:lnTo>
                <a:lnTo>
                  <a:pt x="52184" y="292900"/>
                </a:lnTo>
                <a:lnTo>
                  <a:pt x="101053" y="302894"/>
                </a:lnTo>
                <a:lnTo>
                  <a:pt x="129151" y="299750"/>
                </a:lnTo>
                <a:lnTo>
                  <a:pt x="154149" y="290310"/>
                </a:lnTo>
                <a:lnTo>
                  <a:pt x="176056" y="274568"/>
                </a:lnTo>
                <a:lnTo>
                  <a:pt x="188951" y="259460"/>
                </a:lnTo>
                <a:lnTo>
                  <a:pt x="111251" y="259460"/>
                </a:lnTo>
                <a:lnTo>
                  <a:pt x="100412" y="258745"/>
                </a:lnTo>
                <a:lnTo>
                  <a:pt x="60704" y="234745"/>
                </a:lnTo>
                <a:lnTo>
                  <a:pt x="51063" y="197026"/>
                </a:lnTo>
                <a:lnTo>
                  <a:pt x="50292" y="164122"/>
                </a:lnTo>
                <a:lnTo>
                  <a:pt x="50292" y="0"/>
                </a:lnTo>
                <a:close/>
              </a:path>
              <a:path w="240029" h="302895">
                <a:moveTo>
                  <a:pt x="240030" y="252514"/>
                </a:moveTo>
                <a:lnTo>
                  <a:pt x="194881" y="252514"/>
                </a:lnTo>
                <a:lnTo>
                  <a:pt x="194881" y="296608"/>
                </a:lnTo>
                <a:lnTo>
                  <a:pt x="240030" y="296608"/>
                </a:lnTo>
                <a:lnTo>
                  <a:pt x="240030" y="252514"/>
                </a:lnTo>
                <a:close/>
              </a:path>
              <a:path w="240029" h="302895">
                <a:moveTo>
                  <a:pt x="240030" y="0"/>
                </a:moveTo>
                <a:lnTo>
                  <a:pt x="189737" y="0"/>
                </a:lnTo>
                <a:lnTo>
                  <a:pt x="189737" y="158597"/>
                </a:lnTo>
                <a:lnTo>
                  <a:pt x="189220" y="176415"/>
                </a:lnTo>
                <a:lnTo>
                  <a:pt x="181546" y="216407"/>
                </a:lnTo>
                <a:lnTo>
                  <a:pt x="153543" y="247942"/>
                </a:lnTo>
                <a:lnTo>
                  <a:pt x="111251" y="259460"/>
                </a:lnTo>
                <a:lnTo>
                  <a:pt x="188951" y="259460"/>
                </a:lnTo>
                <a:lnTo>
                  <a:pt x="194881" y="252514"/>
                </a:lnTo>
                <a:lnTo>
                  <a:pt x="240030" y="252514"/>
                </a:lnTo>
                <a:lnTo>
                  <a:pt x="24003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00090" y="5311609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8" y="255549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91"/>
                </a:lnTo>
                <a:lnTo>
                  <a:pt x="223482" y="273245"/>
                </a:lnTo>
                <a:lnTo>
                  <a:pt x="227557" y="268033"/>
                </a:lnTo>
                <a:lnTo>
                  <a:pt x="126580" y="268033"/>
                </a:lnTo>
                <a:lnTo>
                  <a:pt x="110367" y="267034"/>
                </a:lnTo>
                <a:lnTo>
                  <a:pt x="73050" y="252133"/>
                </a:lnTo>
                <a:lnTo>
                  <a:pt x="52733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7"/>
                </a:lnTo>
                <a:lnTo>
                  <a:pt x="34909" y="26503"/>
                </a:lnTo>
                <a:lnTo>
                  <a:pt x="10845" y="66163"/>
                </a:lnTo>
                <a:lnTo>
                  <a:pt x="8609" y="85826"/>
                </a:lnTo>
                <a:lnTo>
                  <a:pt x="9266" y="95879"/>
                </a:lnTo>
                <a:lnTo>
                  <a:pt x="25762" y="133383"/>
                </a:lnTo>
                <a:lnTo>
                  <a:pt x="64714" y="158373"/>
                </a:lnTo>
                <a:lnTo>
                  <a:pt x="102943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5" y="212834"/>
                </a:lnTo>
                <a:lnTo>
                  <a:pt x="194881" y="220891"/>
                </a:lnTo>
                <a:lnTo>
                  <a:pt x="193828" y="230083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57" y="268033"/>
                </a:lnTo>
                <a:lnTo>
                  <a:pt x="245403" y="227971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2" y="164607"/>
                </a:lnTo>
                <a:lnTo>
                  <a:pt x="188493" y="141565"/>
                </a:lnTo>
                <a:lnTo>
                  <a:pt x="151345" y="129926"/>
                </a:lnTo>
                <a:lnTo>
                  <a:pt x="97304" y="114946"/>
                </a:lnTo>
                <a:lnTo>
                  <a:pt x="88077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5" y="96964"/>
                </a:lnTo>
                <a:lnTo>
                  <a:pt x="59143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15" y="47577"/>
                </a:lnTo>
                <a:lnTo>
                  <a:pt x="121157" y="41147"/>
                </a:lnTo>
                <a:lnTo>
                  <a:pt x="219989" y="41147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9" y="41147"/>
                </a:moveTo>
                <a:lnTo>
                  <a:pt x="121157" y="41147"/>
                </a:lnTo>
                <a:lnTo>
                  <a:pt x="134962" y="41954"/>
                </a:lnTo>
                <a:lnTo>
                  <a:pt x="147100" y="44376"/>
                </a:lnTo>
                <a:lnTo>
                  <a:pt x="179243" y="69665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06" y="69665"/>
                </a:lnTo>
                <a:lnTo>
                  <a:pt x="228193" y="57497"/>
                </a:lnTo>
                <a:lnTo>
                  <a:pt x="223395" y="46700"/>
                </a:lnTo>
                <a:lnTo>
                  <a:pt x="21998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88697" y="5311609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39" y="41719"/>
                </a:moveTo>
                <a:lnTo>
                  <a:pt x="135255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883" y="103631"/>
                </a:lnTo>
                <a:lnTo>
                  <a:pt x="169772" y="124209"/>
                </a:lnTo>
                <a:lnTo>
                  <a:pt x="102869" y="133976"/>
                </a:lnTo>
                <a:lnTo>
                  <a:pt x="90738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7"/>
                </a:lnTo>
                <a:lnTo>
                  <a:pt x="113537" y="269747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6" y="276055"/>
                </a:lnTo>
                <a:lnTo>
                  <a:pt x="214383" y="285683"/>
                </a:lnTo>
                <a:lnTo>
                  <a:pt x="217150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9"/>
                </a:lnTo>
                <a:lnTo>
                  <a:pt x="262793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50" y="232959"/>
                </a:lnTo>
                <a:lnTo>
                  <a:pt x="153503" y="262638"/>
                </a:lnTo>
                <a:lnTo>
                  <a:pt x="113537" y="269747"/>
                </a:lnTo>
                <a:lnTo>
                  <a:pt x="205856" y="269747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9"/>
                </a:lnTo>
                <a:lnTo>
                  <a:pt x="49530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7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5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04830" y="5205310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3" y="106299"/>
                </a:moveTo>
                <a:lnTo>
                  <a:pt x="74327" y="117111"/>
                </a:lnTo>
                <a:lnTo>
                  <a:pt x="33277" y="148947"/>
                </a:lnTo>
                <a:lnTo>
                  <a:pt x="8315" y="199362"/>
                </a:lnTo>
                <a:lnTo>
                  <a:pt x="922" y="239547"/>
                </a:lnTo>
                <a:lnTo>
                  <a:pt x="0" y="261277"/>
                </a:lnTo>
                <a:lnTo>
                  <a:pt x="1014" y="283234"/>
                </a:lnTo>
                <a:lnTo>
                  <a:pt x="9162" y="323422"/>
                </a:lnTo>
                <a:lnTo>
                  <a:pt x="25325" y="358048"/>
                </a:lnTo>
                <a:lnTo>
                  <a:pt x="62390" y="395960"/>
                </a:lnTo>
                <a:lnTo>
                  <a:pt x="110082" y="414264"/>
                </a:lnTo>
                <a:lnTo>
                  <a:pt x="127439" y="415480"/>
                </a:lnTo>
                <a:lnTo>
                  <a:pt x="153143" y="412731"/>
                </a:lnTo>
                <a:lnTo>
                  <a:pt x="175522" y="404491"/>
                </a:lnTo>
                <a:lnTo>
                  <a:pt x="194576" y="390770"/>
                </a:lnTo>
                <a:lnTo>
                  <a:pt x="208048" y="374332"/>
                </a:lnTo>
                <a:lnTo>
                  <a:pt x="132303" y="374332"/>
                </a:lnTo>
                <a:lnTo>
                  <a:pt x="116479" y="372580"/>
                </a:lnTo>
                <a:lnTo>
                  <a:pt x="75534" y="346240"/>
                </a:lnTo>
                <a:lnTo>
                  <a:pt x="57443" y="310935"/>
                </a:lnTo>
                <a:lnTo>
                  <a:pt x="51435" y="261175"/>
                </a:lnTo>
                <a:lnTo>
                  <a:pt x="52840" y="233878"/>
                </a:lnTo>
                <a:lnTo>
                  <a:pt x="64090" y="190871"/>
                </a:lnTo>
                <a:lnTo>
                  <a:pt x="99210" y="154819"/>
                </a:lnTo>
                <a:lnTo>
                  <a:pt x="130017" y="148018"/>
                </a:lnTo>
                <a:lnTo>
                  <a:pt x="257170" y="148018"/>
                </a:lnTo>
                <a:lnTo>
                  <a:pt x="257170" y="147167"/>
                </a:lnTo>
                <a:lnTo>
                  <a:pt x="206878" y="147167"/>
                </a:lnTo>
                <a:lnTo>
                  <a:pt x="199824" y="138505"/>
                </a:lnTo>
                <a:lnTo>
                  <a:pt x="191808" y="130684"/>
                </a:lnTo>
                <a:lnTo>
                  <a:pt x="150517" y="109145"/>
                </a:lnTo>
                <a:lnTo>
                  <a:pt x="138210" y="107011"/>
                </a:lnTo>
                <a:lnTo>
                  <a:pt x="125153" y="106299"/>
                </a:lnTo>
                <a:close/>
              </a:path>
              <a:path w="257175" h="415925">
                <a:moveTo>
                  <a:pt x="257170" y="371576"/>
                </a:moveTo>
                <a:lnTo>
                  <a:pt x="210307" y="371576"/>
                </a:lnTo>
                <a:lnTo>
                  <a:pt x="210307" y="409194"/>
                </a:lnTo>
                <a:lnTo>
                  <a:pt x="257170" y="409194"/>
                </a:lnTo>
                <a:lnTo>
                  <a:pt x="257170" y="371576"/>
                </a:lnTo>
                <a:close/>
              </a:path>
              <a:path w="257175" h="415925">
                <a:moveTo>
                  <a:pt x="257170" y="148018"/>
                </a:moveTo>
                <a:lnTo>
                  <a:pt x="130017" y="148018"/>
                </a:lnTo>
                <a:lnTo>
                  <a:pt x="146551" y="149788"/>
                </a:lnTo>
                <a:lnTo>
                  <a:pt x="161721" y="155105"/>
                </a:lnTo>
                <a:lnTo>
                  <a:pt x="198232" y="192639"/>
                </a:lnTo>
                <a:lnTo>
                  <a:pt x="209984" y="237180"/>
                </a:lnTo>
                <a:lnTo>
                  <a:pt x="211450" y="265468"/>
                </a:lnTo>
                <a:lnTo>
                  <a:pt x="210006" y="291273"/>
                </a:lnTo>
                <a:lnTo>
                  <a:pt x="198473" y="332274"/>
                </a:lnTo>
                <a:lnTo>
                  <a:pt x="162814" y="367617"/>
                </a:lnTo>
                <a:lnTo>
                  <a:pt x="132303" y="374332"/>
                </a:lnTo>
                <a:lnTo>
                  <a:pt x="208048" y="374332"/>
                </a:lnTo>
                <a:lnTo>
                  <a:pt x="210307" y="371576"/>
                </a:lnTo>
                <a:lnTo>
                  <a:pt x="257170" y="371576"/>
                </a:lnTo>
                <a:lnTo>
                  <a:pt x="257170" y="148018"/>
                </a:lnTo>
                <a:close/>
              </a:path>
              <a:path w="257175" h="415925">
                <a:moveTo>
                  <a:pt x="257170" y="0"/>
                </a:moveTo>
                <a:lnTo>
                  <a:pt x="206878" y="0"/>
                </a:lnTo>
                <a:lnTo>
                  <a:pt x="206878" y="147167"/>
                </a:lnTo>
                <a:lnTo>
                  <a:pt x="257170" y="147167"/>
                </a:lnTo>
                <a:lnTo>
                  <a:pt x="25717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22688" y="5311609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5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3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5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5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939381" y="5311609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0" y="236373"/>
                </a:lnTo>
                <a:lnTo>
                  <a:pt x="13868" y="255549"/>
                </a:lnTo>
                <a:lnTo>
                  <a:pt x="38671" y="285280"/>
                </a:lnTo>
                <a:lnTo>
                  <a:pt x="75863" y="303193"/>
                </a:lnTo>
                <a:lnTo>
                  <a:pt x="126771" y="309181"/>
                </a:lnTo>
                <a:lnTo>
                  <a:pt x="143756" y="308430"/>
                </a:lnTo>
                <a:lnTo>
                  <a:pt x="189356" y="297091"/>
                </a:lnTo>
                <a:lnTo>
                  <a:pt x="223489" y="273245"/>
                </a:lnTo>
                <a:lnTo>
                  <a:pt x="227560" y="268033"/>
                </a:lnTo>
                <a:lnTo>
                  <a:pt x="126580" y="268033"/>
                </a:lnTo>
                <a:lnTo>
                  <a:pt x="110373" y="267034"/>
                </a:lnTo>
                <a:lnTo>
                  <a:pt x="73063" y="252133"/>
                </a:lnTo>
                <a:lnTo>
                  <a:pt x="52739" y="220371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193" y="6007"/>
                </a:lnTo>
                <a:lnTo>
                  <a:pt x="34917" y="26503"/>
                </a:lnTo>
                <a:lnTo>
                  <a:pt x="10847" y="66163"/>
                </a:lnTo>
                <a:lnTo>
                  <a:pt x="8609" y="85826"/>
                </a:lnTo>
                <a:lnTo>
                  <a:pt x="9266" y="95879"/>
                </a:lnTo>
                <a:lnTo>
                  <a:pt x="25767" y="133383"/>
                </a:lnTo>
                <a:lnTo>
                  <a:pt x="64724" y="158373"/>
                </a:lnTo>
                <a:lnTo>
                  <a:pt x="102945" y="170375"/>
                </a:lnTo>
                <a:lnTo>
                  <a:pt x="146935" y="182041"/>
                </a:lnTo>
                <a:lnTo>
                  <a:pt x="161686" y="186526"/>
                </a:lnTo>
                <a:lnTo>
                  <a:pt x="193937" y="212834"/>
                </a:lnTo>
                <a:lnTo>
                  <a:pt x="194881" y="220891"/>
                </a:lnTo>
                <a:lnTo>
                  <a:pt x="193830" y="230083"/>
                </a:lnTo>
                <a:lnTo>
                  <a:pt x="168579" y="260120"/>
                </a:lnTo>
                <a:lnTo>
                  <a:pt x="126580" y="268033"/>
                </a:lnTo>
                <a:lnTo>
                  <a:pt x="227560" y="268033"/>
                </a:lnTo>
                <a:lnTo>
                  <a:pt x="245403" y="227971"/>
                </a:lnTo>
                <a:lnTo>
                  <a:pt x="246316" y="215645"/>
                </a:lnTo>
                <a:lnTo>
                  <a:pt x="245564" y="203321"/>
                </a:lnTo>
                <a:lnTo>
                  <a:pt x="227648" y="164607"/>
                </a:lnTo>
                <a:lnTo>
                  <a:pt x="188505" y="141565"/>
                </a:lnTo>
                <a:lnTo>
                  <a:pt x="151353" y="129926"/>
                </a:lnTo>
                <a:lnTo>
                  <a:pt x="97308" y="114946"/>
                </a:lnTo>
                <a:lnTo>
                  <a:pt x="88079" y="112175"/>
                </a:lnTo>
                <a:lnTo>
                  <a:pt x="82486" y="110299"/>
                </a:lnTo>
                <a:lnTo>
                  <a:pt x="73723" y="106781"/>
                </a:lnTo>
                <a:lnTo>
                  <a:pt x="67335" y="102298"/>
                </a:lnTo>
                <a:lnTo>
                  <a:pt x="63246" y="96964"/>
                </a:lnTo>
                <a:lnTo>
                  <a:pt x="59156" y="91732"/>
                </a:lnTo>
                <a:lnTo>
                  <a:pt x="57150" y="85826"/>
                </a:lnTo>
                <a:lnTo>
                  <a:pt x="57150" y="79349"/>
                </a:lnTo>
                <a:lnTo>
                  <a:pt x="80522" y="47577"/>
                </a:lnTo>
                <a:lnTo>
                  <a:pt x="121157" y="41147"/>
                </a:lnTo>
                <a:lnTo>
                  <a:pt x="219989" y="41147"/>
                </a:lnTo>
                <a:lnTo>
                  <a:pt x="217652" y="37337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89" y="41147"/>
                </a:moveTo>
                <a:lnTo>
                  <a:pt x="121157" y="41147"/>
                </a:lnTo>
                <a:lnTo>
                  <a:pt x="134968" y="41954"/>
                </a:lnTo>
                <a:lnTo>
                  <a:pt x="147107" y="44376"/>
                </a:lnTo>
                <a:lnTo>
                  <a:pt x="179244" y="69665"/>
                </a:lnTo>
                <a:lnTo>
                  <a:pt x="185737" y="90296"/>
                </a:lnTo>
                <a:lnTo>
                  <a:pt x="234886" y="83438"/>
                </a:lnTo>
                <a:lnTo>
                  <a:pt x="232006" y="69665"/>
                </a:lnTo>
                <a:lnTo>
                  <a:pt x="228193" y="57497"/>
                </a:lnTo>
                <a:lnTo>
                  <a:pt x="223395" y="46700"/>
                </a:lnTo>
                <a:lnTo>
                  <a:pt x="219989" y="41147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99070" y="5311609"/>
            <a:ext cx="240665" cy="302895"/>
          </a:xfrm>
          <a:custGeom>
            <a:avLst/>
            <a:gdLst/>
            <a:ahLst/>
            <a:cxnLst/>
            <a:rect l="l" t="t" r="r" b="b"/>
            <a:pathLst>
              <a:path w="240665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1071"/>
                </a:lnTo>
                <a:lnTo>
                  <a:pt x="51740" y="114909"/>
                </a:lnTo>
                <a:lnTo>
                  <a:pt x="63354" y="76263"/>
                </a:lnTo>
                <a:lnTo>
                  <a:pt x="98979" y="48520"/>
                </a:lnTo>
                <a:lnTo>
                  <a:pt x="99480" y="48386"/>
                </a:lnTo>
                <a:lnTo>
                  <a:pt x="45148" y="48386"/>
                </a:lnTo>
                <a:lnTo>
                  <a:pt x="45148" y="6286"/>
                </a:lnTo>
                <a:close/>
              </a:path>
              <a:path w="240665" h="302895">
                <a:moveTo>
                  <a:pt x="227582" y="43433"/>
                </a:moveTo>
                <a:lnTo>
                  <a:pt x="128778" y="43433"/>
                </a:lnTo>
                <a:lnTo>
                  <a:pt x="138473" y="44004"/>
                </a:lnTo>
                <a:lnTo>
                  <a:pt x="147545" y="45708"/>
                </a:lnTo>
                <a:lnTo>
                  <a:pt x="180998" y="69575"/>
                </a:lnTo>
                <a:lnTo>
                  <a:pt x="189950" y="108291"/>
                </a:lnTo>
                <a:lnTo>
                  <a:pt x="190309" y="302894"/>
                </a:lnTo>
                <a:lnTo>
                  <a:pt x="240601" y="302894"/>
                </a:lnTo>
                <a:lnTo>
                  <a:pt x="240537" y="114909"/>
                </a:lnTo>
                <a:lnTo>
                  <a:pt x="237845" y="71920"/>
                </a:lnTo>
                <a:lnTo>
                  <a:pt x="231711" y="51928"/>
                </a:lnTo>
                <a:lnTo>
                  <a:pt x="227582" y="43433"/>
                </a:lnTo>
                <a:close/>
              </a:path>
              <a:path w="240665" h="302895">
                <a:moveTo>
                  <a:pt x="139357" y="0"/>
                </a:moveTo>
                <a:lnTo>
                  <a:pt x="110369" y="3020"/>
                </a:lnTo>
                <a:lnTo>
                  <a:pt x="84999" y="12087"/>
                </a:lnTo>
                <a:lnTo>
                  <a:pt x="63256" y="27206"/>
                </a:lnTo>
                <a:lnTo>
                  <a:pt x="45148" y="48386"/>
                </a:lnTo>
                <a:lnTo>
                  <a:pt x="99480" y="48386"/>
                </a:lnTo>
                <a:lnTo>
                  <a:pt x="113329" y="44704"/>
                </a:lnTo>
                <a:lnTo>
                  <a:pt x="128778" y="43433"/>
                </a:lnTo>
                <a:lnTo>
                  <a:pt x="227582" y="43433"/>
                </a:lnTo>
                <a:lnTo>
                  <a:pt x="227383" y="43025"/>
                </a:lnTo>
                <a:lnTo>
                  <a:pt x="199116" y="14800"/>
                </a:lnTo>
                <a:lnTo>
                  <a:pt x="152497" y="605"/>
                </a:lnTo>
                <a:lnTo>
                  <a:pt x="13935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799768" y="5311609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51" y="41719"/>
                </a:moveTo>
                <a:lnTo>
                  <a:pt x="135254" y="41719"/>
                </a:lnTo>
                <a:lnTo>
                  <a:pt x="153095" y="42775"/>
                </a:lnTo>
                <a:lnTo>
                  <a:pt x="168606" y="45948"/>
                </a:lnTo>
                <a:lnTo>
                  <a:pt x="203322" y="75750"/>
                </a:lnTo>
                <a:lnTo>
                  <a:pt x="206895" y="101828"/>
                </a:lnTo>
                <a:lnTo>
                  <a:pt x="206895" y="103631"/>
                </a:lnTo>
                <a:lnTo>
                  <a:pt x="169775" y="124209"/>
                </a:lnTo>
                <a:lnTo>
                  <a:pt x="102880" y="133976"/>
                </a:lnTo>
                <a:lnTo>
                  <a:pt x="90746" y="135843"/>
                </a:lnTo>
                <a:lnTo>
                  <a:pt x="53012" y="146559"/>
                </a:lnTo>
                <a:lnTo>
                  <a:pt x="21412" y="168717"/>
                </a:lnTo>
                <a:lnTo>
                  <a:pt x="2492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21" y="285383"/>
                </a:lnTo>
                <a:lnTo>
                  <a:pt x="78426" y="307698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77"/>
                </a:lnTo>
                <a:lnTo>
                  <a:pt x="197014" y="276790"/>
                </a:lnTo>
                <a:lnTo>
                  <a:pt x="205859" y="269747"/>
                </a:lnTo>
                <a:lnTo>
                  <a:pt x="113538" y="269747"/>
                </a:lnTo>
                <a:lnTo>
                  <a:pt x="99771" y="268910"/>
                </a:lnTo>
                <a:lnTo>
                  <a:pt x="62284" y="249346"/>
                </a:lnTo>
                <a:lnTo>
                  <a:pt x="53733" y="223177"/>
                </a:lnTo>
                <a:lnTo>
                  <a:pt x="53733" y="214414"/>
                </a:lnTo>
                <a:lnTo>
                  <a:pt x="80581" y="183172"/>
                </a:lnTo>
                <a:lnTo>
                  <a:pt x="150317" y="169092"/>
                </a:lnTo>
                <a:lnTo>
                  <a:pt x="172605" y="164591"/>
                </a:lnTo>
                <a:lnTo>
                  <a:pt x="191465" y="159662"/>
                </a:lnTo>
                <a:lnTo>
                  <a:pt x="206895" y="154304"/>
                </a:lnTo>
                <a:lnTo>
                  <a:pt x="257746" y="154304"/>
                </a:lnTo>
                <a:lnTo>
                  <a:pt x="257642" y="101828"/>
                </a:lnTo>
                <a:lnTo>
                  <a:pt x="252579" y="55814"/>
                </a:lnTo>
                <a:lnTo>
                  <a:pt x="249062" y="46796"/>
                </a:lnTo>
                <a:lnTo>
                  <a:pt x="246351" y="41719"/>
                </a:lnTo>
                <a:close/>
              </a:path>
              <a:path w="273684" h="309245">
                <a:moveTo>
                  <a:pt x="260749" y="265747"/>
                </a:moveTo>
                <a:lnTo>
                  <a:pt x="210883" y="265747"/>
                </a:lnTo>
                <a:lnTo>
                  <a:pt x="212298" y="276055"/>
                </a:lnTo>
                <a:lnTo>
                  <a:pt x="214390" y="285683"/>
                </a:lnTo>
                <a:lnTo>
                  <a:pt x="217161" y="294629"/>
                </a:lnTo>
                <a:lnTo>
                  <a:pt x="220611" y="302894"/>
                </a:lnTo>
                <a:lnTo>
                  <a:pt x="273189" y="302894"/>
                </a:lnTo>
                <a:lnTo>
                  <a:pt x="268972" y="294232"/>
                </a:lnTo>
                <a:lnTo>
                  <a:pt x="265495" y="285369"/>
                </a:lnTo>
                <a:lnTo>
                  <a:pt x="262799" y="276336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95" y="154304"/>
                </a:lnTo>
                <a:lnTo>
                  <a:pt x="206603" y="172592"/>
                </a:lnTo>
                <a:lnTo>
                  <a:pt x="206101" y="188097"/>
                </a:lnTo>
                <a:lnTo>
                  <a:pt x="192450" y="232959"/>
                </a:lnTo>
                <a:lnTo>
                  <a:pt x="153510" y="262638"/>
                </a:lnTo>
                <a:lnTo>
                  <a:pt x="113538" y="269747"/>
                </a:lnTo>
                <a:lnTo>
                  <a:pt x="205859" y="269747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43"/>
                </a:lnTo>
                <a:lnTo>
                  <a:pt x="258535" y="235627"/>
                </a:lnTo>
                <a:lnTo>
                  <a:pt x="258039" y="214414"/>
                </a:lnTo>
                <a:lnTo>
                  <a:pt x="257920" y="206501"/>
                </a:lnTo>
                <a:lnTo>
                  <a:pt x="257794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97" y="0"/>
                </a:moveTo>
                <a:lnTo>
                  <a:pt x="90356" y="5909"/>
                </a:lnTo>
                <a:lnTo>
                  <a:pt x="49536" y="23217"/>
                </a:lnTo>
                <a:lnTo>
                  <a:pt x="17446" y="62879"/>
                </a:lnTo>
                <a:lnTo>
                  <a:pt x="8572" y="91439"/>
                </a:lnTo>
                <a:lnTo>
                  <a:pt x="57721" y="98297"/>
                </a:lnTo>
                <a:lnTo>
                  <a:pt x="62336" y="83651"/>
                </a:lnTo>
                <a:lnTo>
                  <a:pt x="68040" y="71426"/>
                </a:lnTo>
                <a:lnTo>
                  <a:pt x="104340" y="44851"/>
                </a:lnTo>
                <a:lnTo>
                  <a:pt x="135254" y="41719"/>
                </a:lnTo>
                <a:lnTo>
                  <a:pt x="246351" y="41719"/>
                </a:lnTo>
                <a:lnTo>
                  <a:pt x="244722" y="38669"/>
                </a:lnTo>
                <a:lnTo>
                  <a:pt x="215696" y="13728"/>
                </a:lnTo>
                <a:lnTo>
                  <a:pt x="177187" y="2228"/>
                </a:lnTo>
                <a:lnTo>
                  <a:pt x="160822" y="556"/>
                </a:lnTo>
                <a:lnTo>
                  <a:pt x="14269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388705" y="5311609"/>
            <a:ext cx="402590" cy="302895"/>
          </a:xfrm>
          <a:custGeom>
            <a:avLst/>
            <a:gdLst/>
            <a:ahLst/>
            <a:cxnLst/>
            <a:rect l="l" t="t" r="r" b="b"/>
            <a:pathLst>
              <a:path w="4025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9161"/>
                </a:lnTo>
                <a:lnTo>
                  <a:pt x="50792" y="130127"/>
                </a:lnTo>
                <a:lnTo>
                  <a:pt x="58293" y="87248"/>
                </a:lnTo>
                <a:lnTo>
                  <a:pt x="84391" y="54584"/>
                </a:lnTo>
                <a:lnTo>
                  <a:pt x="97746" y="48196"/>
                </a:lnTo>
                <a:lnTo>
                  <a:pt x="45148" y="48196"/>
                </a:lnTo>
                <a:lnTo>
                  <a:pt x="45148" y="6286"/>
                </a:lnTo>
                <a:close/>
              </a:path>
              <a:path w="402590" h="302895">
                <a:moveTo>
                  <a:pt x="214735" y="43433"/>
                </a:moveTo>
                <a:lnTo>
                  <a:pt x="123532" y="43433"/>
                </a:lnTo>
                <a:lnTo>
                  <a:pt x="136499" y="44487"/>
                </a:lnTo>
                <a:lnTo>
                  <a:pt x="147526" y="47639"/>
                </a:lnTo>
                <a:lnTo>
                  <a:pt x="172947" y="81122"/>
                </a:lnTo>
                <a:lnTo>
                  <a:pt x="176022" y="302894"/>
                </a:lnTo>
                <a:lnTo>
                  <a:pt x="226313" y="302894"/>
                </a:lnTo>
                <a:lnTo>
                  <a:pt x="226353" y="130127"/>
                </a:lnTo>
                <a:lnTo>
                  <a:pt x="231468" y="91276"/>
                </a:lnTo>
                <a:lnTo>
                  <a:pt x="258001" y="55130"/>
                </a:lnTo>
                <a:lnTo>
                  <a:pt x="264308" y="51815"/>
                </a:lnTo>
                <a:lnTo>
                  <a:pt x="218401" y="51815"/>
                </a:lnTo>
                <a:lnTo>
                  <a:pt x="214735" y="43433"/>
                </a:lnTo>
                <a:close/>
              </a:path>
              <a:path w="402590" h="302895">
                <a:moveTo>
                  <a:pt x="391133" y="43433"/>
                </a:moveTo>
                <a:lnTo>
                  <a:pt x="299084" y="43433"/>
                </a:lnTo>
                <a:lnTo>
                  <a:pt x="307455" y="43935"/>
                </a:lnTo>
                <a:lnTo>
                  <a:pt x="315283" y="45446"/>
                </a:lnTo>
                <a:lnTo>
                  <a:pt x="347090" y="72872"/>
                </a:lnTo>
                <a:lnTo>
                  <a:pt x="351981" y="113457"/>
                </a:lnTo>
                <a:lnTo>
                  <a:pt x="352044" y="302894"/>
                </a:lnTo>
                <a:lnTo>
                  <a:pt x="402335" y="302894"/>
                </a:lnTo>
                <a:lnTo>
                  <a:pt x="402311" y="99160"/>
                </a:lnTo>
                <a:lnTo>
                  <a:pt x="400837" y="75822"/>
                </a:lnTo>
                <a:lnTo>
                  <a:pt x="396346" y="55391"/>
                </a:lnTo>
                <a:lnTo>
                  <a:pt x="391133" y="43433"/>
                </a:lnTo>
                <a:close/>
              </a:path>
              <a:path w="402590" h="302895">
                <a:moveTo>
                  <a:pt x="310324" y="0"/>
                </a:moveTo>
                <a:lnTo>
                  <a:pt x="283370" y="3234"/>
                </a:lnTo>
                <a:lnTo>
                  <a:pt x="259076" y="12944"/>
                </a:lnTo>
                <a:lnTo>
                  <a:pt x="237426" y="29135"/>
                </a:lnTo>
                <a:lnTo>
                  <a:pt x="218401" y="51815"/>
                </a:lnTo>
                <a:lnTo>
                  <a:pt x="264308" y="51815"/>
                </a:lnTo>
                <a:lnTo>
                  <a:pt x="270354" y="48639"/>
                </a:lnTo>
                <a:lnTo>
                  <a:pt x="284045" y="44737"/>
                </a:lnTo>
                <a:lnTo>
                  <a:pt x="299084" y="43433"/>
                </a:lnTo>
                <a:lnTo>
                  <a:pt x="391133" y="43433"/>
                </a:lnTo>
                <a:lnTo>
                  <a:pt x="388871" y="38245"/>
                </a:lnTo>
                <a:lnTo>
                  <a:pt x="378421" y="24383"/>
                </a:lnTo>
                <a:lnTo>
                  <a:pt x="365263" y="13705"/>
                </a:lnTo>
                <a:lnTo>
                  <a:pt x="349516" y="6086"/>
                </a:lnTo>
                <a:lnTo>
                  <a:pt x="331198" y="1520"/>
                </a:lnTo>
                <a:lnTo>
                  <a:pt x="310324" y="0"/>
                </a:lnTo>
                <a:close/>
              </a:path>
              <a:path w="402590" h="302895">
                <a:moveTo>
                  <a:pt x="134874" y="0"/>
                </a:moveTo>
                <a:lnTo>
                  <a:pt x="94163" y="7436"/>
                </a:lnTo>
                <a:lnTo>
                  <a:pt x="61347" y="28578"/>
                </a:lnTo>
                <a:lnTo>
                  <a:pt x="45148" y="48196"/>
                </a:lnTo>
                <a:lnTo>
                  <a:pt x="97746" y="48196"/>
                </a:lnTo>
                <a:lnTo>
                  <a:pt x="103176" y="46223"/>
                </a:lnTo>
                <a:lnTo>
                  <a:pt x="113157" y="44131"/>
                </a:lnTo>
                <a:lnTo>
                  <a:pt x="123532" y="43433"/>
                </a:lnTo>
                <a:lnTo>
                  <a:pt x="214735" y="43433"/>
                </a:lnTo>
                <a:lnTo>
                  <a:pt x="213331" y="40223"/>
                </a:lnTo>
                <a:lnTo>
                  <a:pt x="177538" y="7677"/>
                </a:lnTo>
                <a:lnTo>
                  <a:pt x="150571" y="855"/>
                </a:lnTo>
                <a:lnTo>
                  <a:pt x="13487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847620" y="5311609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39" y="41719"/>
                </a:moveTo>
                <a:lnTo>
                  <a:pt x="135254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2" y="101828"/>
                </a:lnTo>
                <a:lnTo>
                  <a:pt x="206882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7"/>
                </a:lnTo>
                <a:lnTo>
                  <a:pt x="113537" y="269747"/>
                </a:lnTo>
                <a:lnTo>
                  <a:pt x="99764" y="268910"/>
                </a:lnTo>
                <a:lnTo>
                  <a:pt x="62282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2" y="164591"/>
                </a:lnTo>
                <a:lnTo>
                  <a:pt x="191452" y="159662"/>
                </a:lnTo>
                <a:lnTo>
                  <a:pt x="206882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9"/>
                </a:lnTo>
                <a:lnTo>
                  <a:pt x="262793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2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7" y="269747"/>
                </a:lnTo>
                <a:lnTo>
                  <a:pt x="205856" y="269747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9"/>
                </a:lnTo>
                <a:lnTo>
                  <a:pt x="49529" y="23217"/>
                </a:lnTo>
                <a:lnTo>
                  <a:pt x="17445" y="62879"/>
                </a:lnTo>
                <a:lnTo>
                  <a:pt x="8572" y="91439"/>
                </a:lnTo>
                <a:lnTo>
                  <a:pt x="57721" y="98297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4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182607" y="5205310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07754" y="531789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90729" y="5311609"/>
            <a:ext cx="278130" cy="309245"/>
          </a:xfrm>
          <a:custGeom>
            <a:avLst/>
            <a:gdLst/>
            <a:ahLst/>
            <a:cxnLst/>
            <a:rect l="l" t="t" r="r" b="b"/>
            <a:pathLst>
              <a:path w="278129" h="309245">
                <a:moveTo>
                  <a:pt x="139058" y="0"/>
                </a:moveTo>
                <a:lnTo>
                  <a:pt x="88216" y="8218"/>
                </a:lnTo>
                <a:lnTo>
                  <a:pt x="45802" y="32867"/>
                </a:lnTo>
                <a:lnTo>
                  <a:pt x="11435" y="83083"/>
                </a:lnTo>
                <a:lnTo>
                  <a:pt x="0" y="154685"/>
                </a:lnTo>
                <a:lnTo>
                  <a:pt x="2388" y="189849"/>
                </a:lnTo>
                <a:lnTo>
                  <a:pt x="21569" y="247244"/>
                </a:lnTo>
                <a:lnTo>
                  <a:pt x="59077" y="286801"/>
                </a:lnTo>
                <a:lnTo>
                  <a:pt x="109410" y="306698"/>
                </a:lnTo>
                <a:lnTo>
                  <a:pt x="139058" y="309181"/>
                </a:lnTo>
                <a:lnTo>
                  <a:pt x="158055" y="308055"/>
                </a:lnTo>
                <a:lnTo>
                  <a:pt x="210585" y="291083"/>
                </a:lnTo>
                <a:lnTo>
                  <a:pt x="240591" y="268033"/>
                </a:lnTo>
                <a:lnTo>
                  <a:pt x="139058" y="268033"/>
                </a:lnTo>
                <a:lnTo>
                  <a:pt x="120938" y="266264"/>
                </a:lnTo>
                <a:lnTo>
                  <a:pt x="76282" y="239750"/>
                </a:lnTo>
                <a:lnTo>
                  <a:pt x="57640" y="204395"/>
                </a:lnTo>
                <a:lnTo>
                  <a:pt x="51428" y="154685"/>
                </a:lnTo>
                <a:lnTo>
                  <a:pt x="52981" y="128114"/>
                </a:lnTo>
                <a:lnTo>
                  <a:pt x="65407" y="85680"/>
                </a:lnTo>
                <a:lnTo>
                  <a:pt x="104456" y="48733"/>
                </a:lnTo>
                <a:lnTo>
                  <a:pt x="139058" y="41719"/>
                </a:lnTo>
                <a:lnTo>
                  <a:pt x="240299" y="41719"/>
                </a:lnTo>
                <a:lnTo>
                  <a:pt x="238969" y="40004"/>
                </a:lnTo>
                <a:lnTo>
                  <a:pt x="218147" y="22502"/>
                </a:lnTo>
                <a:lnTo>
                  <a:pt x="194548" y="10001"/>
                </a:lnTo>
                <a:lnTo>
                  <a:pt x="168182" y="2500"/>
                </a:lnTo>
                <a:lnTo>
                  <a:pt x="139058" y="0"/>
                </a:lnTo>
                <a:close/>
              </a:path>
              <a:path w="278129" h="309245">
                <a:moveTo>
                  <a:pt x="240299" y="41719"/>
                </a:moveTo>
                <a:lnTo>
                  <a:pt x="139058" y="41719"/>
                </a:lnTo>
                <a:lnTo>
                  <a:pt x="156881" y="43488"/>
                </a:lnTo>
                <a:lnTo>
                  <a:pt x="173193" y="48794"/>
                </a:lnTo>
                <a:lnTo>
                  <a:pt x="212200" y="85762"/>
                </a:lnTo>
                <a:lnTo>
                  <a:pt x="224737" y="127302"/>
                </a:lnTo>
                <a:lnTo>
                  <a:pt x="226215" y="154685"/>
                </a:lnTo>
                <a:lnTo>
                  <a:pt x="224753" y="180288"/>
                </a:lnTo>
                <a:lnTo>
                  <a:pt x="212318" y="223578"/>
                </a:lnTo>
                <a:lnTo>
                  <a:pt x="173320" y="260964"/>
                </a:lnTo>
                <a:lnTo>
                  <a:pt x="139058" y="268033"/>
                </a:lnTo>
                <a:lnTo>
                  <a:pt x="240591" y="268033"/>
                </a:lnTo>
                <a:lnTo>
                  <a:pt x="268098" y="222345"/>
                </a:lnTo>
                <a:lnTo>
                  <a:pt x="276671" y="177446"/>
                </a:lnTo>
                <a:lnTo>
                  <a:pt x="277742" y="150406"/>
                </a:lnTo>
                <a:lnTo>
                  <a:pt x="275315" y="117080"/>
                </a:lnTo>
                <a:lnTo>
                  <a:pt x="268038" y="87561"/>
                </a:lnTo>
                <a:lnTo>
                  <a:pt x="255920" y="61864"/>
                </a:lnTo>
                <a:lnTo>
                  <a:pt x="240299" y="41719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626854" y="5311609"/>
            <a:ext cx="161290" cy="302895"/>
          </a:xfrm>
          <a:custGeom>
            <a:avLst/>
            <a:gdLst/>
            <a:ahLst/>
            <a:cxnLst/>
            <a:rect l="l" t="t" r="r" b="b"/>
            <a:pathLst>
              <a:path w="161290" h="302895">
                <a:moveTo>
                  <a:pt x="45148" y="6286"/>
                </a:moveTo>
                <a:lnTo>
                  <a:pt x="0" y="6286"/>
                </a:lnTo>
                <a:lnTo>
                  <a:pt x="0" y="302894"/>
                </a:lnTo>
                <a:lnTo>
                  <a:pt x="50292" y="302894"/>
                </a:lnTo>
                <a:lnTo>
                  <a:pt x="50292" y="147929"/>
                </a:lnTo>
                <a:lnTo>
                  <a:pt x="50812" y="132317"/>
                </a:lnTo>
                <a:lnTo>
                  <a:pt x="58674" y="89344"/>
                </a:lnTo>
                <a:lnTo>
                  <a:pt x="83966" y="57594"/>
                </a:lnTo>
                <a:lnTo>
                  <a:pt x="106679" y="52006"/>
                </a:lnTo>
                <a:lnTo>
                  <a:pt x="147227" y="52006"/>
                </a:lnTo>
                <a:lnTo>
                  <a:pt x="147335" y="51727"/>
                </a:lnTo>
                <a:lnTo>
                  <a:pt x="45148" y="51727"/>
                </a:lnTo>
                <a:lnTo>
                  <a:pt x="45148" y="6286"/>
                </a:lnTo>
                <a:close/>
              </a:path>
              <a:path w="161290" h="302895">
                <a:moveTo>
                  <a:pt x="147227" y="52006"/>
                </a:moveTo>
                <a:lnTo>
                  <a:pt x="106679" y="52006"/>
                </a:lnTo>
                <a:lnTo>
                  <a:pt x="115824" y="52649"/>
                </a:lnTo>
                <a:lnTo>
                  <a:pt x="124968" y="54578"/>
                </a:lnTo>
                <a:lnTo>
                  <a:pt x="134112" y="57792"/>
                </a:lnTo>
                <a:lnTo>
                  <a:pt x="143255" y="62293"/>
                </a:lnTo>
                <a:lnTo>
                  <a:pt x="147227" y="52006"/>
                </a:lnTo>
                <a:close/>
              </a:path>
              <a:path w="161290" h="302895">
                <a:moveTo>
                  <a:pt x="109448" y="0"/>
                </a:moveTo>
                <a:lnTo>
                  <a:pt x="69637" y="16453"/>
                </a:lnTo>
                <a:lnTo>
                  <a:pt x="45148" y="51727"/>
                </a:lnTo>
                <a:lnTo>
                  <a:pt x="147335" y="51727"/>
                </a:lnTo>
                <a:lnTo>
                  <a:pt x="161163" y="15913"/>
                </a:lnTo>
                <a:lnTo>
                  <a:pt x="148073" y="8963"/>
                </a:lnTo>
                <a:lnTo>
                  <a:pt x="135091" y="3989"/>
                </a:lnTo>
                <a:lnTo>
                  <a:pt x="122217" y="998"/>
                </a:lnTo>
                <a:lnTo>
                  <a:pt x="10944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817734" y="5205310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842881" y="531789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927564" y="5311609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39" y="41719"/>
                </a:moveTo>
                <a:lnTo>
                  <a:pt x="135254" y="41719"/>
                </a:lnTo>
                <a:lnTo>
                  <a:pt x="153094" y="42775"/>
                </a:lnTo>
                <a:lnTo>
                  <a:pt x="168602" y="45948"/>
                </a:lnTo>
                <a:lnTo>
                  <a:pt x="203311" y="75750"/>
                </a:lnTo>
                <a:lnTo>
                  <a:pt x="206883" y="101828"/>
                </a:lnTo>
                <a:lnTo>
                  <a:pt x="206883" y="103631"/>
                </a:lnTo>
                <a:lnTo>
                  <a:pt x="169767" y="124209"/>
                </a:lnTo>
                <a:lnTo>
                  <a:pt x="102867" y="133976"/>
                </a:lnTo>
                <a:lnTo>
                  <a:pt x="90733" y="135843"/>
                </a:lnTo>
                <a:lnTo>
                  <a:pt x="53005" y="146559"/>
                </a:lnTo>
                <a:lnTo>
                  <a:pt x="21404" y="168717"/>
                </a:lnTo>
                <a:lnTo>
                  <a:pt x="2486" y="203814"/>
                </a:lnTo>
                <a:lnTo>
                  <a:pt x="0" y="224599"/>
                </a:lnTo>
                <a:lnTo>
                  <a:pt x="1643" y="242281"/>
                </a:lnTo>
                <a:lnTo>
                  <a:pt x="26308" y="285383"/>
                </a:lnTo>
                <a:lnTo>
                  <a:pt x="78415" y="307698"/>
                </a:lnTo>
                <a:lnTo>
                  <a:pt x="101434" y="309181"/>
                </a:lnTo>
                <a:lnTo>
                  <a:pt x="116045" y="308572"/>
                </a:lnTo>
                <a:lnTo>
                  <a:pt x="156972" y="299377"/>
                </a:lnTo>
                <a:lnTo>
                  <a:pt x="197007" y="276790"/>
                </a:lnTo>
                <a:lnTo>
                  <a:pt x="205856" y="269747"/>
                </a:lnTo>
                <a:lnTo>
                  <a:pt x="113538" y="269747"/>
                </a:lnTo>
                <a:lnTo>
                  <a:pt x="99764" y="268910"/>
                </a:lnTo>
                <a:lnTo>
                  <a:pt x="62277" y="249346"/>
                </a:lnTo>
                <a:lnTo>
                  <a:pt x="53721" y="223177"/>
                </a:lnTo>
                <a:lnTo>
                  <a:pt x="53721" y="214414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1"/>
                </a:lnTo>
                <a:lnTo>
                  <a:pt x="191452" y="159662"/>
                </a:lnTo>
                <a:lnTo>
                  <a:pt x="206883" y="154304"/>
                </a:lnTo>
                <a:lnTo>
                  <a:pt x="257746" y="154304"/>
                </a:lnTo>
                <a:lnTo>
                  <a:pt x="257641" y="101828"/>
                </a:lnTo>
                <a:lnTo>
                  <a:pt x="252572" y="55814"/>
                </a:lnTo>
                <a:lnTo>
                  <a:pt x="249051" y="46796"/>
                </a:lnTo>
                <a:lnTo>
                  <a:pt x="246339" y="41719"/>
                </a:lnTo>
                <a:close/>
              </a:path>
              <a:path w="273684" h="309245">
                <a:moveTo>
                  <a:pt x="260737" y="265747"/>
                </a:moveTo>
                <a:lnTo>
                  <a:pt x="210883" y="265747"/>
                </a:lnTo>
                <a:lnTo>
                  <a:pt x="212290" y="276055"/>
                </a:lnTo>
                <a:lnTo>
                  <a:pt x="214379" y="285683"/>
                </a:lnTo>
                <a:lnTo>
                  <a:pt x="217148" y="294629"/>
                </a:lnTo>
                <a:lnTo>
                  <a:pt x="220599" y="302894"/>
                </a:lnTo>
                <a:lnTo>
                  <a:pt x="273176" y="302894"/>
                </a:lnTo>
                <a:lnTo>
                  <a:pt x="268966" y="294232"/>
                </a:lnTo>
                <a:lnTo>
                  <a:pt x="265492" y="285369"/>
                </a:lnTo>
                <a:lnTo>
                  <a:pt x="262793" y="276336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4" h="309245">
                <a:moveTo>
                  <a:pt x="257746" y="154304"/>
                </a:moveTo>
                <a:lnTo>
                  <a:pt x="206883" y="154304"/>
                </a:lnTo>
                <a:lnTo>
                  <a:pt x="206590" y="172592"/>
                </a:lnTo>
                <a:lnTo>
                  <a:pt x="206089" y="188097"/>
                </a:lnTo>
                <a:lnTo>
                  <a:pt x="192448" y="232959"/>
                </a:lnTo>
                <a:lnTo>
                  <a:pt x="153503" y="262638"/>
                </a:lnTo>
                <a:lnTo>
                  <a:pt x="113538" y="269747"/>
                </a:lnTo>
                <a:lnTo>
                  <a:pt x="205856" y="269747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09" y="254543"/>
                </a:lnTo>
                <a:lnTo>
                  <a:pt x="258529" y="235627"/>
                </a:lnTo>
                <a:lnTo>
                  <a:pt x="258036" y="214414"/>
                </a:lnTo>
                <a:lnTo>
                  <a:pt x="257918" y="206501"/>
                </a:lnTo>
                <a:lnTo>
                  <a:pt x="257793" y="186275"/>
                </a:lnTo>
                <a:lnTo>
                  <a:pt x="257746" y="154304"/>
                </a:lnTo>
                <a:close/>
              </a:path>
              <a:path w="273684" h="309245">
                <a:moveTo>
                  <a:pt x="142684" y="0"/>
                </a:moveTo>
                <a:lnTo>
                  <a:pt x="90349" y="5909"/>
                </a:lnTo>
                <a:lnTo>
                  <a:pt x="49529" y="23217"/>
                </a:lnTo>
                <a:lnTo>
                  <a:pt x="17440" y="62879"/>
                </a:lnTo>
                <a:lnTo>
                  <a:pt x="8572" y="91439"/>
                </a:lnTo>
                <a:lnTo>
                  <a:pt x="57721" y="98297"/>
                </a:lnTo>
                <a:lnTo>
                  <a:pt x="62329" y="83651"/>
                </a:lnTo>
                <a:lnTo>
                  <a:pt x="68029" y="71426"/>
                </a:lnTo>
                <a:lnTo>
                  <a:pt x="104328" y="44851"/>
                </a:lnTo>
                <a:lnTo>
                  <a:pt x="135254" y="41719"/>
                </a:lnTo>
                <a:lnTo>
                  <a:pt x="246339" y="41719"/>
                </a:lnTo>
                <a:lnTo>
                  <a:pt x="244709" y="38669"/>
                </a:lnTo>
                <a:lnTo>
                  <a:pt x="215683" y="13728"/>
                </a:lnTo>
                <a:lnTo>
                  <a:pt x="177174" y="2228"/>
                </a:lnTo>
                <a:lnTo>
                  <a:pt x="160809" y="556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1266" y="5843778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125154" y="106298"/>
                </a:moveTo>
                <a:lnTo>
                  <a:pt x="74321" y="117105"/>
                </a:lnTo>
                <a:lnTo>
                  <a:pt x="33273" y="148947"/>
                </a:lnTo>
                <a:lnTo>
                  <a:pt x="8314" y="199362"/>
                </a:lnTo>
                <a:lnTo>
                  <a:pt x="923" y="239547"/>
                </a:lnTo>
                <a:lnTo>
                  <a:pt x="0" y="261264"/>
                </a:lnTo>
                <a:lnTo>
                  <a:pt x="1013" y="283232"/>
                </a:lnTo>
                <a:lnTo>
                  <a:pt x="9157" y="323417"/>
                </a:lnTo>
                <a:lnTo>
                  <a:pt x="25321" y="358046"/>
                </a:lnTo>
                <a:lnTo>
                  <a:pt x="62384" y="395947"/>
                </a:lnTo>
                <a:lnTo>
                  <a:pt x="110082" y="414264"/>
                </a:lnTo>
                <a:lnTo>
                  <a:pt x="127440" y="415480"/>
                </a:lnTo>
                <a:lnTo>
                  <a:pt x="153140" y="412731"/>
                </a:lnTo>
                <a:lnTo>
                  <a:pt x="175517" y="404490"/>
                </a:lnTo>
                <a:lnTo>
                  <a:pt x="194572" y="390764"/>
                </a:lnTo>
                <a:lnTo>
                  <a:pt x="208039" y="374332"/>
                </a:lnTo>
                <a:lnTo>
                  <a:pt x="132296" y="374332"/>
                </a:lnTo>
                <a:lnTo>
                  <a:pt x="116474" y="372580"/>
                </a:lnTo>
                <a:lnTo>
                  <a:pt x="75527" y="346227"/>
                </a:lnTo>
                <a:lnTo>
                  <a:pt x="57442" y="310932"/>
                </a:lnTo>
                <a:lnTo>
                  <a:pt x="51434" y="261175"/>
                </a:lnTo>
                <a:lnTo>
                  <a:pt x="52838" y="233870"/>
                </a:lnTo>
                <a:lnTo>
                  <a:pt x="64086" y="190866"/>
                </a:lnTo>
                <a:lnTo>
                  <a:pt x="99210" y="154814"/>
                </a:lnTo>
                <a:lnTo>
                  <a:pt x="130010" y="148018"/>
                </a:lnTo>
                <a:lnTo>
                  <a:pt x="257169" y="148018"/>
                </a:lnTo>
                <a:lnTo>
                  <a:pt x="257169" y="147154"/>
                </a:lnTo>
                <a:lnTo>
                  <a:pt x="206877" y="147154"/>
                </a:lnTo>
                <a:lnTo>
                  <a:pt x="199823" y="138499"/>
                </a:lnTo>
                <a:lnTo>
                  <a:pt x="191805" y="130681"/>
                </a:lnTo>
                <a:lnTo>
                  <a:pt x="150514" y="109143"/>
                </a:lnTo>
                <a:lnTo>
                  <a:pt x="138209" y="107011"/>
                </a:lnTo>
                <a:lnTo>
                  <a:pt x="125154" y="106298"/>
                </a:lnTo>
                <a:close/>
              </a:path>
              <a:path w="257175" h="415925">
                <a:moveTo>
                  <a:pt x="257169" y="371563"/>
                </a:moveTo>
                <a:lnTo>
                  <a:pt x="210307" y="371563"/>
                </a:lnTo>
                <a:lnTo>
                  <a:pt x="210307" y="409193"/>
                </a:lnTo>
                <a:lnTo>
                  <a:pt x="257169" y="409193"/>
                </a:lnTo>
                <a:lnTo>
                  <a:pt x="257169" y="371563"/>
                </a:lnTo>
                <a:close/>
              </a:path>
              <a:path w="257175" h="415925">
                <a:moveTo>
                  <a:pt x="257169" y="148018"/>
                </a:moveTo>
                <a:lnTo>
                  <a:pt x="130010" y="148018"/>
                </a:lnTo>
                <a:lnTo>
                  <a:pt x="146547" y="149788"/>
                </a:lnTo>
                <a:lnTo>
                  <a:pt x="161718" y="155105"/>
                </a:lnTo>
                <a:lnTo>
                  <a:pt x="198230" y="192632"/>
                </a:lnTo>
                <a:lnTo>
                  <a:pt x="209984" y="237167"/>
                </a:lnTo>
                <a:lnTo>
                  <a:pt x="211449" y="265455"/>
                </a:lnTo>
                <a:lnTo>
                  <a:pt x="210004" y="291263"/>
                </a:lnTo>
                <a:lnTo>
                  <a:pt x="198470" y="332272"/>
                </a:lnTo>
                <a:lnTo>
                  <a:pt x="162812" y="367617"/>
                </a:lnTo>
                <a:lnTo>
                  <a:pt x="132296" y="374332"/>
                </a:lnTo>
                <a:lnTo>
                  <a:pt x="208039" y="374332"/>
                </a:lnTo>
                <a:lnTo>
                  <a:pt x="210307" y="371563"/>
                </a:lnTo>
                <a:lnTo>
                  <a:pt x="257169" y="371563"/>
                </a:lnTo>
                <a:lnTo>
                  <a:pt x="257169" y="148018"/>
                </a:lnTo>
                <a:close/>
              </a:path>
              <a:path w="257175" h="415925">
                <a:moveTo>
                  <a:pt x="257169" y="0"/>
                </a:moveTo>
                <a:lnTo>
                  <a:pt x="206877" y="0"/>
                </a:lnTo>
                <a:lnTo>
                  <a:pt x="206877" y="147154"/>
                </a:lnTo>
                <a:lnTo>
                  <a:pt x="257169" y="147154"/>
                </a:lnTo>
                <a:lnTo>
                  <a:pt x="25716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10823" y="595007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46348" y="41719"/>
                </a:moveTo>
                <a:lnTo>
                  <a:pt x="135256" y="41719"/>
                </a:lnTo>
                <a:lnTo>
                  <a:pt x="153096" y="42773"/>
                </a:lnTo>
                <a:lnTo>
                  <a:pt x="168605" y="45943"/>
                </a:lnTo>
                <a:lnTo>
                  <a:pt x="203313" y="75744"/>
                </a:lnTo>
                <a:lnTo>
                  <a:pt x="206787" y="108013"/>
                </a:lnTo>
                <a:lnTo>
                  <a:pt x="206597" y="114871"/>
                </a:lnTo>
                <a:lnTo>
                  <a:pt x="190206" y="119707"/>
                </a:lnTo>
                <a:lnTo>
                  <a:pt x="169771" y="124202"/>
                </a:lnTo>
                <a:lnTo>
                  <a:pt x="145317" y="128341"/>
                </a:lnTo>
                <a:lnTo>
                  <a:pt x="102872" y="133964"/>
                </a:lnTo>
                <a:lnTo>
                  <a:pt x="90738" y="135832"/>
                </a:lnTo>
                <a:lnTo>
                  <a:pt x="53007" y="146548"/>
                </a:lnTo>
                <a:lnTo>
                  <a:pt x="21407" y="168709"/>
                </a:lnTo>
                <a:lnTo>
                  <a:pt x="2488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4" y="285378"/>
                </a:lnTo>
                <a:lnTo>
                  <a:pt x="78420" y="307696"/>
                </a:lnTo>
                <a:lnTo>
                  <a:pt x="101441" y="309181"/>
                </a:lnTo>
                <a:lnTo>
                  <a:pt x="116050" y="308572"/>
                </a:lnTo>
                <a:lnTo>
                  <a:pt x="156970" y="299364"/>
                </a:lnTo>
                <a:lnTo>
                  <a:pt x="197009" y="276790"/>
                </a:lnTo>
                <a:lnTo>
                  <a:pt x="205858" y="269748"/>
                </a:lnTo>
                <a:lnTo>
                  <a:pt x="113536" y="269748"/>
                </a:lnTo>
                <a:lnTo>
                  <a:pt x="99767" y="268909"/>
                </a:lnTo>
                <a:lnTo>
                  <a:pt x="62281" y="249340"/>
                </a:lnTo>
                <a:lnTo>
                  <a:pt x="53723" y="223164"/>
                </a:lnTo>
                <a:lnTo>
                  <a:pt x="53723" y="214401"/>
                </a:lnTo>
                <a:lnTo>
                  <a:pt x="80582" y="183172"/>
                </a:lnTo>
                <a:lnTo>
                  <a:pt x="150307" y="169092"/>
                </a:lnTo>
                <a:lnTo>
                  <a:pt x="172595" y="164592"/>
                </a:lnTo>
                <a:lnTo>
                  <a:pt x="191455" y="159662"/>
                </a:lnTo>
                <a:lnTo>
                  <a:pt x="206885" y="154305"/>
                </a:lnTo>
                <a:lnTo>
                  <a:pt x="257746" y="154305"/>
                </a:lnTo>
                <a:lnTo>
                  <a:pt x="257641" y="101815"/>
                </a:lnTo>
                <a:lnTo>
                  <a:pt x="252573" y="55806"/>
                </a:lnTo>
                <a:lnTo>
                  <a:pt x="249054" y="46786"/>
                </a:lnTo>
                <a:lnTo>
                  <a:pt x="246348" y="41719"/>
                </a:lnTo>
                <a:close/>
              </a:path>
              <a:path w="273684" h="309245">
                <a:moveTo>
                  <a:pt x="260742" y="265747"/>
                </a:moveTo>
                <a:lnTo>
                  <a:pt x="210884" y="265747"/>
                </a:lnTo>
                <a:lnTo>
                  <a:pt x="212295" y="276054"/>
                </a:lnTo>
                <a:lnTo>
                  <a:pt x="214384" y="285678"/>
                </a:lnTo>
                <a:lnTo>
                  <a:pt x="217153" y="294624"/>
                </a:lnTo>
                <a:lnTo>
                  <a:pt x="220601" y="302895"/>
                </a:lnTo>
                <a:lnTo>
                  <a:pt x="273179" y="302895"/>
                </a:lnTo>
                <a:lnTo>
                  <a:pt x="268967" y="294230"/>
                </a:lnTo>
                <a:lnTo>
                  <a:pt x="265494" y="285369"/>
                </a:lnTo>
                <a:lnTo>
                  <a:pt x="262795" y="276330"/>
                </a:lnTo>
                <a:lnTo>
                  <a:pt x="260888" y="267081"/>
                </a:lnTo>
                <a:lnTo>
                  <a:pt x="260742" y="265747"/>
                </a:lnTo>
                <a:close/>
              </a:path>
              <a:path w="273684" h="309245">
                <a:moveTo>
                  <a:pt x="257746" y="154305"/>
                </a:moveTo>
                <a:lnTo>
                  <a:pt x="206885" y="154305"/>
                </a:lnTo>
                <a:lnTo>
                  <a:pt x="206597" y="172593"/>
                </a:lnTo>
                <a:lnTo>
                  <a:pt x="206095" y="188092"/>
                </a:lnTo>
                <a:lnTo>
                  <a:pt x="192449" y="232958"/>
                </a:lnTo>
                <a:lnTo>
                  <a:pt x="153506" y="262638"/>
                </a:lnTo>
                <a:lnTo>
                  <a:pt x="113536" y="269748"/>
                </a:lnTo>
                <a:lnTo>
                  <a:pt x="205858" y="269748"/>
                </a:lnTo>
                <a:lnTo>
                  <a:pt x="210884" y="265747"/>
                </a:lnTo>
                <a:lnTo>
                  <a:pt x="260742" y="265747"/>
                </a:lnTo>
                <a:lnTo>
                  <a:pt x="259514" y="254537"/>
                </a:lnTo>
                <a:lnTo>
                  <a:pt x="258532" y="235621"/>
                </a:lnTo>
                <a:lnTo>
                  <a:pt x="258038" y="214401"/>
                </a:lnTo>
                <a:lnTo>
                  <a:pt x="257919" y="206502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4" h="309245">
                <a:moveTo>
                  <a:pt x="142687" y="0"/>
                </a:moveTo>
                <a:lnTo>
                  <a:pt x="90352" y="5904"/>
                </a:lnTo>
                <a:lnTo>
                  <a:pt x="49531" y="23217"/>
                </a:lnTo>
                <a:lnTo>
                  <a:pt x="17443" y="62874"/>
                </a:lnTo>
                <a:lnTo>
                  <a:pt x="8572" y="91440"/>
                </a:lnTo>
                <a:lnTo>
                  <a:pt x="57722" y="98298"/>
                </a:lnTo>
                <a:lnTo>
                  <a:pt x="62333" y="83651"/>
                </a:lnTo>
                <a:lnTo>
                  <a:pt x="68033" y="71424"/>
                </a:lnTo>
                <a:lnTo>
                  <a:pt x="104334" y="44850"/>
                </a:lnTo>
                <a:lnTo>
                  <a:pt x="135256" y="41719"/>
                </a:lnTo>
                <a:lnTo>
                  <a:pt x="246348" y="41719"/>
                </a:lnTo>
                <a:lnTo>
                  <a:pt x="244715" y="38661"/>
                </a:lnTo>
                <a:lnTo>
                  <a:pt x="215687" y="13721"/>
                </a:lnTo>
                <a:lnTo>
                  <a:pt x="177178" y="2224"/>
                </a:lnTo>
                <a:lnTo>
                  <a:pt x="160812" y="554"/>
                </a:lnTo>
                <a:lnTo>
                  <a:pt x="14268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25813" y="5950077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80" h="309245">
                <a:moveTo>
                  <a:pt x="49724" y="206311"/>
                </a:moveTo>
                <a:lnTo>
                  <a:pt x="0" y="214312"/>
                </a:lnTo>
                <a:lnTo>
                  <a:pt x="5573" y="236372"/>
                </a:lnTo>
                <a:lnTo>
                  <a:pt x="13871" y="255543"/>
                </a:lnTo>
                <a:lnTo>
                  <a:pt x="38671" y="285267"/>
                </a:lnTo>
                <a:lnTo>
                  <a:pt x="75868" y="303191"/>
                </a:lnTo>
                <a:lnTo>
                  <a:pt x="126777" y="309181"/>
                </a:lnTo>
                <a:lnTo>
                  <a:pt x="143761" y="308429"/>
                </a:lnTo>
                <a:lnTo>
                  <a:pt x="189360" y="297078"/>
                </a:lnTo>
                <a:lnTo>
                  <a:pt x="223486" y="273239"/>
                </a:lnTo>
                <a:lnTo>
                  <a:pt x="227553" y="268033"/>
                </a:lnTo>
                <a:lnTo>
                  <a:pt x="126587" y="268033"/>
                </a:lnTo>
                <a:lnTo>
                  <a:pt x="110374" y="267034"/>
                </a:lnTo>
                <a:lnTo>
                  <a:pt x="73059" y="252120"/>
                </a:lnTo>
                <a:lnTo>
                  <a:pt x="52739" y="220364"/>
                </a:lnTo>
                <a:lnTo>
                  <a:pt x="49724" y="206311"/>
                </a:lnTo>
                <a:close/>
              </a:path>
              <a:path w="246380" h="309245">
                <a:moveTo>
                  <a:pt x="117541" y="0"/>
                </a:moveTo>
                <a:lnTo>
                  <a:pt x="74199" y="5994"/>
                </a:lnTo>
                <a:lnTo>
                  <a:pt x="34915" y="26503"/>
                </a:lnTo>
                <a:lnTo>
                  <a:pt x="10849" y="66163"/>
                </a:lnTo>
                <a:lnTo>
                  <a:pt x="8612" y="85813"/>
                </a:lnTo>
                <a:lnTo>
                  <a:pt x="9270" y="95873"/>
                </a:lnTo>
                <a:lnTo>
                  <a:pt x="25767" y="133370"/>
                </a:lnTo>
                <a:lnTo>
                  <a:pt x="64721" y="158368"/>
                </a:lnTo>
                <a:lnTo>
                  <a:pt x="102945" y="170375"/>
                </a:lnTo>
                <a:lnTo>
                  <a:pt x="146937" y="182039"/>
                </a:lnTo>
                <a:lnTo>
                  <a:pt x="161690" y="186521"/>
                </a:lnTo>
                <a:lnTo>
                  <a:pt x="193939" y="212828"/>
                </a:lnTo>
                <a:lnTo>
                  <a:pt x="194885" y="220878"/>
                </a:lnTo>
                <a:lnTo>
                  <a:pt x="193832" y="230078"/>
                </a:lnTo>
                <a:lnTo>
                  <a:pt x="168582" y="260120"/>
                </a:lnTo>
                <a:lnTo>
                  <a:pt x="126587" y="268033"/>
                </a:lnTo>
                <a:lnTo>
                  <a:pt x="227553" y="268033"/>
                </a:lnTo>
                <a:lnTo>
                  <a:pt x="245407" y="227966"/>
                </a:lnTo>
                <a:lnTo>
                  <a:pt x="246320" y="215646"/>
                </a:lnTo>
                <a:lnTo>
                  <a:pt x="245568" y="203321"/>
                </a:lnTo>
                <a:lnTo>
                  <a:pt x="227644" y="164596"/>
                </a:lnTo>
                <a:lnTo>
                  <a:pt x="188497" y="141559"/>
                </a:lnTo>
                <a:lnTo>
                  <a:pt x="151350" y="129921"/>
                </a:lnTo>
                <a:lnTo>
                  <a:pt x="97310" y="114939"/>
                </a:lnTo>
                <a:lnTo>
                  <a:pt x="88081" y="112173"/>
                </a:lnTo>
                <a:lnTo>
                  <a:pt x="82487" y="110299"/>
                </a:lnTo>
                <a:lnTo>
                  <a:pt x="73724" y="106768"/>
                </a:lnTo>
                <a:lnTo>
                  <a:pt x="67341" y="102298"/>
                </a:lnTo>
                <a:lnTo>
                  <a:pt x="63248" y="96964"/>
                </a:lnTo>
                <a:lnTo>
                  <a:pt x="59151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0" y="47577"/>
                </a:lnTo>
                <a:lnTo>
                  <a:pt x="121158" y="41148"/>
                </a:lnTo>
                <a:lnTo>
                  <a:pt x="219985" y="41148"/>
                </a:lnTo>
                <a:lnTo>
                  <a:pt x="217643" y="37338"/>
                </a:lnTo>
                <a:lnTo>
                  <a:pt x="178692" y="10096"/>
                </a:lnTo>
                <a:lnTo>
                  <a:pt x="134436" y="627"/>
                </a:lnTo>
                <a:lnTo>
                  <a:pt x="117541" y="0"/>
                </a:lnTo>
                <a:close/>
              </a:path>
              <a:path w="246380" h="309245">
                <a:moveTo>
                  <a:pt x="219985" y="41148"/>
                </a:moveTo>
                <a:lnTo>
                  <a:pt x="121158" y="41148"/>
                </a:lnTo>
                <a:lnTo>
                  <a:pt x="134964" y="41952"/>
                </a:lnTo>
                <a:lnTo>
                  <a:pt x="147100" y="44372"/>
                </a:lnTo>
                <a:lnTo>
                  <a:pt x="179246" y="69665"/>
                </a:lnTo>
                <a:lnTo>
                  <a:pt x="185741" y="90297"/>
                </a:lnTo>
                <a:lnTo>
                  <a:pt x="234890" y="83439"/>
                </a:lnTo>
                <a:lnTo>
                  <a:pt x="232010" y="69665"/>
                </a:lnTo>
                <a:lnTo>
                  <a:pt x="228195" y="57492"/>
                </a:lnTo>
                <a:lnTo>
                  <a:pt x="223394" y="46695"/>
                </a:lnTo>
                <a:lnTo>
                  <a:pt x="219985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73199" y="595007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52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794" y="108013"/>
                </a:lnTo>
                <a:lnTo>
                  <a:pt x="169775" y="124202"/>
                </a:lnTo>
                <a:lnTo>
                  <a:pt x="102875" y="133964"/>
                </a:lnTo>
                <a:lnTo>
                  <a:pt x="90741" y="135832"/>
                </a:lnTo>
                <a:lnTo>
                  <a:pt x="53008" y="146548"/>
                </a:lnTo>
                <a:lnTo>
                  <a:pt x="21410" y="168709"/>
                </a:lnTo>
                <a:lnTo>
                  <a:pt x="2490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25" y="307696"/>
                </a:lnTo>
                <a:lnTo>
                  <a:pt x="101447" y="309181"/>
                </a:lnTo>
                <a:lnTo>
                  <a:pt x="116057" y="308572"/>
                </a:lnTo>
                <a:lnTo>
                  <a:pt x="156972" y="299364"/>
                </a:lnTo>
                <a:lnTo>
                  <a:pt x="197009" y="276790"/>
                </a:lnTo>
                <a:lnTo>
                  <a:pt x="205857" y="269748"/>
                </a:lnTo>
                <a:lnTo>
                  <a:pt x="113537" y="269748"/>
                </a:lnTo>
                <a:lnTo>
                  <a:pt x="99771" y="268909"/>
                </a:lnTo>
                <a:lnTo>
                  <a:pt x="62282" y="249340"/>
                </a:lnTo>
                <a:lnTo>
                  <a:pt x="53721" y="223164"/>
                </a:lnTo>
                <a:lnTo>
                  <a:pt x="53721" y="214401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2" y="101815"/>
                </a:lnTo>
                <a:lnTo>
                  <a:pt x="252574" y="55806"/>
                </a:lnTo>
                <a:lnTo>
                  <a:pt x="249058" y="46786"/>
                </a:lnTo>
                <a:lnTo>
                  <a:pt x="246352" y="41719"/>
                </a:lnTo>
                <a:close/>
              </a:path>
              <a:path w="273685" h="309245">
                <a:moveTo>
                  <a:pt x="260749" y="265747"/>
                </a:moveTo>
                <a:lnTo>
                  <a:pt x="210883" y="265747"/>
                </a:lnTo>
                <a:lnTo>
                  <a:pt x="212297" y="276054"/>
                </a:lnTo>
                <a:lnTo>
                  <a:pt x="214388" y="285678"/>
                </a:lnTo>
                <a:lnTo>
                  <a:pt x="217155" y="294624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0"/>
                </a:lnTo>
                <a:lnTo>
                  <a:pt x="265495" y="285369"/>
                </a:lnTo>
                <a:lnTo>
                  <a:pt x="262798" y="276330"/>
                </a:lnTo>
                <a:lnTo>
                  <a:pt x="260896" y="267081"/>
                </a:lnTo>
                <a:lnTo>
                  <a:pt x="260749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2" y="154305"/>
                </a:lnTo>
                <a:lnTo>
                  <a:pt x="206603" y="172593"/>
                </a:lnTo>
                <a:lnTo>
                  <a:pt x="206101" y="188092"/>
                </a:lnTo>
                <a:lnTo>
                  <a:pt x="192450" y="232958"/>
                </a:lnTo>
                <a:lnTo>
                  <a:pt x="153510" y="262638"/>
                </a:lnTo>
                <a:lnTo>
                  <a:pt x="113537" y="269748"/>
                </a:lnTo>
                <a:lnTo>
                  <a:pt x="205857" y="269748"/>
                </a:lnTo>
                <a:lnTo>
                  <a:pt x="210883" y="265747"/>
                </a:lnTo>
                <a:lnTo>
                  <a:pt x="260749" y="265747"/>
                </a:lnTo>
                <a:lnTo>
                  <a:pt x="259519" y="254537"/>
                </a:lnTo>
                <a:lnTo>
                  <a:pt x="258535" y="235621"/>
                </a:lnTo>
                <a:lnTo>
                  <a:pt x="258039" y="214401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54" y="5904"/>
                </a:lnTo>
                <a:lnTo>
                  <a:pt x="49530" y="23217"/>
                </a:lnTo>
                <a:lnTo>
                  <a:pt x="17445" y="62874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5" y="71424"/>
                </a:lnTo>
                <a:lnTo>
                  <a:pt x="104340" y="44850"/>
                </a:lnTo>
                <a:lnTo>
                  <a:pt x="135255" y="41719"/>
                </a:lnTo>
                <a:lnTo>
                  <a:pt x="246352" y="41719"/>
                </a:lnTo>
                <a:lnTo>
                  <a:pt x="244720" y="38661"/>
                </a:lnTo>
                <a:lnTo>
                  <a:pt x="215685" y="13721"/>
                </a:lnTo>
                <a:lnTo>
                  <a:pt x="177179" y="2224"/>
                </a:lnTo>
                <a:lnTo>
                  <a:pt x="160811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908200" y="5950077"/>
            <a:ext cx="257175" cy="417195"/>
          </a:xfrm>
          <a:custGeom>
            <a:avLst/>
            <a:gdLst/>
            <a:ahLst/>
            <a:cxnLst/>
            <a:rect l="l" t="t" r="r" b="b"/>
            <a:pathLst>
              <a:path w="257175" h="417195">
                <a:moveTo>
                  <a:pt x="45719" y="6286"/>
                </a:moveTo>
                <a:lnTo>
                  <a:pt x="0" y="6286"/>
                </a:lnTo>
                <a:lnTo>
                  <a:pt x="0" y="416622"/>
                </a:lnTo>
                <a:lnTo>
                  <a:pt x="50291" y="416622"/>
                </a:lnTo>
                <a:lnTo>
                  <a:pt x="50291" y="271932"/>
                </a:lnTo>
                <a:lnTo>
                  <a:pt x="215181" y="271932"/>
                </a:lnTo>
                <a:lnTo>
                  <a:pt x="219054" y="268033"/>
                </a:lnTo>
                <a:lnTo>
                  <a:pt x="124777" y="268033"/>
                </a:lnTo>
                <a:lnTo>
                  <a:pt x="108954" y="266320"/>
                </a:lnTo>
                <a:lnTo>
                  <a:pt x="68770" y="240690"/>
                </a:lnTo>
                <a:lnTo>
                  <a:pt x="51492" y="205974"/>
                </a:lnTo>
                <a:lnTo>
                  <a:pt x="45719" y="156400"/>
                </a:lnTo>
                <a:lnTo>
                  <a:pt x="47257" y="129537"/>
                </a:lnTo>
                <a:lnTo>
                  <a:pt x="59580" y="86025"/>
                </a:lnTo>
                <a:lnTo>
                  <a:pt x="96815" y="46920"/>
                </a:lnTo>
                <a:lnTo>
                  <a:pt x="101194" y="45237"/>
                </a:lnTo>
                <a:lnTo>
                  <a:pt x="45719" y="45237"/>
                </a:lnTo>
                <a:lnTo>
                  <a:pt x="45719" y="6286"/>
                </a:lnTo>
                <a:close/>
              </a:path>
              <a:path w="257175" h="417195">
                <a:moveTo>
                  <a:pt x="215181" y="271932"/>
                </a:moveTo>
                <a:lnTo>
                  <a:pt x="50291" y="271932"/>
                </a:lnTo>
                <a:lnTo>
                  <a:pt x="57152" y="279651"/>
                </a:lnTo>
                <a:lnTo>
                  <a:pt x="93321" y="303228"/>
                </a:lnTo>
                <a:lnTo>
                  <a:pt x="128104" y="309181"/>
                </a:lnTo>
                <a:lnTo>
                  <a:pt x="145052" y="307968"/>
                </a:lnTo>
                <a:lnTo>
                  <a:pt x="193446" y="289839"/>
                </a:lnTo>
                <a:lnTo>
                  <a:pt x="215181" y="271932"/>
                </a:lnTo>
                <a:close/>
              </a:path>
              <a:path w="257175" h="417195">
                <a:moveTo>
                  <a:pt x="220724" y="39433"/>
                </a:moveTo>
                <a:lnTo>
                  <a:pt x="126961" y="39433"/>
                </a:lnTo>
                <a:lnTo>
                  <a:pt x="142536" y="41185"/>
                </a:lnTo>
                <a:lnTo>
                  <a:pt x="156978" y="46445"/>
                </a:lnTo>
                <a:lnTo>
                  <a:pt x="192677" y="83372"/>
                </a:lnTo>
                <a:lnTo>
                  <a:pt x="204291" y="125704"/>
                </a:lnTo>
                <a:lnTo>
                  <a:pt x="205739" y="152209"/>
                </a:lnTo>
                <a:lnTo>
                  <a:pt x="204255" y="179907"/>
                </a:lnTo>
                <a:lnTo>
                  <a:pt x="192356" y="223663"/>
                </a:lnTo>
                <a:lnTo>
                  <a:pt x="155781" y="260958"/>
                </a:lnTo>
                <a:lnTo>
                  <a:pt x="124777" y="268033"/>
                </a:lnTo>
                <a:lnTo>
                  <a:pt x="219054" y="268033"/>
                </a:lnTo>
                <a:lnTo>
                  <a:pt x="240880" y="234124"/>
                </a:lnTo>
                <a:lnTo>
                  <a:pt x="253099" y="195472"/>
                </a:lnTo>
                <a:lnTo>
                  <a:pt x="257175" y="152400"/>
                </a:lnTo>
                <a:lnTo>
                  <a:pt x="256247" y="131622"/>
                </a:lnTo>
                <a:lnTo>
                  <a:pt x="248854" y="92683"/>
                </a:lnTo>
                <a:lnTo>
                  <a:pt x="224035" y="43002"/>
                </a:lnTo>
                <a:lnTo>
                  <a:pt x="220724" y="39433"/>
                </a:lnTo>
                <a:close/>
              </a:path>
              <a:path w="257175" h="417195">
                <a:moveTo>
                  <a:pt x="131635" y="0"/>
                </a:moveTo>
                <a:lnTo>
                  <a:pt x="92991" y="6386"/>
                </a:lnTo>
                <a:lnTo>
                  <a:pt x="54056" y="34654"/>
                </a:lnTo>
                <a:lnTo>
                  <a:pt x="45719" y="45237"/>
                </a:lnTo>
                <a:lnTo>
                  <a:pt x="101194" y="45237"/>
                </a:lnTo>
                <a:lnTo>
                  <a:pt x="111424" y="41306"/>
                </a:lnTo>
                <a:lnTo>
                  <a:pt x="126961" y="39433"/>
                </a:lnTo>
                <a:lnTo>
                  <a:pt x="220724" y="39433"/>
                </a:lnTo>
                <a:lnTo>
                  <a:pt x="212202" y="30251"/>
                </a:lnTo>
                <a:lnTo>
                  <a:pt x="198589" y="19519"/>
                </a:lnTo>
                <a:lnTo>
                  <a:pt x="183536" y="10967"/>
                </a:lnTo>
                <a:lnTo>
                  <a:pt x="167365" y="4868"/>
                </a:lnTo>
                <a:lnTo>
                  <a:pt x="150067" y="1215"/>
                </a:lnTo>
                <a:lnTo>
                  <a:pt x="131635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50046" y="5843778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193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53017" y="5843778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50292" y="0"/>
                </a:moveTo>
                <a:lnTo>
                  <a:pt x="0" y="0"/>
                </a:lnTo>
                <a:lnTo>
                  <a:pt x="0" y="57149"/>
                </a:lnTo>
                <a:lnTo>
                  <a:pt x="50292" y="57149"/>
                </a:lnTo>
                <a:lnTo>
                  <a:pt x="50292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78163" y="595636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08"/>
                </a:lnTo>
              </a:path>
            </a:pathLst>
          </a:custGeom>
          <a:ln w="50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465120" y="5950077"/>
            <a:ext cx="257810" cy="309245"/>
          </a:xfrm>
          <a:custGeom>
            <a:avLst/>
            <a:gdLst/>
            <a:ahLst/>
            <a:cxnLst/>
            <a:rect l="l" t="t" r="r" b="b"/>
            <a:pathLst>
              <a:path w="257810" h="309245">
                <a:moveTo>
                  <a:pt x="134962" y="0"/>
                </a:moveTo>
                <a:lnTo>
                  <a:pt x="80866" y="10120"/>
                </a:lnTo>
                <a:lnTo>
                  <a:pt x="35923" y="40406"/>
                </a:lnTo>
                <a:lnTo>
                  <a:pt x="8963" y="90556"/>
                </a:lnTo>
                <a:lnTo>
                  <a:pt x="998" y="132495"/>
                </a:lnTo>
                <a:lnTo>
                  <a:pt x="0" y="155727"/>
                </a:lnTo>
                <a:lnTo>
                  <a:pt x="2304" y="190588"/>
                </a:lnTo>
                <a:lnTo>
                  <a:pt x="20772" y="247453"/>
                </a:lnTo>
                <a:lnTo>
                  <a:pt x="56886" y="286839"/>
                </a:lnTo>
                <a:lnTo>
                  <a:pt x="105713" y="306699"/>
                </a:lnTo>
                <a:lnTo>
                  <a:pt x="134594" y="309181"/>
                </a:lnTo>
                <a:lnTo>
                  <a:pt x="157877" y="307393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7" y="280504"/>
                </a:lnTo>
                <a:lnTo>
                  <a:pt x="228354" y="268033"/>
                </a:lnTo>
                <a:lnTo>
                  <a:pt x="134023" y="268033"/>
                </a:lnTo>
                <a:lnTo>
                  <a:pt x="116516" y="266339"/>
                </a:lnTo>
                <a:lnTo>
                  <a:pt x="74294" y="240982"/>
                </a:lnTo>
                <a:lnTo>
                  <a:pt x="57150" y="205820"/>
                </a:lnTo>
                <a:lnTo>
                  <a:pt x="51434" y="154305"/>
                </a:lnTo>
                <a:lnTo>
                  <a:pt x="52918" y="126868"/>
                </a:lnTo>
                <a:lnTo>
                  <a:pt x="64781" y="83887"/>
                </a:lnTo>
                <a:lnTo>
                  <a:pt x="102525" y="47931"/>
                </a:lnTo>
                <a:lnTo>
                  <a:pt x="136969" y="41148"/>
                </a:lnTo>
                <a:lnTo>
                  <a:pt x="230103" y="41148"/>
                </a:lnTo>
                <a:lnTo>
                  <a:pt x="227821" y="37881"/>
                </a:lnTo>
                <a:lnTo>
                  <a:pt x="213842" y="24384"/>
                </a:lnTo>
                <a:lnTo>
                  <a:pt x="197433" y="13699"/>
                </a:lnTo>
                <a:lnTo>
                  <a:pt x="178798" y="6081"/>
                </a:lnTo>
                <a:lnTo>
                  <a:pt x="157965" y="1518"/>
                </a:lnTo>
                <a:lnTo>
                  <a:pt x="134962" y="0"/>
                </a:lnTo>
                <a:close/>
              </a:path>
              <a:path w="257810" h="309245">
                <a:moveTo>
                  <a:pt x="208597" y="194310"/>
                </a:moveTo>
                <a:lnTo>
                  <a:pt x="192468" y="239703"/>
                </a:lnTo>
                <a:lnTo>
                  <a:pt x="161232" y="263518"/>
                </a:lnTo>
                <a:lnTo>
                  <a:pt x="134023" y="268033"/>
                </a:lnTo>
                <a:lnTo>
                  <a:pt x="228354" y="268033"/>
                </a:lnTo>
                <a:lnTo>
                  <a:pt x="231462" y="264788"/>
                </a:lnTo>
                <a:lnTo>
                  <a:pt x="243358" y="246337"/>
                </a:lnTo>
                <a:lnTo>
                  <a:pt x="252114" y="225135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309245">
                <a:moveTo>
                  <a:pt x="230103" y="41148"/>
                </a:moveTo>
                <a:lnTo>
                  <a:pt x="136969" y="41148"/>
                </a:lnTo>
                <a:lnTo>
                  <a:pt x="149078" y="42093"/>
                </a:lnTo>
                <a:lnTo>
                  <a:pt x="160258" y="44924"/>
                </a:lnTo>
                <a:lnTo>
                  <a:pt x="194933" y="74995"/>
                </a:lnTo>
                <a:lnTo>
                  <a:pt x="204596" y="101155"/>
                </a:lnTo>
                <a:lnTo>
                  <a:pt x="253174" y="93726"/>
                </a:lnTo>
                <a:lnTo>
                  <a:pt x="247496" y="72563"/>
                </a:lnTo>
                <a:lnTo>
                  <a:pt x="239042" y="53944"/>
                </a:lnTo>
                <a:lnTo>
                  <a:pt x="230103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748584" y="5950077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5" h="309245">
                <a:moveTo>
                  <a:pt x="246347" y="41719"/>
                </a:moveTo>
                <a:lnTo>
                  <a:pt x="135255" y="41719"/>
                </a:lnTo>
                <a:lnTo>
                  <a:pt x="153095" y="42773"/>
                </a:lnTo>
                <a:lnTo>
                  <a:pt x="168606" y="45943"/>
                </a:lnTo>
                <a:lnTo>
                  <a:pt x="203311" y="75744"/>
                </a:lnTo>
                <a:lnTo>
                  <a:pt x="206882" y="101815"/>
                </a:lnTo>
                <a:lnTo>
                  <a:pt x="206794" y="108013"/>
                </a:lnTo>
                <a:lnTo>
                  <a:pt x="169772" y="124202"/>
                </a:lnTo>
                <a:lnTo>
                  <a:pt x="102869" y="133964"/>
                </a:lnTo>
                <a:lnTo>
                  <a:pt x="90739" y="135832"/>
                </a:lnTo>
                <a:lnTo>
                  <a:pt x="53008" y="146548"/>
                </a:lnTo>
                <a:lnTo>
                  <a:pt x="21405" y="168709"/>
                </a:lnTo>
                <a:lnTo>
                  <a:pt x="2490" y="203808"/>
                </a:lnTo>
                <a:lnTo>
                  <a:pt x="0" y="224599"/>
                </a:lnTo>
                <a:lnTo>
                  <a:pt x="1643" y="242276"/>
                </a:lnTo>
                <a:lnTo>
                  <a:pt x="26302" y="285378"/>
                </a:lnTo>
                <a:lnTo>
                  <a:pt x="78415" y="307696"/>
                </a:lnTo>
                <a:lnTo>
                  <a:pt x="101434" y="309181"/>
                </a:lnTo>
                <a:lnTo>
                  <a:pt x="116047" y="308572"/>
                </a:lnTo>
                <a:lnTo>
                  <a:pt x="156971" y="299364"/>
                </a:lnTo>
                <a:lnTo>
                  <a:pt x="197007" y="276790"/>
                </a:lnTo>
                <a:lnTo>
                  <a:pt x="205856" y="269748"/>
                </a:lnTo>
                <a:lnTo>
                  <a:pt x="113537" y="269748"/>
                </a:lnTo>
                <a:lnTo>
                  <a:pt x="99766" y="268909"/>
                </a:lnTo>
                <a:lnTo>
                  <a:pt x="62282" y="249340"/>
                </a:lnTo>
                <a:lnTo>
                  <a:pt x="53720" y="223164"/>
                </a:lnTo>
                <a:lnTo>
                  <a:pt x="53720" y="214401"/>
                </a:lnTo>
                <a:lnTo>
                  <a:pt x="80581" y="183172"/>
                </a:lnTo>
                <a:lnTo>
                  <a:pt x="150304" y="169092"/>
                </a:lnTo>
                <a:lnTo>
                  <a:pt x="172593" y="164592"/>
                </a:lnTo>
                <a:lnTo>
                  <a:pt x="191452" y="159662"/>
                </a:lnTo>
                <a:lnTo>
                  <a:pt x="206882" y="154305"/>
                </a:lnTo>
                <a:lnTo>
                  <a:pt x="257746" y="154305"/>
                </a:lnTo>
                <a:lnTo>
                  <a:pt x="257641" y="101815"/>
                </a:lnTo>
                <a:lnTo>
                  <a:pt x="252572" y="55806"/>
                </a:lnTo>
                <a:lnTo>
                  <a:pt x="249053" y="46786"/>
                </a:lnTo>
                <a:lnTo>
                  <a:pt x="246347" y="41719"/>
                </a:lnTo>
                <a:close/>
              </a:path>
              <a:path w="273685" h="309245">
                <a:moveTo>
                  <a:pt x="260737" y="265747"/>
                </a:moveTo>
                <a:lnTo>
                  <a:pt x="210883" y="265747"/>
                </a:lnTo>
                <a:lnTo>
                  <a:pt x="212296" y="276054"/>
                </a:lnTo>
                <a:lnTo>
                  <a:pt x="214383" y="285678"/>
                </a:lnTo>
                <a:lnTo>
                  <a:pt x="217150" y="294624"/>
                </a:lnTo>
                <a:lnTo>
                  <a:pt x="220599" y="302895"/>
                </a:lnTo>
                <a:lnTo>
                  <a:pt x="273176" y="302895"/>
                </a:lnTo>
                <a:lnTo>
                  <a:pt x="268966" y="294230"/>
                </a:lnTo>
                <a:lnTo>
                  <a:pt x="265493" y="285369"/>
                </a:lnTo>
                <a:lnTo>
                  <a:pt x="262793" y="276330"/>
                </a:lnTo>
                <a:lnTo>
                  <a:pt x="260883" y="267081"/>
                </a:lnTo>
                <a:lnTo>
                  <a:pt x="260737" y="265747"/>
                </a:lnTo>
                <a:close/>
              </a:path>
              <a:path w="273685" h="309245">
                <a:moveTo>
                  <a:pt x="257746" y="154305"/>
                </a:moveTo>
                <a:lnTo>
                  <a:pt x="206882" y="154305"/>
                </a:lnTo>
                <a:lnTo>
                  <a:pt x="206590" y="172593"/>
                </a:lnTo>
                <a:lnTo>
                  <a:pt x="206089" y="188092"/>
                </a:lnTo>
                <a:lnTo>
                  <a:pt x="192450" y="232958"/>
                </a:lnTo>
                <a:lnTo>
                  <a:pt x="153503" y="262638"/>
                </a:lnTo>
                <a:lnTo>
                  <a:pt x="113537" y="269748"/>
                </a:lnTo>
                <a:lnTo>
                  <a:pt x="205856" y="269748"/>
                </a:lnTo>
                <a:lnTo>
                  <a:pt x="210883" y="265747"/>
                </a:lnTo>
                <a:lnTo>
                  <a:pt x="260737" y="265747"/>
                </a:lnTo>
                <a:lnTo>
                  <a:pt x="259514" y="254537"/>
                </a:lnTo>
                <a:lnTo>
                  <a:pt x="258533" y="235621"/>
                </a:lnTo>
                <a:lnTo>
                  <a:pt x="258039" y="214401"/>
                </a:lnTo>
                <a:lnTo>
                  <a:pt x="257920" y="206502"/>
                </a:lnTo>
                <a:lnTo>
                  <a:pt x="257794" y="186275"/>
                </a:lnTo>
                <a:lnTo>
                  <a:pt x="257746" y="154305"/>
                </a:lnTo>
                <a:close/>
              </a:path>
              <a:path w="273685" h="309245">
                <a:moveTo>
                  <a:pt x="142684" y="0"/>
                </a:moveTo>
                <a:lnTo>
                  <a:pt x="90349" y="5904"/>
                </a:lnTo>
                <a:lnTo>
                  <a:pt x="49530" y="23217"/>
                </a:lnTo>
                <a:lnTo>
                  <a:pt x="17445" y="62874"/>
                </a:lnTo>
                <a:lnTo>
                  <a:pt x="8572" y="91440"/>
                </a:lnTo>
                <a:lnTo>
                  <a:pt x="57721" y="98298"/>
                </a:lnTo>
                <a:lnTo>
                  <a:pt x="62334" y="83651"/>
                </a:lnTo>
                <a:lnTo>
                  <a:pt x="68033" y="71424"/>
                </a:lnTo>
                <a:lnTo>
                  <a:pt x="104333" y="44850"/>
                </a:lnTo>
                <a:lnTo>
                  <a:pt x="135255" y="41719"/>
                </a:lnTo>
                <a:lnTo>
                  <a:pt x="246347" y="41719"/>
                </a:lnTo>
                <a:lnTo>
                  <a:pt x="244715" y="38661"/>
                </a:lnTo>
                <a:lnTo>
                  <a:pt x="215685" y="13721"/>
                </a:lnTo>
                <a:lnTo>
                  <a:pt x="177179" y="2224"/>
                </a:lnTo>
                <a:lnTo>
                  <a:pt x="160811" y="554"/>
                </a:lnTo>
                <a:lnTo>
                  <a:pt x="142684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068713" y="5950077"/>
            <a:ext cx="257810" cy="426720"/>
          </a:xfrm>
          <a:custGeom>
            <a:avLst/>
            <a:gdLst/>
            <a:ahLst/>
            <a:cxnLst/>
            <a:rect l="l" t="t" r="r" b="b"/>
            <a:pathLst>
              <a:path w="257810" h="426720">
                <a:moveTo>
                  <a:pt x="62877" y="390907"/>
                </a:moveTo>
                <a:lnTo>
                  <a:pt x="60007" y="426337"/>
                </a:lnTo>
                <a:lnTo>
                  <a:pt x="100495" y="426337"/>
                </a:lnTo>
                <a:lnTo>
                  <a:pt x="150078" y="417336"/>
                </a:lnTo>
                <a:lnTo>
                  <a:pt x="177332" y="391476"/>
                </a:lnTo>
                <a:lnTo>
                  <a:pt x="89446" y="391476"/>
                </a:lnTo>
                <a:lnTo>
                  <a:pt x="84583" y="391440"/>
                </a:lnTo>
                <a:lnTo>
                  <a:pt x="62877" y="390907"/>
                </a:lnTo>
                <a:close/>
              </a:path>
              <a:path w="257810" h="426720">
                <a:moveTo>
                  <a:pt x="104693" y="306406"/>
                </a:moveTo>
                <a:lnTo>
                  <a:pt x="91249" y="352045"/>
                </a:lnTo>
                <a:lnTo>
                  <a:pt x="100537" y="352345"/>
                </a:lnTo>
                <a:lnTo>
                  <a:pt x="108407" y="352958"/>
                </a:lnTo>
                <a:lnTo>
                  <a:pt x="131635" y="361758"/>
                </a:lnTo>
                <a:lnTo>
                  <a:pt x="133832" y="364331"/>
                </a:lnTo>
                <a:lnTo>
                  <a:pt x="134874" y="367284"/>
                </a:lnTo>
                <a:lnTo>
                  <a:pt x="134874" y="376045"/>
                </a:lnTo>
                <a:lnTo>
                  <a:pt x="89446" y="391476"/>
                </a:lnTo>
                <a:lnTo>
                  <a:pt x="177332" y="391476"/>
                </a:lnTo>
                <a:lnTo>
                  <a:pt x="180480" y="383602"/>
                </a:lnTo>
                <a:lnTo>
                  <a:pt x="181749" y="373475"/>
                </a:lnTo>
                <a:lnTo>
                  <a:pt x="180996" y="366421"/>
                </a:lnTo>
                <a:lnTo>
                  <a:pt x="154573" y="337699"/>
                </a:lnTo>
                <a:lnTo>
                  <a:pt x="133642" y="332613"/>
                </a:lnTo>
                <a:lnTo>
                  <a:pt x="140931" y="309181"/>
                </a:lnTo>
                <a:lnTo>
                  <a:pt x="134594" y="309181"/>
                </a:lnTo>
                <a:lnTo>
                  <a:pt x="105713" y="306699"/>
                </a:lnTo>
                <a:lnTo>
                  <a:pt x="104693" y="306406"/>
                </a:lnTo>
                <a:close/>
              </a:path>
              <a:path w="257810" h="426720">
                <a:moveTo>
                  <a:pt x="142887" y="302895"/>
                </a:moveTo>
                <a:lnTo>
                  <a:pt x="105727" y="302895"/>
                </a:lnTo>
                <a:lnTo>
                  <a:pt x="104693" y="306406"/>
                </a:lnTo>
                <a:lnTo>
                  <a:pt x="105713" y="306699"/>
                </a:lnTo>
                <a:lnTo>
                  <a:pt x="134594" y="309181"/>
                </a:lnTo>
                <a:lnTo>
                  <a:pt x="141086" y="308683"/>
                </a:lnTo>
                <a:lnTo>
                  <a:pt x="142887" y="302895"/>
                </a:lnTo>
                <a:close/>
              </a:path>
              <a:path w="257810" h="426720">
                <a:moveTo>
                  <a:pt x="141086" y="308683"/>
                </a:moveTo>
                <a:lnTo>
                  <a:pt x="134594" y="309181"/>
                </a:lnTo>
                <a:lnTo>
                  <a:pt x="140931" y="309181"/>
                </a:lnTo>
                <a:lnTo>
                  <a:pt x="141086" y="308683"/>
                </a:lnTo>
                <a:close/>
              </a:path>
              <a:path w="257810" h="426720">
                <a:moveTo>
                  <a:pt x="175818" y="302895"/>
                </a:moveTo>
                <a:lnTo>
                  <a:pt x="142887" y="302895"/>
                </a:lnTo>
                <a:lnTo>
                  <a:pt x="141086" y="308683"/>
                </a:lnTo>
                <a:lnTo>
                  <a:pt x="157877" y="307393"/>
                </a:lnTo>
                <a:lnTo>
                  <a:pt x="175818" y="302895"/>
                </a:lnTo>
                <a:close/>
              </a:path>
              <a:path w="257810" h="426720">
                <a:moveTo>
                  <a:pt x="134975" y="0"/>
                </a:moveTo>
                <a:lnTo>
                  <a:pt x="80872" y="10120"/>
                </a:lnTo>
                <a:lnTo>
                  <a:pt x="35925" y="40406"/>
                </a:lnTo>
                <a:lnTo>
                  <a:pt x="8963" y="90556"/>
                </a:lnTo>
                <a:lnTo>
                  <a:pt x="998" y="132495"/>
                </a:lnTo>
                <a:lnTo>
                  <a:pt x="0" y="155727"/>
                </a:lnTo>
                <a:lnTo>
                  <a:pt x="2306" y="190588"/>
                </a:lnTo>
                <a:lnTo>
                  <a:pt x="20777" y="247453"/>
                </a:lnTo>
                <a:lnTo>
                  <a:pt x="56886" y="286839"/>
                </a:lnTo>
                <a:lnTo>
                  <a:pt x="104693" y="306406"/>
                </a:lnTo>
                <a:lnTo>
                  <a:pt x="105727" y="302895"/>
                </a:lnTo>
                <a:lnTo>
                  <a:pt x="175818" y="302895"/>
                </a:lnTo>
                <a:lnTo>
                  <a:pt x="179287" y="302025"/>
                </a:lnTo>
                <a:lnTo>
                  <a:pt x="198804" y="293065"/>
                </a:lnTo>
                <a:lnTo>
                  <a:pt x="216407" y="280504"/>
                </a:lnTo>
                <a:lnTo>
                  <a:pt x="228360" y="268033"/>
                </a:lnTo>
                <a:lnTo>
                  <a:pt x="134023" y="268033"/>
                </a:lnTo>
                <a:lnTo>
                  <a:pt x="116518" y="266339"/>
                </a:lnTo>
                <a:lnTo>
                  <a:pt x="74307" y="240982"/>
                </a:lnTo>
                <a:lnTo>
                  <a:pt x="57157" y="205820"/>
                </a:lnTo>
                <a:lnTo>
                  <a:pt x="51447" y="154305"/>
                </a:lnTo>
                <a:lnTo>
                  <a:pt x="52929" y="126868"/>
                </a:lnTo>
                <a:lnTo>
                  <a:pt x="64783" y="83887"/>
                </a:lnTo>
                <a:lnTo>
                  <a:pt x="102525" y="47931"/>
                </a:lnTo>
                <a:lnTo>
                  <a:pt x="136969" y="41148"/>
                </a:lnTo>
                <a:lnTo>
                  <a:pt x="230108" y="41148"/>
                </a:lnTo>
                <a:lnTo>
                  <a:pt x="227826" y="37881"/>
                </a:lnTo>
                <a:lnTo>
                  <a:pt x="213842" y="24384"/>
                </a:lnTo>
                <a:lnTo>
                  <a:pt x="197433" y="13699"/>
                </a:lnTo>
                <a:lnTo>
                  <a:pt x="178800" y="6081"/>
                </a:lnTo>
                <a:lnTo>
                  <a:pt x="157971" y="1518"/>
                </a:lnTo>
                <a:lnTo>
                  <a:pt x="134975" y="0"/>
                </a:lnTo>
                <a:close/>
              </a:path>
              <a:path w="257810" h="426720">
                <a:moveTo>
                  <a:pt x="208597" y="194310"/>
                </a:moveTo>
                <a:lnTo>
                  <a:pt x="192474" y="239703"/>
                </a:lnTo>
                <a:lnTo>
                  <a:pt x="161242" y="263518"/>
                </a:lnTo>
                <a:lnTo>
                  <a:pt x="134023" y="268033"/>
                </a:lnTo>
                <a:lnTo>
                  <a:pt x="228360" y="268033"/>
                </a:lnTo>
                <a:lnTo>
                  <a:pt x="231470" y="264788"/>
                </a:lnTo>
                <a:lnTo>
                  <a:pt x="243368" y="246337"/>
                </a:lnTo>
                <a:lnTo>
                  <a:pt x="252121" y="225135"/>
                </a:lnTo>
                <a:lnTo>
                  <a:pt x="257746" y="201168"/>
                </a:lnTo>
                <a:lnTo>
                  <a:pt x="208597" y="194310"/>
                </a:lnTo>
                <a:close/>
              </a:path>
              <a:path w="257810" h="426720">
                <a:moveTo>
                  <a:pt x="230108" y="41148"/>
                </a:moveTo>
                <a:lnTo>
                  <a:pt x="136969" y="41148"/>
                </a:lnTo>
                <a:lnTo>
                  <a:pt x="149079" y="42093"/>
                </a:lnTo>
                <a:lnTo>
                  <a:pt x="160262" y="44924"/>
                </a:lnTo>
                <a:lnTo>
                  <a:pt x="194935" y="74995"/>
                </a:lnTo>
                <a:lnTo>
                  <a:pt x="204609" y="101155"/>
                </a:lnTo>
                <a:lnTo>
                  <a:pt x="253174" y="93726"/>
                </a:lnTo>
                <a:lnTo>
                  <a:pt x="247498" y="72563"/>
                </a:lnTo>
                <a:lnTo>
                  <a:pt x="239047" y="53944"/>
                </a:lnTo>
                <a:lnTo>
                  <a:pt x="23010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50469" y="5856351"/>
            <a:ext cx="278130" cy="403225"/>
          </a:xfrm>
          <a:custGeom>
            <a:avLst/>
            <a:gdLst/>
            <a:ahLst/>
            <a:cxnLst/>
            <a:rect l="l" t="t" r="r" b="b"/>
            <a:pathLst>
              <a:path w="278129" h="403225">
                <a:moveTo>
                  <a:pt x="139058" y="93725"/>
                </a:moveTo>
                <a:lnTo>
                  <a:pt x="88226" y="101939"/>
                </a:lnTo>
                <a:lnTo>
                  <a:pt x="45814" y="126593"/>
                </a:lnTo>
                <a:lnTo>
                  <a:pt x="11435" y="176807"/>
                </a:lnTo>
                <a:lnTo>
                  <a:pt x="106" y="246786"/>
                </a:lnTo>
                <a:lnTo>
                  <a:pt x="0" y="248411"/>
                </a:lnTo>
                <a:lnTo>
                  <a:pt x="2387" y="283570"/>
                </a:lnTo>
                <a:lnTo>
                  <a:pt x="21574" y="340970"/>
                </a:lnTo>
                <a:lnTo>
                  <a:pt x="59082" y="380527"/>
                </a:lnTo>
                <a:lnTo>
                  <a:pt x="109410" y="400424"/>
                </a:lnTo>
                <a:lnTo>
                  <a:pt x="139058" y="402907"/>
                </a:lnTo>
                <a:lnTo>
                  <a:pt x="158060" y="401779"/>
                </a:lnTo>
                <a:lnTo>
                  <a:pt x="210597" y="384809"/>
                </a:lnTo>
                <a:lnTo>
                  <a:pt x="240588" y="361759"/>
                </a:lnTo>
                <a:lnTo>
                  <a:pt x="139058" y="361759"/>
                </a:lnTo>
                <a:lnTo>
                  <a:pt x="120944" y="359989"/>
                </a:lnTo>
                <a:lnTo>
                  <a:pt x="76294" y="333463"/>
                </a:lnTo>
                <a:lnTo>
                  <a:pt x="57646" y="298119"/>
                </a:lnTo>
                <a:lnTo>
                  <a:pt x="51428" y="248411"/>
                </a:lnTo>
                <a:lnTo>
                  <a:pt x="52982" y="221834"/>
                </a:lnTo>
                <a:lnTo>
                  <a:pt x="65417" y="179399"/>
                </a:lnTo>
                <a:lnTo>
                  <a:pt x="104461" y="142457"/>
                </a:lnTo>
                <a:lnTo>
                  <a:pt x="139058" y="135445"/>
                </a:lnTo>
                <a:lnTo>
                  <a:pt x="240310" y="135445"/>
                </a:lnTo>
                <a:lnTo>
                  <a:pt x="238981" y="133730"/>
                </a:lnTo>
                <a:lnTo>
                  <a:pt x="218159" y="116228"/>
                </a:lnTo>
                <a:lnTo>
                  <a:pt x="194558" y="103727"/>
                </a:lnTo>
                <a:lnTo>
                  <a:pt x="168188" y="96226"/>
                </a:lnTo>
                <a:lnTo>
                  <a:pt x="139058" y="93725"/>
                </a:lnTo>
                <a:close/>
              </a:path>
              <a:path w="278129" h="403225">
                <a:moveTo>
                  <a:pt x="240310" y="135445"/>
                </a:moveTo>
                <a:lnTo>
                  <a:pt x="139058" y="135445"/>
                </a:lnTo>
                <a:lnTo>
                  <a:pt x="156880" y="137214"/>
                </a:lnTo>
                <a:lnTo>
                  <a:pt x="173194" y="142519"/>
                </a:lnTo>
                <a:lnTo>
                  <a:pt x="212205" y="179481"/>
                </a:lnTo>
                <a:lnTo>
                  <a:pt x="224737" y="221017"/>
                </a:lnTo>
                <a:lnTo>
                  <a:pt x="226214" y="248411"/>
                </a:lnTo>
                <a:lnTo>
                  <a:pt x="224754" y="274006"/>
                </a:lnTo>
                <a:lnTo>
                  <a:pt x="212328" y="317298"/>
                </a:lnTo>
                <a:lnTo>
                  <a:pt x="173326" y="354684"/>
                </a:lnTo>
                <a:lnTo>
                  <a:pt x="139058" y="361759"/>
                </a:lnTo>
                <a:lnTo>
                  <a:pt x="240588" y="361759"/>
                </a:lnTo>
                <a:lnTo>
                  <a:pt x="268098" y="316065"/>
                </a:lnTo>
                <a:lnTo>
                  <a:pt x="276670" y="271165"/>
                </a:lnTo>
                <a:lnTo>
                  <a:pt x="277742" y="244119"/>
                </a:lnTo>
                <a:lnTo>
                  <a:pt x="275314" y="210799"/>
                </a:lnTo>
                <a:lnTo>
                  <a:pt x="268039" y="181281"/>
                </a:lnTo>
                <a:lnTo>
                  <a:pt x="255925" y="155585"/>
                </a:lnTo>
                <a:lnTo>
                  <a:pt x="240310" y="135445"/>
                </a:lnTo>
                <a:close/>
              </a:path>
              <a:path w="278129" h="403225">
                <a:moveTo>
                  <a:pt x="104107" y="1142"/>
                </a:moveTo>
                <a:lnTo>
                  <a:pt x="63340" y="18186"/>
                </a:lnTo>
                <a:lnTo>
                  <a:pt x="47427" y="64007"/>
                </a:lnTo>
                <a:lnTo>
                  <a:pt x="84575" y="64007"/>
                </a:lnTo>
                <a:lnTo>
                  <a:pt x="84384" y="55346"/>
                </a:lnTo>
                <a:lnTo>
                  <a:pt x="86391" y="48767"/>
                </a:lnTo>
                <a:lnTo>
                  <a:pt x="90480" y="44386"/>
                </a:lnTo>
                <a:lnTo>
                  <a:pt x="94303" y="39916"/>
                </a:lnTo>
                <a:lnTo>
                  <a:pt x="99434" y="37718"/>
                </a:lnTo>
                <a:lnTo>
                  <a:pt x="224821" y="37718"/>
                </a:lnTo>
                <a:lnTo>
                  <a:pt x="229310" y="27728"/>
                </a:lnTo>
                <a:lnTo>
                  <a:pt x="230211" y="24002"/>
                </a:lnTo>
                <a:lnTo>
                  <a:pt x="177348" y="24002"/>
                </a:lnTo>
                <a:lnTo>
                  <a:pt x="172063" y="23487"/>
                </a:lnTo>
                <a:lnTo>
                  <a:pt x="165931" y="21945"/>
                </a:lnTo>
                <a:lnTo>
                  <a:pt x="158960" y="19384"/>
                </a:lnTo>
                <a:lnTo>
                  <a:pt x="137070" y="9377"/>
                </a:lnTo>
                <a:lnTo>
                  <a:pt x="124524" y="4795"/>
                </a:lnTo>
                <a:lnTo>
                  <a:pt x="113533" y="2054"/>
                </a:lnTo>
                <a:lnTo>
                  <a:pt x="104107" y="1142"/>
                </a:lnTo>
                <a:close/>
              </a:path>
              <a:path w="278129" h="403225">
                <a:moveTo>
                  <a:pt x="224821" y="37718"/>
                </a:moveTo>
                <a:lnTo>
                  <a:pt x="105733" y="37718"/>
                </a:lnTo>
                <a:lnTo>
                  <a:pt x="110712" y="38344"/>
                </a:lnTo>
                <a:lnTo>
                  <a:pt x="116944" y="40228"/>
                </a:lnTo>
                <a:lnTo>
                  <a:pt x="124428" y="43382"/>
                </a:lnTo>
                <a:lnTo>
                  <a:pt x="146763" y="54638"/>
                </a:lnTo>
                <a:lnTo>
                  <a:pt x="158990" y="59521"/>
                </a:lnTo>
                <a:lnTo>
                  <a:pt x="169827" y="62456"/>
                </a:lnTo>
                <a:lnTo>
                  <a:pt x="179253" y="63436"/>
                </a:lnTo>
                <a:lnTo>
                  <a:pt x="190442" y="62437"/>
                </a:lnTo>
                <a:lnTo>
                  <a:pt x="200572" y="59447"/>
                </a:lnTo>
                <a:lnTo>
                  <a:pt x="209666" y="54472"/>
                </a:lnTo>
                <a:lnTo>
                  <a:pt x="217747" y="47523"/>
                </a:lnTo>
                <a:lnTo>
                  <a:pt x="224419" y="38613"/>
                </a:lnTo>
                <a:lnTo>
                  <a:pt x="224821" y="37718"/>
                </a:lnTo>
                <a:close/>
              </a:path>
              <a:path w="278129" h="403225">
                <a:moveTo>
                  <a:pt x="233749" y="0"/>
                </a:moveTo>
                <a:lnTo>
                  <a:pt x="197732" y="0"/>
                </a:lnTo>
                <a:lnTo>
                  <a:pt x="196398" y="9524"/>
                </a:lnTo>
                <a:lnTo>
                  <a:pt x="194214" y="16001"/>
                </a:lnTo>
                <a:lnTo>
                  <a:pt x="191064" y="19151"/>
                </a:lnTo>
                <a:lnTo>
                  <a:pt x="187927" y="22377"/>
                </a:lnTo>
                <a:lnTo>
                  <a:pt x="183355" y="24002"/>
                </a:lnTo>
                <a:lnTo>
                  <a:pt x="230211" y="24002"/>
                </a:lnTo>
                <a:lnTo>
                  <a:pt x="232420" y="14860"/>
                </a:lnTo>
                <a:lnTo>
                  <a:pt x="23374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70604" y="5950077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138112" y="0"/>
                </a:moveTo>
                <a:lnTo>
                  <a:pt x="82530" y="10298"/>
                </a:lnTo>
                <a:lnTo>
                  <a:pt x="38379" y="41236"/>
                </a:lnTo>
                <a:lnTo>
                  <a:pt x="9583" y="90790"/>
                </a:lnTo>
                <a:lnTo>
                  <a:pt x="0" y="157060"/>
                </a:lnTo>
                <a:lnTo>
                  <a:pt x="2374" y="191136"/>
                </a:lnTo>
                <a:lnTo>
                  <a:pt x="21372" y="247209"/>
                </a:lnTo>
                <a:lnTo>
                  <a:pt x="58679" y="286678"/>
                </a:lnTo>
                <a:lnTo>
                  <a:pt x="110114" y="306681"/>
                </a:lnTo>
                <a:lnTo>
                  <a:pt x="140868" y="309181"/>
                </a:lnTo>
                <a:lnTo>
                  <a:pt x="165501" y="307611"/>
                </a:lnTo>
                <a:lnTo>
                  <a:pt x="207833" y="295074"/>
                </a:lnTo>
                <a:lnTo>
                  <a:pt x="240819" y="270342"/>
                </a:lnTo>
                <a:lnTo>
                  <a:pt x="242607" y="268033"/>
                </a:lnTo>
                <a:lnTo>
                  <a:pt x="140868" y="268033"/>
                </a:lnTo>
                <a:lnTo>
                  <a:pt x="123121" y="266410"/>
                </a:lnTo>
                <a:lnTo>
                  <a:pt x="79057" y="242125"/>
                </a:lnTo>
                <a:lnTo>
                  <a:pt x="54224" y="190399"/>
                </a:lnTo>
                <a:lnTo>
                  <a:pt x="51435" y="167449"/>
                </a:lnTo>
                <a:lnTo>
                  <a:pt x="272313" y="167449"/>
                </a:lnTo>
                <a:lnTo>
                  <a:pt x="272503" y="161544"/>
                </a:lnTo>
                <a:lnTo>
                  <a:pt x="272605" y="154114"/>
                </a:lnTo>
                <a:lnTo>
                  <a:pt x="270711" y="126301"/>
                </a:lnTo>
                <a:lnTo>
                  <a:pt x="54292" y="126301"/>
                </a:lnTo>
                <a:lnTo>
                  <a:pt x="56881" y="107851"/>
                </a:lnTo>
                <a:lnTo>
                  <a:pt x="80289" y="64287"/>
                </a:lnTo>
                <a:lnTo>
                  <a:pt x="121799" y="42593"/>
                </a:lnTo>
                <a:lnTo>
                  <a:pt x="138391" y="41148"/>
                </a:lnTo>
                <a:lnTo>
                  <a:pt x="235538" y="41148"/>
                </a:lnTo>
                <a:lnTo>
                  <a:pt x="234975" y="40386"/>
                </a:lnTo>
                <a:lnTo>
                  <a:pt x="214832" y="22701"/>
                </a:lnTo>
                <a:lnTo>
                  <a:pt x="191973" y="10082"/>
                </a:lnTo>
                <a:lnTo>
                  <a:pt x="166398" y="2518"/>
                </a:lnTo>
                <a:lnTo>
                  <a:pt x="138112" y="0"/>
                </a:lnTo>
                <a:close/>
              </a:path>
              <a:path w="273050" h="309245">
                <a:moveTo>
                  <a:pt x="218884" y="206883"/>
                </a:moveTo>
                <a:lnTo>
                  <a:pt x="197196" y="245078"/>
                </a:lnTo>
                <a:lnTo>
                  <a:pt x="154156" y="267121"/>
                </a:lnTo>
                <a:lnTo>
                  <a:pt x="140868" y="268033"/>
                </a:lnTo>
                <a:lnTo>
                  <a:pt x="242607" y="268033"/>
                </a:lnTo>
                <a:lnTo>
                  <a:pt x="253469" y="254004"/>
                </a:lnTo>
                <a:lnTo>
                  <a:pt x="263496" y="235130"/>
                </a:lnTo>
                <a:lnTo>
                  <a:pt x="270890" y="213741"/>
                </a:lnTo>
                <a:lnTo>
                  <a:pt x="218884" y="206883"/>
                </a:lnTo>
                <a:close/>
              </a:path>
              <a:path w="273050" h="309245">
                <a:moveTo>
                  <a:pt x="235538" y="41148"/>
                </a:moveTo>
                <a:lnTo>
                  <a:pt x="138391" y="41148"/>
                </a:lnTo>
                <a:lnTo>
                  <a:pt x="156591" y="42968"/>
                </a:lnTo>
                <a:lnTo>
                  <a:pt x="173020" y="48421"/>
                </a:lnTo>
                <a:lnTo>
                  <a:pt x="207531" y="80717"/>
                </a:lnTo>
                <a:lnTo>
                  <a:pt x="219455" y="126301"/>
                </a:lnTo>
                <a:lnTo>
                  <a:pt x="270711" y="126301"/>
                </a:lnTo>
                <a:lnTo>
                  <a:pt x="270249" y="119519"/>
                </a:lnTo>
                <a:lnTo>
                  <a:pt x="263186" y="89034"/>
                </a:lnTo>
                <a:lnTo>
                  <a:pt x="251426" y="62658"/>
                </a:lnTo>
                <a:lnTo>
                  <a:pt x="235538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985018" y="5950077"/>
            <a:ext cx="246379" cy="309245"/>
          </a:xfrm>
          <a:custGeom>
            <a:avLst/>
            <a:gdLst/>
            <a:ahLst/>
            <a:cxnLst/>
            <a:rect l="l" t="t" r="r" b="b"/>
            <a:pathLst>
              <a:path w="246379" h="309245">
                <a:moveTo>
                  <a:pt x="49720" y="206311"/>
                </a:moveTo>
                <a:lnTo>
                  <a:pt x="0" y="214312"/>
                </a:lnTo>
                <a:lnTo>
                  <a:pt x="5576" y="236372"/>
                </a:lnTo>
                <a:lnTo>
                  <a:pt x="13873" y="255543"/>
                </a:lnTo>
                <a:lnTo>
                  <a:pt x="38671" y="285267"/>
                </a:lnTo>
                <a:lnTo>
                  <a:pt x="75869" y="303191"/>
                </a:lnTo>
                <a:lnTo>
                  <a:pt x="126784" y="309181"/>
                </a:lnTo>
                <a:lnTo>
                  <a:pt x="143767" y="308429"/>
                </a:lnTo>
                <a:lnTo>
                  <a:pt x="189356" y="297078"/>
                </a:lnTo>
                <a:lnTo>
                  <a:pt x="223489" y="273239"/>
                </a:lnTo>
                <a:lnTo>
                  <a:pt x="227553" y="268033"/>
                </a:lnTo>
                <a:lnTo>
                  <a:pt x="126593" y="268033"/>
                </a:lnTo>
                <a:lnTo>
                  <a:pt x="110380" y="267034"/>
                </a:lnTo>
                <a:lnTo>
                  <a:pt x="73063" y="252120"/>
                </a:lnTo>
                <a:lnTo>
                  <a:pt x="52740" y="220364"/>
                </a:lnTo>
                <a:lnTo>
                  <a:pt x="49720" y="206311"/>
                </a:lnTo>
                <a:close/>
              </a:path>
              <a:path w="246379" h="309245">
                <a:moveTo>
                  <a:pt x="117538" y="0"/>
                </a:moveTo>
                <a:lnTo>
                  <a:pt x="74206" y="5994"/>
                </a:lnTo>
                <a:lnTo>
                  <a:pt x="34917" y="26503"/>
                </a:lnTo>
                <a:lnTo>
                  <a:pt x="10847" y="66163"/>
                </a:lnTo>
                <a:lnTo>
                  <a:pt x="8609" y="85813"/>
                </a:lnTo>
                <a:lnTo>
                  <a:pt x="9268" y="95873"/>
                </a:lnTo>
                <a:lnTo>
                  <a:pt x="25767" y="133370"/>
                </a:lnTo>
                <a:lnTo>
                  <a:pt x="64724" y="158368"/>
                </a:lnTo>
                <a:lnTo>
                  <a:pt x="102945" y="170375"/>
                </a:lnTo>
                <a:lnTo>
                  <a:pt x="146935" y="182039"/>
                </a:lnTo>
                <a:lnTo>
                  <a:pt x="161686" y="186521"/>
                </a:lnTo>
                <a:lnTo>
                  <a:pt x="193937" y="212828"/>
                </a:lnTo>
                <a:lnTo>
                  <a:pt x="194881" y="220878"/>
                </a:lnTo>
                <a:lnTo>
                  <a:pt x="193830" y="230078"/>
                </a:lnTo>
                <a:lnTo>
                  <a:pt x="168579" y="260120"/>
                </a:lnTo>
                <a:lnTo>
                  <a:pt x="126593" y="268033"/>
                </a:lnTo>
                <a:lnTo>
                  <a:pt x="227553" y="268033"/>
                </a:lnTo>
                <a:lnTo>
                  <a:pt x="245405" y="227966"/>
                </a:lnTo>
                <a:lnTo>
                  <a:pt x="246316" y="215646"/>
                </a:lnTo>
                <a:lnTo>
                  <a:pt x="245565" y="203321"/>
                </a:lnTo>
                <a:lnTo>
                  <a:pt x="227653" y="164596"/>
                </a:lnTo>
                <a:lnTo>
                  <a:pt x="188506" y="141559"/>
                </a:lnTo>
                <a:lnTo>
                  <a:pt x="151358" y="129921"/>
                </a:lnTo>
                <a:lnTo>
                  <a:pt x="97310" y="114939"/>
                </a:lnTo>
                <a:lnTo>
                  <a:pt x="88079" y="112173"/>
                </a:lnTo>
                <a:lnTo>
                  <a:pt x="82486" y="110299"/>
                </a:lnTo>
                <a:lnTo>
                  <a:pt x="73723" y="106768"/>
                </a:lnTo>
                <a:lnTo>
                  <a:pt x="67348" y="102298"/>
                </a:lnTo>
                <a:lnTo>
                  <a:pt x="63246" y="96964"/>
                </a:lnTo>
                <a:lnTo>
                  <a:pt x="59156" y="91719"/>
                </a:lnTo>
                <a:lnTo>
                  <a:pt x="57150" y="85813"/>
                </a:lnTo>
                <a:lnTo>
                  <a:pt x="57150" y="79336"/>
                </a:lnTo>
                <a:lnTo>
                  <a:pt x="80522" y="47577"/>
                </a:lnTo>
                <a:lnTo>
                  <a:pt x="121158" y="41148"/>
                </a:lnTo>
                <a:lnTo>
                  <a:pt x="219991" y="41148"/>
                </a:lnTo>
                <a:lnTo>
                  <a:pt x="217652" y="37338"/>
                </a:lnTo>
                <a:lnTo>
                  <a:pt x="178688" y="10096"/>
                </a:lnTo>
                <a:lnTo>
                  <a:pt x="134433" y="627"/>
                </a:lnTo>
                <a:lnTo>
                  <a:pt x="117538" y="0"/>
                </a:lnTo>
                <a:close/>
              </a:path>
              <a:path w="246379" h="309245">
                <a:moveTo>
                  <a:pt x="219991" y="41148"/>
                </a:moveTo>
                <a:lnTo>
                  <a:pt x="121158" y="41148"/>
                </a:lnTo>
                <a:lnTo>
                  <a:pt x="134968" y="41952"/>
                </a:lnTo>
                <a:lnTo>
                  <a:pt x="147107" y="44372"/>
                </a:lnTo>
                <a:lnTo>
                  <a:pt x="179249" y="69665"/>
                </a:lnTo>
                <a:lnTo>
                  <a:pt x="185737" y="90297"/>
                </a:lnTo>
                <a:lnTo>
                  <a:pt x="234886" y="83439"/>
                </a:lnTo>
                <a:lnTo>
                  <a:pt x="232012" y="69665"/>
                </a:lnTo>
                <a:lnTo>
                  <a:pt x="228198" y="57492"/>
                </a:lnTo>
                <a:lnTo>
                  <a:pt x="223397" y="46695"/>
                </a:lnTo>
                <a:lnTo>
                  <a:pt x="219991" y="4114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423270" y="5843778"/>
            <a:ext cx="323850" cy="409575"/>
          </a:xfrm>
          <a:custGeom>
            <a:avLst/>
            <a:gdLst/>
            <a:ahLst/>
            <a:cxnLst/>
            <a:rect l="l" t="t" r="r" b="b"/>
            <a:pathLst>
              <a:path w="323850" h="409575">
                <a:moveTo>
                  <a:pt x="316611" y="0"/>
                </a:moveTo>
                <a:lnTo>
                  <a:pt x="24002" y="0"/>
                </a:lnTo>
                <a:lnTo>
                  <a:pt x="24002" y="48005"/>
                </a:lnTo>
                <a:lnTo>
                  <a:pt x="252120" y="48005"/>
                </a:lnTo>
                <a:lnTo>
                  <a:pt x="241921" y="58988"/>
                </a:lnTo>
                <a:lnTo>
                  <a:pt x="231444" y="70791"/>
                </a:lnTo>
                <a:lnTo>
                  <a:pt x="220662" y="83415"/>
                </a:lnTo>
                <a:lnTo>
                  <a:pt x="209550" y="96862"/>
                </a:lnTo>
                <a:lnTo>
                  <a:pt x="0" y="359181"/>
                </a:lnTo>
                <a:lnTo>
                  <a:pt x="0" y="409193"/>
                </a:lnTo>
                <a:lnTo>
                  <a:pt x="323469" y="409193"/>
                </a:lnTo>
                <a:lnTo>
                  <a:pt x="323469" y="361187"/>
                </a:lnTo>
                <a:lnTo>
                  <a:pt x="62191" y="361187"/>
                </a:lnTo>
                <a:lnTo>
                  <a:pt x="86766" y="331850"/>
                </a:lnTo>
                <a:lnTo>
                  <a:pt x="316611" y="48005"/>
                </a:lnTo>
                <a:lnTo>
                  <a:pt x="316611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34934" y="6067755"/>
            <a:ext cx="0" cy="185420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0"/>
                </a:moveTo>
                <a:lnTo>
                  <a:pt x="0" y="185419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07788" y="60436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16" y="0"/>
                </a:lnTo>
              </a:path>
            </a:pathLst>
          </a:custGeom>
          <a:ln w="48260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34934" y="5891225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4292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07788" y="586773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6034" y="0"/>
                </a:lnTo>
              </a:path>
            </a:pathLst>
          </a:custGeom>
          <a:ln w="46989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98681" y="619582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738378" y="4566856"/>
            <a:ext cx="390525" cy="409575"/>
          </a:xfrm>
          <a:custGeom>
            <a:avLst/>
            <a:gdLst/>
            <a:ahLst/>
            <a:cxnLst/>
            <a:rect l="l" t="t" r="r" b="b"/>
            <a:pathLst>
              <a:path w="390525" h="409575">
                <a:moveTo>
                  <a:pt x="0" y="409194"/>
                </a:moveTo>
                <a:lnTo>
                  <a:pt x="0" y="0"/>
                </a:lnTo>
                <a:lnTo>
                  <a:pt x="81152" y="0"/>
                </a:lnTo>
                <a:lnTo>
                  <a:pt x="177914" y="289648"/>
                </a:lnTo>
                <a:lnTo>
                  <a:pt x="193930" y="338888"/>
                </a:lnTo>
                <a:lnTo>
                  <a:pt x="197446" y="350227"/>
                </a:lnTo>
                <a:lnTo>
                  <a:pt x="201448" y="337763"/>
                </a:lnTo>
                <a:lnTo>
                  <a:pt x="206438" y="322664"/>
                </a:lnTo>
                <a:lnTo>
                  <a:pt x="212409" y="304938"/>
                </a:lnTo>
                <a:lnTo>
                  <a:pt x="219354" y="284594"/>
                </a:lnTo>
                <a:lnTo>
                  <a:pt x="317842" y="0"/>
                </a:lnTo>
                <a:lnTo>
                  <a:pt x="390334" y="0"/>
                </a:lnTo>
                <a:lnTo>
                  <a:pt x="390334" y="409194"/>
                </a:lnTo>
                <a:lnTo>
                  <a:pt x="338327" y="409194"/>
                </a:lnTo>
                <a:lnTo>
                  <a:pt x="338327" y="66865"/>
                </a:lnTo>
                <a:lnTo>
                  <a:pt x="218884" y="409194"/>
                </a:lnTo>
                <a:lnTo>
                  <a:pt x="170116" y="409194"/>
                </a:lnTo>
                <a:lnTo>
                  <a:pt x="52006" y="60566"/>
                </a:lnTo>
                <a:lnTo>
                  <a:pt x="52006" y="409194"/>
                </a:lnTo>
                <a:lnTo>
                  <a:pt x="0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174052" y="4566856"/>
            <a:ext cx="374015" cy="409575"/>
          </a:xfrm>
          <a:custGeom>
            <a:avLst/>
            <a:gdLst/>
            <a:ahLst/>
            <a:cxnLst/>
            <a:rect l="l" t="t" r="r" b="b"/>
            <a:pathLst>
              <a:path w="374015" h="409575">
                <a:moveTo>
                  <a:pt x="158115" y="409194"/>
                </a:moveTo>
                <a:lnTo>
                  <a:pt x="0" y="0"/>
                </a:lnTo>
                <a:lnTo>
                  <a:pt x="58661" y="0"/>
                </a:lnTo>
                <a:lnTo>
                  <a:pt x="164973" y="297370"/>
                </a:lnTo>
                <a:lnTo>
                  <a:pt x="181830" y="348412"/>
                </a:lnTo>
                <a:lnTo>
                  <a:pt x="186397" y="364324"/>
                </a:lnTo>
                <a:lnTo>
                  <a:pt x="191308" y="347549"/>
                </a:lnTo>
                <a:lnTo>
                  <a:pt x="196611" y="330804"/>
                </a:lnTo>
                <a:lnTo>
                  <a:pt x="202310" y="314081"/>
                </a:lnTo>
                <a:lnTo>
                  <a:pt x="208407" y="297370"/>
                </a:lnTo>
                <a:lnTo>
                  <a:pt x="318706" y="0"/>
                </a:lnTo>
                <a:lnTo>
                  <a:pt x="373938" y="0"/>
                </a:lnTo>
                <a:lnTo>
                  <a:pt x="214401" y="409194"/>
                </a:lnTo>
                <a:lnTo>
                  <a:pt x="158115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581341" y="4559998"/>
            <a:ext cx="361315" cy="422909"/>
          </a:xfrm>
          <a:custGeom>
            <a:avLst/>
            <a:gdLst/>
            <a:ahLst/>
            <a:cxnLst/>
            <a:rect l="l" t="t" r="r" b="b"/>
            <a:pathLst>
              <a:path w="361315" h="422910">
                <a:moveTo>
                  <a:pt x="306882" y="272503"/>
                </a:moveTo>
                <a:lnTo>
                  <a:pt x="361187" y="286219"/>
                </a:lnTo>
                <a:lnTo>
                  <a:pt x="337394" y="344962"/>
                </a:lnTo>
                <a:lnTo>
                  <a:pt x="300037" y="387845"/>
                </a:lnTo>
                <a:lnTo>
                  <a:pt x="250955" y="414124"/>
                </a:lnTo>
                <a:lnTo>
                  <a:pt x="192024" y="422897"/>
                </a:lnTo>
                <a:lnTo>
                  <a:pt x="160553" y="421218"/>
                </a:lnTo>
                <a:lnTo>
                  <a:pt x="106829" y="407756"/>
                </a:lnTo>
                <a:lnTo>
                  <a:pt x="65113" y="381001"/>
                </a:lnTo>
                <a:lnTo>
                  <a:pt x="33639" y="342037"/>
                </a:lnTo>
                <a:lnTo>
                  <a:pt x="12167" y="292010"/>
                </a:lnTo>
                <a:lnTo>
                  <a:pt x="1353" y="237216"/>
                </a:lnTo>
                <a:lnTo>
                  <a:pt x="0" y="208406"/>
                </a:lnTo>
                <a:lnTo>
                  <a:pt x="1518" y="177488"/>
                </a:lnTo>
                <a:lnTo>
                  <a:pt x="13699" y="121767"/>
                </a:lnTo>
                <a:lnTo>
                  <a:pt x="37882" y="74601"/>
                </a:lnTo>
                <a:lnTo>
                  <a:pt x="72600" y="38453"/>
                </a:lnTo>
                <a:lnTo>
                  <a:pt x="116885" y="13855"/>
                </a:lnTo>
                <a:lnTo>
                  <a:pt x="166425" y="1535"/>
                </a:lnTo>
                <a:lnTo>
                  <a:pt x="192874" y="0"/>
                </a:lnTo>
                <a:lnTo>
                  <a:pt x="222361" y="1947"/>
                </a:lnTo>
                <a:lnTo>
                  <a:pt x="273938" y="17552"/>
                </a:lnTo>
                <a:lnTo>
                  <a:pt x="315369" y="48450"/>
                </a:lnTo>
                <a:lnTo>
                  <a:pt x="344521" y="92354"/>
                </a:lnTo>
                <a:lnTo>
                  <a:pt x="354329" y="119062"/>
                </a:lnTo>
                <a:lnTo>
                  <a:pt x="301180" y="131622"/>
                </a:lnTo>
                <a:lnTo>
                  <a:pt x="293286" y="110839"/>
                </a:lnTo>
                <a:lnTo>
                  <a:pt x="283770" y="93076"/>
                </a:lnTo>
                <a:lnTo>
                  <a:pt x="245557" y="57741"/>
                </a:lnTo>
                <a:lnTo>
                  <a:pt x="191922" y="46291"/>
                </a:lnTo>
                <a:lnTo>
                  <a:pt x="169367" y="47701"/>
                </a:lnTo>
                <a:lnTo>
                  <a:pt x="130014" y="58984"/>
                </a:lnTo>
                <a:lnTo>
                  <a:pt x="98620" y="81124"/>
                </a:lnTo>
                <a:lnTo>
                  <a:pt x="68859" y="129527"/>
                </a:lnTo>
                <a:lnTo>
                  <a:pt x="59212" y="168254"/>
                </a:lnTo>
                <a:lnTo>
                  <a:pt x="55994" y="208114"/>
                </a:lnTo>
                <a:lnTo>
                  <a:pt x="56941" y="233369"/>
                </a:lnTo>
                <a:lnTo>
                  <a:pt x="64518" y="278905"/>
                </a:lnTo>
                <a:lnTo>
                  <a:pt x="79772" y="317431"/>
                </a:lnTo>
                <a:lnTo>
                  <a:pt x="118300" y="357378"/>
                </a:lnTo>
                <a:lnTo>
                  <a:pt x="169230" y="375408"/>
                </a:lnTo>
                <a:lnTo>
                  <a:pt x="187540" y="376605"/>
                </a:lnTo>
                <a:lnTo>
                  <a:pt x="209368" y="374966"/>
                </a:lnTo>
                <a:lnTo>
                  <a:pt x="247735" y="361866"/>
                </a:lnTo>
                <a:lnTo>
                  <a:pt x="278761" y="335699"/>
                </a:lnTo>
                <a:lnTo>
                  <a:pt x="300049" y="296759"/>
                </a:lnTo>
                <a:lnTo>
                  <a:pt x="306882" y="272503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871711" y="4566856"/>
            <a:ext cx="324485" cy="409575"/>
          </a:xfrm>
          <a:custGeom>
            <a:avLst/>
            <a:gdLst/>
            <a:ahLst/>
            <a:cxnLst/>
            <a:rect l="l" t="t" r="r" b="b"/>
            <a:pathLst>
              <a:path w="324484" h="409575">
                <a:moveTo>
                  <a:pt x="134874" y="409194"/>
                </a:moveTo>
                <a:lnTo>
                  <a:pt x="134874" y="48006"/>
                </a:lnTo>
                <a:lnTo>
                  <a:pt x="0" y="48006"/>
                </a:lnTo>
                <a:lnTo>
                  <a:pt x="0" y="0"/>
                </a:lnTo>
                <a:lnTo>
                  <a:pt x="324053" y="0"/>
                </a:lnTo>
                <a:lnTo>
                  <a:pt x="324053" y="48006"/>
                </a:lnTo>
                <a:lnTo>
                  <a:pt x="189179" y="48006"/>
                </a:lnTo>
                <a:lnTo>
                  <a:pt x="189179" y="409194"/>
                </a:lnTo>
                <a:lnTo>
                  <a:pt x="134874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164891" y="4673142"/>
            <a:ext cx="273685" cy="309245"/>
          </a:xfrm>
          <a:custGeom>
            <a:avLst/>
            <a:gdLst/>
            <a:ahLst/>
            <a:cxnLst/>
            <a:rect l="l" t="t" r="r" b="b"/>
            <a:pathLst>
              <a:path w="273684" h="309245">
                <a:moveTo>
                  <a:pt x="210896" y="265747"/>
                </a:moveTo>
                <a:lnTo>
                  <a:pt x="170048" y="293584"/>
                </a:lnTo>
                <a:lnTo>
                  <a:pt x="130176" y="306746"/>
                </a:lnTo>
                <a:lnTo>
                  <a:pt x="101447" y="309181"/>
                </a:lnTo>
                <a:lnTo>
                  <a:pt x="78427" y="307698"/>
                </a:lnTo>
                <a:lnTo>
                  <a:pt x="40856" y="295808"/>
                </a:lnTo>
                <a:lnTo>
                  <a:pt x="6573" y="258314"/>
                </a:lnTo>
                <a:lnTo>
                  <a:pt x="0" y="224599"/>
                </a:lnTo>
                <a:lnTo>
                  <a:pt x="624" y="213979"/>
                </a:lnTo>
                <a:lnTo>
                  <a:pt x="15293" y="176346"/>
                </a:lnTo>
                <a:lnTo>
                  <a:pt x="44224" y="151014"/>
                </a:lnTo>
                <a:lnTo>
                  <a:pt x="80486" y="137727"/>
                </a:lnTo>
                <a:lnTo>
                  <a:pt x="145322" y="128351"/>
                </a:lnTo>
                <a:lnTo>
                  <a:pt x="169775" y="124209"/>
                </a:lnTo>
                <a:lnTo>
                  <a:pt x="190210" y="119709"/>
                </a:lnTo>
                <a:lnTo>
                  <a:pt x="206603" y="114871"/>
                </a:lnTo>
                <a:lnTo>
                  <a:pt x="206794" y="108013"/>
                </a:lnTo>
                <a:lnTo>
                  <a:pt x="206895" y="103632"/>
                </a:lnTo>
                <a:lnTo>
                  <a:pt x="206895" y="101828"/>
                </a:lnTo>
                <a:lnTo>
                  <a:pt x="192608" y="58686"/>
                </a:lnTo>
                <a:lnTo>
                  <a:pt x="153106" y="42775"/>
                </a:lnTo>
                <a:lnTo>
                  <a:pt x="135267" y="41719"/>
                </a:lnTo>
                <a:lnTo>
                  <a:pt x="118638" y="42503"/>
                </a:lnTo>
                <a:lnTo>
                  <a:pt x="74848" y="61614"/>
                </a:lnTo>
                <a:lnTo>
                  <a:pt x="57734" y="98298"/>
                </a:lnTo>
                <a:lnTo>
                  <a:pt x="8572" y="91440"/>
                </a:lnTo>
                <a:lnTo>
                  <a:pt x="23513" y="50874"/>
                </a:lnTo>
                <a:lnTo>
                  <a:pt x="61542" y="16313"/>
                </a:lnTo>
                <a:lnTo>
                  <a:pt x="106654" y="2635"/>
                </a:lnTo>
                <a:lnTo>
                  <a:pt x="142697" y="0"/>
                </a:lnTo>
                <a:lnTo>
                  <a:pt x="160822" y="556"/>
                </a:lnTo>
                <a:lnTo>
                  <a:pt x="204609" y="8966"/>
                </a:lnTo>
                <a:lnTo>
                  <a:pt x="239560" y="31445"/>
                </a:lnTo>
                <a:lnTo>
                  <a:pt x="256342" y="73441"/>
                </a:lnTo>
                <a:lnTo>
                  <a:pt x="257746" y="111925"/>
                </a:lnTo>
                <a:lnTo>
                  <a:pt x="257746" y="178600"/>
                </a:lnTo>
                <a:lnTo>
                  <a:pt x="257943" y="210324"/>
                </a:lnTo>
                <a:lnTo>
                  <a:pt x="259519" y="254550"/>
                </a:lnTo>
                <a:lnTo>
                  <a:pt x="268977" y="294243"/>
                </a:lnTo>
                <a:lnTo>
                  <a:pt x="273189" y="302907"/>
                </a:lnTo>
                <a:lnTo>
                  <a:pt x="220611" y="302907"/>
                </a:lnTo>
                <a:lnTo>
                  <a:pt x="217161" y="294635"/>
                </a:lnTo>
                <a:lnTo>
                  <a:pt x="214391" y="285684"/>
                </a:lnTo>
                <a:lnTo>
                  <a:pt x="212303" y="276056"/>
                </a:lnTo>
                <a:lnTo>
                  <a:pt x="210896" y="265747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199575" y="4808411"/>
            <a:ext cx="191260" cy="15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499320" y="4566856"/>
            <a:ext cx="257175" cy="415925"/>
          </a:xfrm>
          <a:custGeom>
            <a:avLst/>
            <a:gdLst/>
            <a:ahLst/>
            <a:cxnLst/>
            <a:rect l="l" t="t" r="r" b="b"/>
            <a:pathLst>
              <a:path w="257175" h="415925">
                <a:moveTo>
                  <a:pt x="46863" y="409194"/>
                </a:moveTo>
                <a:lnTo>
                  <a:pt x="0" y="409194"/>
                </a:lnTo>
                <a:lnTo>
                  <a:pt x="0" y="0"/>
                </a:lnTo>
                <a:lnTo>
                  <a:pt x="50292" y="0"/>
                </a:lnTo>
                <a:lnTo>
                  <a:pt x="50292" y="146011"/>
                </a:lnTo>
                <a:lnTo>
                  <a:pt x="67309" y="128633"/>
                </a:lnTo>
                <a:lnTo>
                  <a:pt x="86517" y="116219"/>
                </a:lnTo>
                <a:lnTo>
                  <a:pt x="107922" y="108769"/>
                </a:lnTo>
                <a:lnTo>
                  <a:pt x="131533" y="106286"/>
                </a:lnTo>
                <a:lnTo>
                  <a:pt x="145018" y="106966"/>
                </a:lnTo>
                <a:lnTo>
                  <a:pt x="183349" y="117246"/>
                </a:lnTo>
                <a:lnTo>
                  <a:pt x="215098" y="138808"/>
                </a:lnTo>
                <a:lnTo>
                  <a:pt x="237597" y="170211"/>
                </a:lnTo>
                <a:lnTo>
                  <a:pt x="252149" y="210569"/>
                </a:lnTo>
                <a:lnTo>
                  <a:pt x="257175" y="256413"/>
                </a:lnTo>
                <a:lnTo>
                  <a:pt x="254818" y="292269"/>
                </a:lnTo>
                <a:lnTo>
                  <a:pt x="235995" y="351048"/>
                </a:lnTo>
                <a:lnTo>
                  <a:pt x="199755" y="392123"/>
                </a:lnTo>
                <a:lnTo>
                  <a:pt x="154570" y="412877"/>
                </a:lnTo>
                <a:lnTo>
                  <a:pt x="129159" y="415467"/>
                </a:lnTo>
                <a:lnTo>
                  <a:pt x="104348" y="412737"/>
                </a:lnTo>
                <a:lnTo>
                  <a:pt x="82362" y="404552"/>
                </a:lnTo>
                <a:lnTo>
                  <a:pt x="63200" y="390918"/>
                </a:lnTo>
                <a:lnTo>
                  <a:pt x="46863" y="371843"/>
                </a:lnTo>
                <a:lnTo>
                  <a:pt x="46863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545611" y="4714290"/>
            <a:ext cx="160020" cy="227329"/>
          </a:xfrm>
          <a:custGeom>
            <a:avLst/>
            <a:gdLst/>
            <a:ahLst/>
            <a:cxnLst/>
            <a:rect l="l" t="t" r="r" b="b"/>
            <a:pathLst>
              <a:path w="160020" h="227329">
                <a:moveTo>
                  <a:pt x="0" y="111264"/>
                </a:moveTo>
                <a:lnTo>
                  <a:pt x="3629" y="157048"/>
                </a:lnTo>
                <a:lnTo>
                  <a:pt x="27373" y="205073"/>
                </a:lnTo>
                <a:lnTo>
                  <a:pt x="78574" y="226885"/>
                </a:lnTo>
                <a:lnTo>
                  <a:pt x="94508" y="225099"/>
                </a:lnTo>
                <a:lnTo>
                  <a:pt x="135445" y="198323"/>
                </a:lnTo>
                <a:lnTo>
                  <a:pt x="153447" y="162742"/>
                </a:lnTo>
                <a:lnTo>
                  <a:pt x="159448" y="113169"/>
                </a:lnTo>
                <a:lnTo>
                  <a:pt x="158018" y="86074"/>
                </a:lnTo>
                <a:lnTo>
                  <a:pt x="146546" y="43309"/>
                </a:lnTo>
                <a:lnTo>
                  <a:pt x="111069" y="6919"/>
                </a:lnTo>
                <a:lnTo>
                  <a:pt x="80860" y="0"/>
                </a:lnTo>
                <a:lnTo>
                  <a:pt x="64933" y="1785"/>
                </a:lnTo>
                <a:lnTo>
                  <a:pt x="24002" y="28575"/>
                </a:lnTo>
                <a:lnTo>
                  <a:pt x="6000" y="63528"/>
                </a:lnTo>
                <a:lnTo>
                  <a:pt x="0" y="11126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816592" y="4566856"/>
            <a:ext cx="50800" cy="409575"/>
          </a:xfrm>
          <a:custGeom>
            <a:avLst/>
            <a:gdLst/>
            <a:ahLst/>
            <a:cxnLst/>
            <a:rect l="l" t="t" r="r" b="b"/>
            <a:pathLst>
              <a:path w="50800" h="409575">
                <a:moveTo>
                  <a:pt x="0" y="409194"/>
                </a:moveTo>
                <a:lnTo>
                  <a:pt x="0" y="0"/>
                </a:lnTo>
                <a:lnTo>
                  <a:pt x="50291" y="0"/>
                </a:lnTo>
                <a:lnTo>
                  <a:pt x="50291" y="409194"/>
                </a:lnTo>
                <a:lnTo>
                  <a:pt x="0" y="409194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928135" y="4673142"/>
            <a:ext cx="273050" cy="309245"/>
          </a:xfrm>
          <a:custGeom>
            <a:avLst/>
            <a:gdLst/>
            <a:ahLst/>
            <a:cxnLst/>
            <a:rect l="l" t="t" r="r" b="b"/>
            <a:pathLst>
              <a:path w="273050" h="309245">
                <a:moveTo>
                  <a:pt x="218884" y="206895"/>
                </a:moveTo>
                <a:lnTo>
                  <a:pt x="270890" y="213741"/>
                </a:lnTo>
                <a:lnTo>
                  <a:pt x="253469" y="254011"/>
                </a:lnTo>
                <a:lnTo>
                  <a:pt x="225551" y="284137"/>
                </a:lnTo>
                <a:lnTo>
                  <a:pt x="187820" y="302912"/>
                </a:lnTo>
                <a:lnTo>
                  <a:pt x="140868" y="309181"/>
                </a:lnTo>
                <a:lnTo>
                  <a:pt x="110114" y="306683"/>
                </a:lnTo>
                <a:lnTo>
                  <a:pt x="58679" y="286689"/>
                </a:lnTo>
                <a:lnTo>
                  <a:pt x="21372" y="247222"/>
                </a:lnTo>
                <a:lnTo>
                  <a:pt x="2374" y="191149"/>
                </a:lnTo>
                <a:lnTo>
                  <a:pt x="0" y="157073"/>
                </a:lnTo>
                <a:lnTo>
                  <a:pt x="2394" y="121857"/>
                </a:lnTo>
                <a:lnTo>
                  <a:pt x="21575" y="63928"/>
                </a:lnTo>
                <a:lnTo>
                  <a:pt x="59027" y="23188"/>
                </a:lnTo>
                <a:lnTo>
                  <a:pt x="108891" y="2573"/>
                </a:lnTo>
                <a:lnTo>
                  <a:pt x="138112" y="0"/>
                </a:lnTo>
                <a:lnTo>
                  <a:pt x="166398" y="2520"/>
                </a:lnTo>
                <a:lnTo>
                  <a:pt x="214832" y="22711"/>
                </a:lnTo>
                <a:lnTo>
                  <a:pt x="251426" y="62665"/>
                </a:lnTo>
                <a:lnTo>
                  <a:pt x="270249" y="119530"/>
                </a:lnTo>
                <a:lnTo>
                  <a:pt x="272605" y="154127"/>
                </a:lnTo>
                <a:lnTo>
                  <a:pt x="272605" y="157073"/>
                </a:lnTo>
                <a:lnTo>
                  <a:pt x="272503" y="161556"/>
                </a:lnTo>
                <a:lnTo>
                  <a:pt x="272313" y="167449"/>
                </a:lnTo>
                <a:lnTo>
                  <a:pt x="51434" y="167449"/>
                </a:lnTo>
                <a:lnTo>
                  <a:pt x="54224" y="190399"/>
                </a:lnTo>
                <a:lnTo>
                  <a:pt x="68017" y="227760"/>
                </a:lnTo>
                <a:lnTo>
                  <a:pt x="106891" y="261548"/>
                </a:lnTo>
                <a:lnTo>
                  <a:pt x="140868" y="268033"/>
                </a:lnTo>
                <a:lnTo>
                  <a:pt x="154156" y="267123"/>
                </a:lnTo>
                <a:lnTo>
                  <a:pt x="197196" y="245091"/>
                </a:lnTo>
                <a:lnTo>
                  <a:pt x="212667" y="221807"/>
                </a:lnTo>
                <a:lnTo>
                  <a:pt x="218884" y="206895"/>
                </a:lnTo>
                <a:close/>
              </a:path>
            </a:pathLst>
          </a:custGeom>
          <a:ln w="3809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963379" y="4695241"/>
            <a:ext cx="203262" cy="123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791159"/>
            <a:ext cx="10692130" cy="1297305"/>
          </a:xfrm>
          <a:custGeom>
            <a:avLst/>
            <a:gdLst/>
            <a:ahLst/>
            <a:cxnLst/>
            <a:rect l="l" t="t" r="r" b="b"/>
            <a:pathLst>
              <a:path w="10692130" h="1297305">
                <a:moveTo>
                  <a:pt x="0" y="0"/>
                </a:moveTo>
                <a:lnTo>
                  <a:pt x="10692003" y="0"/>
                </a:lnTo>
                <a:lnTo>
                  <a:pt x="10692003" y="1296847"/>
                </a:lnTo>
                <a:lnTo>
                  <a:pt x="0" y="1296847"/>
                </a:lnTo>
                <a:lnTo>
                  <a:pt x="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1262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5" h="619760">
                <a:moveTo>
                  <a:pt x="274647" y="0"/>
                </a:moveTo>
                <a:lnTo>
                  <a:pt x="0" y="0"/>
                </a:lnTo>
                <a:lnTo>
                  <a:pt x="0" y="619683"/>
                </a:lnTo>
                <a:lnTo>
                  <a:pt x="82224" y="619683"/>
                </a:lnTo>
                <a:lnTo>
                  <a:pt x="82224" y="344462"/>
                </a:lnTo>
                <a:lnTo>
                  <a:pt x="334320" y="344462"/>
                </a:lnTo>
                <a:lnTo>
                  <a:pt x="320663" y="337527"/>
                </a:lnTo>
                <a:lnTo>
                  <a:pt x="362316" y="329331"/>
                </a:lnTo>
                <a:lnTo>
                  <a:pt x="398141" y="317050"/>
                </a:lnTo>
                <a:lnTo>
                  <a:pt x="428150" y="300657"/>
                </a:lnTo>
                <a:lnTo>
                  <a:pt x="452358" y="280123"/>
                </a:lnTo>
                <a:lnTo>
                  <a:pt x="457532" y="273494"/>
                </a:lnTo>
                <a:lnTo>
                  <a:pt x="82224" y="273494"/>
                </a:lnTo>
                <a:lnTo>
                  <a:pt x="82224" y="68364"/>
                </a:lnTo>
                <a:lnTo>
                  <a:pt x="464216" y="68364"/>
                </a:lnTo>
                <a:lnTo>
                  <a:pt x="455423" y="56077"/>
                </a:lnTo>
                <a:lnTo>
                  <a:pt x="421021" y="26653"/>
                </a:lnTo>
                <a:lnTo>
                  <a:pt x="376558" y="9429"/>
                </a:lnTo>
                <a:lnTo>
                  <a:pt x="313594" y="1052"/>
                </a:lnTo>
                <a:lnTo>
                  <a:pt x="274647" y="0"/>
                </a:lnTo>
                <a:close/>
              </a:path>
              <a:path w="545465" h="619760">
                <a:moveTo>
                  <a:pt x="334320" y="344462"/>
                </a:moveTo>
                <a:lnTo>
                  <a:pt x="177138" y="344462"/>
                </a:lnTo>
                <a:lnTo>
                  <a:pt x="191907" y="344648"/>
                </a:lnTo>
                <a:lnTo>
                  <a:pt x="204418" y="345198"/>
                </a:lnTo>
                <a:lnTo>
                  <a:pt x="241614" y="353833"/>
                </a:lnTo>
                <a:lnTo>
                  <a:pt x="279677" y="380045"/>
                </a:lnTo>
                <a:lnTo>
                  <a:pt x="314148" y="421635"/>
                </a:lnTo>
                <a:lnTo>
                  <a:pt x="343673" y="464379"/>
                </a:lnTo>
                <a:lnTo>
                  <a:pt x="442696" y="619683"/>
                </a:lnTo>
                <a:lnTo>
                  <a:pt x="545109" y="619683"/>
                </a:lnTo>
                <a:lnTo>
                  <a:pt x="437932" y="450913"/>
                </a:lnTo>
                <a:lnTo>
                  <a:pt x="405063" y="405490"/>
                </a:lnTo>
                <a:lnTo>
                  <a:pt x="370137" y="368401"/>
                </a:lnTo>
                <a:lnTo>
                  <a:pt x="336000" y="345314"/>
                </a:lnTo>
                <a:lnTo>
                  <a:pt x="334320" y="344462"/>
                </a:lnTo>
                <a:close/>
              </a:path>
              <a:path w="545465" h="619760">
                <a:moveTo>
                  <a:pt x="464216" y="68364"/>
                </a:moveTo>
                <a:lnTo>
                  <a:pt x="278110" y="68364"/>
                </a:lnTo>
                <a:lnTo>
                  <a:pt x="310105" y="70125"/>
                </a:lnTo>
                <a:lnTo>
                  <a:pt x="337502" y="75418"/>
                </a:lnTo>
                <a:lnTo>
                  <a:pt x="378504" y="96647"/>
                </a:lnTo>
                <a:lnTo>
                  <a:pt x="402322" y="128957"/>
                </a:lnTo>
                <a:lnTo>
                  <a:pt x="410237" y="169049"/>
                </a:lnTo>
                <a:lnTo>
                  <a:pt x="409210" y="183794"/>
                </a:lnTo>
                <a:lnTo>
                  <a:pt x="393793" y="224586"/>
                </a:lnTo>
                <a:lnTo>
                  <a:pt x="360752" y="255172"/>
                </a:lnTo>
                <a:lnTo>
                  <a:pt x="308221" y="270570"/>
                </a:lnTo>
                <a:lnTo>
                  <a:pt x="258203" y="273494"/>
                </a:lnTo>
                <a:lnTo>
                  <a:pt x="457532" y="273494"/>
                </a:lnTo>
                <a:lnTo>
                  <a:pt x="471019" y="256213"/>
                </a:lnTo>
                <a:lnTo>
                  <a:pt x="484365" y="229708"/>
                </a:lnTo>
                <a:lnTo>
                  <a:pt x="492383" y="200606"/>
                </a:lnTo>
                <a:lnTo>
                  <a:pt x="495058" y="168910"/>
                </a:lnTo>
                <a:lnTo>
                  <a:pt x="493460" y="143923"/>
                </a:lnTo>
                <a:lnTo>
                  <a:pt x="488656" y="120029"/>
                </a:lnTo>
                <a:lnTo>
                  <a:pt x="480634" y="97242"/>
                </a:lnTo>
                <a:lnTo>
                  <a:pt x="469379" y="75577"/>
                </a:lnTo>
                <a:lnTo>
                  <a:pt x="464216" y="68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16284" y="168689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>
                <a:moveTo>
                  <a:pt x="0" y="0"/>
                </a:moveTo>
                <a:lnTo>
                  <a:pt x="462173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57396" y="143860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22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16284" y="140241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4086" y="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57396" y="117571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16284" y="113952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4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664995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77025" y="424078"/>
                </a:moveTo>
                <a:lnTo>
                  <a:pt x="0" y="431012"/>
                </a:lnTo>
                <a:lnTo>
                  <a:pt x="2764" y="461244"/>
                </a:lnTo>
                <a:lnTo>
                  <a:pt x="9342" y="489858"/>
                </a:lnTo>
                <a:lnTo>
                  <a:pt x="34048" y="542226"/>
                </a:lnTo>
                <a:lnTo>
                  <a:pt x="72377" y="585296"/>
                </a:lnTo>
                <a:lnTo>
                  <a:pt x="123050" y="615937"/>
                </a:lnTo>
                <a:lnTo>
                  <a:pt x="186550" y="634303"/>
                </a:lnTo>
                <a:lnTo>
                  <a:pt x="263690" y="640448"/>
                </a:lnTo>
                <a:lnTo>
                  <a:pt x="296041" y="638933"/>
                </a:lnTo>
                <a:lnTo>
                  <a:pt x="355658" y="626818"/>
                </a:lnTo>
                <a:lnTo>
                  <a:pt x="407922" y="602884"/>
                </a:lnTo>
                <a:lnTo>
                  <a:pt x="448494" y="568917"/>
                </a:lnTo>
                <a:lnTo>
                  <a:pt x="449380" y="567753"/>
                </a:lnTo>
                <a:lnTo>
                  <a:pt x="259930" y="567753"/>
                </a:lnTo>
                <a:lnTo>
                  <a:pt x="234187" y="566593"/>
                </a:lnTo>
                <a:lnTo>
                  <a:pt x="186648" y="557348"/>
                </a:lnTo>
                <a:lnTo>
                  <a:pt x="145165" y="539284"/>
                </a:lnTo>
                <a:lnTo>
                  <a:pt x="114004" y="515049"/>
                </a:lnTo>
                <a:lnTo>
                  <a:pt x="86118" y="466618"/>
                </a:lnTo>
                <a:lnTo>
                  <a:pt x="80651" y="446398"/>
                </a:lnTo>
                <a:lnTo>
                  <a:pt x="77025" y="424078"/>
                </a:lnTo>
                <a:close/>
              </a:path>
              <a:path w="492760" h="640714">
                <a:moveTo>
                  <a:pt x="241477" y="0"/>
                </a:moveTo>
                <a:lnTo>
                  <a:pt x="181773" y="5299"/>
                </a:lnTo>
                <a:lnTo>
                  <a:pt x="127812" y="21209"/>
                </a:lnTo>
                <a:lnTo>
                  <a:pt x="82770" y="47296"/>
                </a:lnTo>
                <a:lnTo>
                  <a:pt x="50063" y="83223"/>
                </a:lnTo>
                <a:lnTo>
                  <a:pt x="30057" y="125528"/>
                </a:lnTo>
                <a:lnTo>
                  <a:pt x="23368" y="171081"/>
                </a:lnTo>
                <a:lnTo>
                  <a:pt x="24722" y="191898"/>
                </a:lnTo>
                <a:lnTo>
                  <a:pt x="35599" y="230508"/>
                </a:lnTo>
                <a:lnTo>
                  <a:pt x="57440" y="264833"/>
                </a:lnTo>
                <a:lnTo>
                  <a:pt x="90329" y="293707"/>
                </a:lnTo>
                <a:lnTo>
                  <a:pt x="131357" y="315318"/>
                </a:lnTo>
                <a:lnTo>
                  <a:pt x="191135" y="334631"/>
                </a:lnTo>
                <a:lnTo>
                  <a:pt x="269600" y="354353"/>
                </a:lnTo>
                <a:lnTo>
                  <a:pt x="300972" y="362584"/>
                </a:lnTo>
                <a:lnTo>
                  <a:pt x="341007" y="374891"/>
                </a:lnTo>
                <a:lnTo>
                  <a:pt x="387006" y="401001"/>
                </a:lnTo>
                <a:lnTo>
                  <a:pt x="409482" y="434992"/>
                </a:lnTo>
                <a:lnTo>
                  <a:pt x="413702" y="462165"/>
                </a:lnTo>
                <a:lnTo>
                  <a:pt x="412595" y="476198"/>
                </a:lnTo>
                <a:lnTo>
                  <a:pt x="396100" y="515251"/>
                </a:lnTo>
                <a:lnTo>
                  <a:pt x="359529" y="546078"/>
                </a:lnTo>
                <a:lnTo>
                  <a:pt x="304090" y="564275"/>
                </a:lnTo>
                <a:lnTo>
                  <a:pt x="259930" y="567753"/>
                </a:lnTo>
                <a:lnTo>
                  <a:pt x="449380" y="567753"/>
                </a:lnTo>
                <a:lnTo>
                  <a:pt x="476576" y="526095"/>
                </a:lnTo>
                <a:lnTo>
                  <a:pt x="490706" y="479618"/>
                </a:lnTo>
                <a:lnTo>
                  <a:pt x="492467" y="455244"/>
                </a:lnTo>
                <a:lnTo>
                  <a:pt x="490852" y="431012"/>
                </a:lnTo>
                <a:lnTo>
                  <a:pt x="478039" y="387167"/>
                </a:lnTo>
                <a:lnTo>
                  <a:pt x="452131" y="349105"/>
                </a:lnTo>
                <a:lnTo>
                  <a:pt x="412220" y="317611"/>
                </a:lnTo>
                <a:lnTo>
                  <a:pt x="364488" y="295563"/>
                </a:lnTo>
                <a:lnTo>
                  <a:pt x="295897" y="275818"/>
                </a:lnTo>
                <a:lnTo>
                  <a:pt x="204638" y="253617"/>
                </a:lnTo>
                <a:lnTo>
                  <a:pt x="168989" y="242495"/>
                </a:lnTo>
                <a:lnTo>
                  <a:pt x="126225" y="220700"/>
                </a:lnTo>
                <a:lnTo>
                  <a:pt x="103645" y="181665"/>
                </a:lnTo>
                <a:lnTo>
                  <a:pt x="102133" y="165735"/>
                </a:lnTo>
                <a:lnTo>
                  <a:pt x="104267" y="147180"/>
                </a:lnTo>
                <a:lnTo>
                  <a:pt x="136169" y="99961"/>
                </a:lnTo>
                <a:lnTo>
                  <a:pt x="180293" y="79513"/>
                </a:lnTo>
                <a:lnTo>
                  <a:pt x="244640" y="72694"/>
                </a:lnTo>
                <a:lnTo>
                  <a:pt x="432373" y="72694"/>
                </a:lnTo>
                <a:lnTo>
                  <a:pt x="428164" y="67246"/>
                </a:lnTo>
                <a:lnTo>
                  <a:pt x="387702" y="34575"/>
                </a:lnTo>
                <a:lnTo>
                  <a:pt x="335612" y="12472"/>
                </a:lnTo>
                <a:lnTo>
                  <a:pt x="274872" y="1381"/>
                </a:lnTo>
                <a:lnTo>
                  <a:pt x="241477" y="0"/>
                </a:lnTo>
                <a:close/>
              </a:path>
              <a:path w="492760" h="640714">
                <a:moveTo>
                  <a:pt x="432373" y="72694"/>
                </a:moveTo>
                <a:lnTo>
                  <a:pt x="244640" y="72694"/>
                </a:lnTo>
                <a:lnTo>
                  <a:pt x="278180" y="74563"/>
                </a:lnTo>
                <a:lnTo>
                  <a:pt x="307374" y="80179"/>
                </a:lnTo>
                <a:lnTo>
                  <a:pt x="352679" y="102704"/>
                </a:lnTo>
                <a:lnTo>
                  <a:pt x="381681" y="139793"/>
                </a:lnTo>
                <a:lnTo>
                  <a:pt x="395528" y="191274"/>
                </a:lnTo>
                <a:lnTo>
                  <a:pt x="474281" y="185216"/>
                </a:lnTo>
                <a:lnTo>
                  <a:pt x="471578" y="158655"/>
                </a:lnTo>
                <a:lnTo>
                  <a:pt x="465615" y="133518"/>
                </a:lnTo>
                <a:lnTo>
                  <a:pt x="456377" y="109814"/>
                </a:lnTo>
                <a:lnTo>
                  <a:pt x="443852" y="87553"/>
                </a:lnTo>
                <a:lnTo>
                  <a:pt x="432373" y="72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67724" y="117604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988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222373" y="1139697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15" y="0"/>
                </a:lnTo>
              </a:path>
            </a:pathLst>
          </a:custGeom>
          <a:ln w="726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99499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274650" y="0"/>
                </a:moveTo>
                <a:lnTo>
                  <a:pt x="0" y="0"/>
                </a:lnTo>
                <a:lnTo>
                  <a:pt x="0" y="619683"/>
                </a:lnTo>
                <a:lnTo>
                  <a:pt x="82219" y="619683"/>
                </a:lnTo>
                <a:lnTo>
                  <a:pt x="82219" y="344462"/>
                </a:lnTo>
                <a:lnTo>
                  <a:pt x="334320" y="344462"/>
                </a:lnTo>
                <a:lnTo>
                  <a:pt x="320662" y="337527"/>
                </a:lnTo>
                <a:lnTo>
                  <a:pt x="362312" y="329331"/>
                </a:lnTo>
                <a:lnTo>
                  <a:pt x="398137" y="317050"/>
                </a:lnTo>
                <a:lnTo>
                  <a:pt x="428148" y="300657"/>
                </a:lnTo>
                <a:lnTo>
                  <a:pt x="452361" y="280123"/>
                </a:lnTo>
                <a:lnTo>
                  <a:pt x="457534" y="273494"/>
                </a:lnTo>
                <a:lnTo>
                  <a:pt x="82219" y="273494"/>
                </a:lnTo>
                <a:lnTo>
                  <a:pt x="82219" y="68364"/>
                </a:lnTo>
                <a:lnTo>
                  <a:pt x="464215" y="68364"/>
                </a:lnTo>
                <a:lnTo>
                  <a:pt x="455420" y="56077"/>
                </a:lnTo>
                <a:lnTo>
                  <a:pt x="421016" y="26653"/>
                </a:lnTo>
                <a:lnTo>
                  <a:pt x="376555" y="9429"/>
                </a:lnTo>
                <a:lnTo>
                  <a:pt x="313595" y="1052"/>
                </a:lnTo>
                <a:lnTo>
                  <a:pt x="274650" y="0"/>
                </a:lnTo>
                <a:close/>
              </a:path>
              <a:path w="545464" h="619760">
                <a:moveTo>
                  <a:pt x="334320" y="344462"/>
                </a:moveTo>
                <a:lnTo>
                  <a:pt x="177139" y="344462"/>
                </a:lnTo>
                <a:lnTo>
                  <a:pt x="191905" y="344648"/>
                </a:lnTo>
                <a:lnTo>
                  <a:pt x="204416" y="345198"/>
                </a:lnTo>
                <a:lnTo>
                  <a:pt x="241609" y="353833"/>
                </a:lnTo>
                <a:lnTo>
                  <a:pt x="279674" y="380045"/>
                </a:lnTo>
                <a:lnTo>
                  <a:pt x="314145" y="421635"/>
                </a:lnTo>
                <a:lnTo>
                  <a:pt x="343668" y="464379"/>
                </a:lnTo>
                <a:lnTo>
                  <a:pt x="442696" y="619683"/>
                </a:lnTo>
                <a:lnTo>
                  <a:pt x="545109" y="619683"/>
                </a:lnTo>
                <a:lnTo>
                  <a:pt x="437934" y="450913"/>
                </a:lnTo>
                <a:lnTo>
                  <a:pt x="405060" y="405490"/>
                </a:lnTo>
                <a:lnTo>
                  <a:pt x="370128" y="368401"/>
                </a:lnTo>
                <a:lnTo>
                  <a:pt x="335999" y="345314"/>
                </a:lnTo>
                <a:lnTo>
                  <a:pt x="334320" y="344462"/>
                </a:lnTo>
                <a:close/>
              </a:path>
              <a:path w="545464" h="619760">
                <a:moveTo>
                  <a:pt x="464215" y="68364"/>
                </a:moveTo>
                <a:lnTo>
                  <a:pt x="278104" y="68364"/>
                </a:lnTo>
                <a:lnTo>
                  <a:pt x="310103" y="70125"/>
                </a:lnTo>
                <a:lnTo>
                  <a:pt x="337502" y="75418"/>
                </a:lnTo>
                <a:lnTo>
                  <a:pt x="378498" y="96647"/>
                </a:lnTo>
                <a:lnTo>
                  <a:pt x="402320" y="128957"/>
                </a:lnTo>
                <a:lnTo>
                  <a:pt x="410235" y="169049"/>
                </a:lnTo>
                <a:lnTo>
                  <a:pt x="409208" y="183794"/>
                </a:lnTo>
                <a:lnTo>
                  <a:pt x="393788" y="224586"/>
                </a:lnTo>
                <a:lnTo>
                  <a:pt x="360747" y="255172"/>
                </a:lnTo>
                <a:lnTo>
                  <a:pt x="308217" y="270570"/>
                </a:lnTo>
                <a:lnTo>
                  <a:pt x="258203" y="273494"/>
                </a:lnTo>
                <a:lnTo>
                  <a:pt x="457534" y="273494"/>
                </a:lnTo>
                <a:lnTo>
                  <a:pt x="471018" y="256213"/>
                </a:lnTo>
                <a:lnTo>
                  <a:pt x="484363" y="229708"/>
                </a:lnTo>
                <a:lnTo>
                  <a:pt x="492382" y="200606"/>
                </a:lnTo>
                <a:lnTo>
                  <a:pt x="495058" y="168910"/>
                </a:lnTo>
                <a:lnTo>
                  <a:pt x="493460" y="143923"/>
                </a:lnTo>
                <a:lnTo>
                  <a:pt x="488657" y="120029"/>
                </a:lnTo>
                <a:lnTo>
                  <a:pt x="480635" y="97242"/>
                </a:lnTo>
                <a:lnTo>
                  <a:pt x="469379" y="75577"/>
                </a:lnTo>
                <a:lnTo>
                  <a:pt x="464215" y="68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477742" y="1103350"/>
            <a:ext cx="0" cy="619760"/>
          </a:xfrm>
          <a:custGeom>
            <a:avLst/>
            <a:gdLst/>
            <a:ahLst/>
            <a:cxnLst/>
            <a:rect l="l" t="t" r="r" b="b"/>
            <a:pathLst>
              <a:path h="619760">
                <a:moveTo>
                  <a:pt x="0" y="0"/>
                </a:moveTo>
                <a:lnTo>
                  <a:pt x="0" y="619683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639883" y="1092961"/>
            <a:ext cx="547370" cy="817244"/>
          </a:xfrm>
          <a:custGeom>
            <a:avLst/>
            <a:gdLst/>
            <a:ahLst/>
            <a:cxnLst/>
            <a:rect l="l" t="t" r="r" b="b"/>
            <a:pathLst>
              <a:path w="547370" h="817244">
                <a:moveTo>
                  <a:pt x="181749" y="763346"/>
                </a:moveTo>
                <a:lnTo>
                  <a:pt x="177418" y="817016"/>
                </a:lnTo>
                <a:lnTo>
                  <a:pt x="238721" y="817016"/>
                </a:lnTo>
                <a:lnTo>
                  <a:pt x="292671" y="810956"/>
                </a:lnTo>
                <a:lnTo>
                  <a:pt x="331038" y="792772"/>
                </a:lnTo>
                <a:lnTo>
                  <a:pt x="355073" y="764222"/>
                </a:lnTo>
                <a:lnTo>
                  <a:pt x="221995" y="764222"/>
                </a:lnTo>
                <a:lnTo>
                  <a:pt x="214628" y="764167"/>
                </a:lnTo>
                <a:lnTo>
                  <a:pt x="181749" y="763346"/>
                </a:lnTo>
                <a:close/>
              </a:path>
              <a:path w="547370" h="817244">
                <a:moveTo>
                  <a:pt x="244332" y="637968"/>
                </a:moveTo>
                <a:lnTo>
                  <a:pt x="224726" y="704494"/>
                </a:lnTo>
                <a:lnTo>
                  <a:pt x="238797" y="704954"/>
                </a:lnTo>
                <a:lnTo>
                  <a:pt x="250713" y="705886"/>
                </a:lnTo>
                <a:lnTo>
                  <a:pt x="285889" y="719213"/>
                </a:lnTo>
                <a:lnTo>
                  <a:pt x="289204" y="723112"/>
                </a:lnTo>
                <a:lnTo>
                  <a:pt x="290791" y="727583"/>
                </a:lnTo>
                <a:lnTo>
                  <a:pt x="290791" y="740854"/>
                </a:lnTo>
                <a:lnTo>
                  <a:pt x="256144" y="761498"/>
                </a:lnTo>
                <a:lnTo>
                  <a:pt x="221995" y="764222"/>
                </a:lnTo>
                <a:lnTo>
                  <a:pt x="355073" y="764222"/>
                </a:lnTo>
                <a:lnTo>
                  <a:pt x="359840" y="752290"/>
                </a:lnTo>
                <a:lnTo>
                  <a:pt x="361759" y="736955"/>
                </a:lnTo>
                <a:lnTo>
                  <a:pt x="360621" y="726275"/>
                </a:lnTo>
                <a:lnTo>
                  <a:pt x="333143" y="689175"/>
                </a:lnTo>
                <a:lnTo>
                  <a:pt x="288925" y="675068"/>
                </a:lnTo>
                <a:lnTo>
                  <a:pt x="299683" y="640448"/>
                </a:lnTo>
                <a:lnTo>
                  <a:pt x="290791" y="640448"/>
                </a:lnTo>
                <a:lnTo>
                  <a:pt x="244332" y="637968"/>
                </a:lnTo>
                <a:close/>
              </a:path>
              <a:path w="547370" h="817244">
                <a:moveTo>
                  <a:pt x="302907" y="630072"/>
                </a:moveTo>
                <a:lnTo>
                  <a:pt x="246659" y="630072"/>
                </a:lnTo>
                <a:lnTo>
                  <a:pt x="244332" y="637968"/>
                </a:lnTo>
                <a:lnTo>
                  <a:pt x="290791" y="640448"/>
                </a:lnTo>
                <a:lnTo>
                  <a:pt x="299885" y="639798"/>
                </a:lnTo>
                <a:lnTo>
                  <a:pt x="302907" y="630072"/>
                </a:lnTo>
                <a:close/>
              </a:path>
              <a:path w="547370" h="817244">
                <a:moveTo>
                  <a:pt x="299885" y="639798"/>
                </a:moveTo>
                <a:lnTo>
                  <a:pt x="290791" y="640448"/>
                </a:lnTo>
                <a:lnTo>
                  <a:pt x="299683" y="640448"/>
                </a:lnTo>
                <a:lnTo>
                  <a:pt x="299885" y="639798"/>
                </a:lnTo>
                <a:close/>
              </a:path>
              <a:path w="547370" h="817244">
                <a:moveTo>
                  <a:pt x="367568" y="630072"/>
                </a:moveTo>
                <a:lnTo>
                  <a:pt x="302907" y="630072"/>
                </a:lnTo>
                <a:lnTo>
                  <a:pt x="299885" y="639798"/>
                </a:lnTo>
                <a:lnTo>
                  <a:pt x="337285" y="637125"/>
                </a:lnTo>
                <a:lnTo>
                  <a:pt x="367568" y="630072"/>
                </a:lnTo>
                <a:close/>
              </a:path>
              <a:path w="547370" h="817244">
                <a:moveTo>
                  <a:pt x="292087" y="0"/>
                </a:moveTo>
                <a:lnTo>
                  <a:pt x="252036" y="2328"/>
                </a:lnTo>
                <a:lnTo>
                  <a:pt x="213675" y="9323"/>
                </a:lnTo>
                <a:lnTo>
                  <a:pt x="177017" y="20997"/>
                </a:lnTo>
                <a:lnTo>
                  <a:pt x="142074" y="37363"/>
                </a:lnTo>
                <a:lnTo>
                  <a:pt x="109944" y="58242"/>
                </a:lnTo>
                <a:lnTo>
                  <a:pt x="57369" y="112983"/>
                </a:lnTo>
                <a:lnTo>
                  <a:pt x="36918" y="146850"/>
                </a:lnTo>
                <a:lnTo>
                  <a:pt x="20745" y="184414"/>
                </a:lnTo>
                <a:lnTo>
                  <a:pt x="9210" y="225061"/>
                </a:lnTo>
                <a:lnTo>
                  <a:pt x="2300" y="268792"/>
                </a:lnTo>
                <a:lnTo>
                  <a:pt x="0" y="315607"/>
                </a:lnTo>
                <a:lnTo>
                  <a:pt x="2052" y="359239"/>
                </a:lnTo>
                <a:lnTo>
                  <a:pt x="8202" y="401435"/>
                </a:lnTo>
                <a:lnTo>
                  <a:pt x="18436" y="442225"/>
                </a:lnTo>
                <a:lnTo>
                  <a:pt x="32740" y="481634"/>
                </a:lnTo>
                <a:lnTo>
                  <a:pt x="50944" y="517984"/>
                </a:lnTo>
                <a:lnTo>
                  <a:pt x="72894" y="549776"/>
                </a:lnTo>
                <a:lnTo>
                  <a:pt x="128079" y="599630"/>
                </a:lnTo>
                <a:lnTo>
                  <a:pt x="161781" y="617511"/>
                </a:lnTo>
                <a:lnTo>
                  <a:pt x="200134" y="630264"/>
                </a:lnTo>
                <a:lnTo>
                  <a:pt x="243138" y="637904"/>
                </a:lnTo>
                <a:lnTo>
                  <a:pt x="244332" y="637968"/>
                </a:lnTo>
                <a:lnTo>
                  <a:pt x="246659" y="630072"/>
                </a:lnTo>
                <a:lnTo>
                  <a:pt x="367568" y="630072"/>
                </a:lnTo>
                <a:lnTo>
                  <a:pt x="380047" y="627165"/>
                </a:lnTo>
                <a:lnTo>
                  <a:pt x="419075" y="610578"/>
                </a:lnTo>
                <a:lnTo>
                  <a:pt x="454367" y="587375"/>
                </a:lnTo>
                <a:lnTo>
                  <a:pt x="472180" y="570357"/>
                </a:lnTo>
                <a:lnTo>
                  <a:pt x="284010" y="570357"/>
                </a:lnTo>
                <a:lnTo>
                  <a:pt x="256287" y="568540"/>
                </a:lnTo>
                <a:lnTo>
                  <a:pt x="203867" y="553978"/>
                </a:lnTo>
                <a:lnTo>
                  <a:pt x="156510" y="524763"/>
                </a:lnTo>
                <a:lnTo>
                  <a:pt x="120810" y="480720"/>
                </a:lnTo>
                <a:lnTo>
                  <a:pt x="97712" y="422380"/>
                </a:lnTo>
                <a:lnTo>
                  <a:pt x="86244" y="353418"/>
                </a:lnTo>
                <a:lnTo>
                  <a:pt x="84810" y="315175"/>
                </a:lnTo>
                <a:lnTo>
                  <a:pt x="86027" y="284777"/>
                </a:lnTo>
                <a:lnTo>
                  <a:pt x="95761" y="225275"/>
                </a:lnTo>
                <a:lnTo>
                  <a:pt x="115717" y="168837"/>
                </a:lnTo>
                <a:lnTo>
                  <a:pt x="149354" y="122865"/>
                </a:lnTo>
                <a:lnTo>
                  <a:pt x="196892" y="89333"/>
                </a:lnTo>
                <a:lnTo>
                  <a:pt x="256495" y="72240"/>
                </a:lnTo>
                <a:lnTo>
                  <a:pt x="290652" y="70103"/>
                </a:lnTo>
                <a:lnTo>
                  <a:pt x="473914" y="70103"/>
                </a:lnTo>
                <a:lnTo>
                  <a:pt x="448309" y="47307"/>
                </a:lnTo>
                <a:lnTo>
                  <a:pt x="414858" y="26590"/>
                </a:lnTo>
                <a:lnTo>
                  <a:pt x="377671" y="11809"/>
                </a:lnTo>
                <a:lnTo>
                  <a:pt x="336747" y="2950"/>
                </a:lnTo>
                <a:lnTo>
                  <a:pt x="292087" y="0"/>
                </a:lnTo>
                <a:close/>
              </a:path>
              <a:path w="547370" h="817244">
                <a:moveTo>
                  <a:pt x="464756" y="412686"/>
                </a:moveTo>
                <a:lnTo>
                  <a:pt x="454397" y="449422"/>
                </a:lnTo>
                <a:lnTo>
                  <a:pt x="422160" y="508391"/>
                </a:lnTo>
                <a:lnTo>
                  <a:pt x="375178" y="548014"/>
                </a:lnTo>
                <a:lnTo>
                  <a:pt x="317068" y="567868"/>
                </a:lnTo>
                <a:lnTo>
                  <a:pt x="284010" y="570357"/>
                </a:lnTo>
                <a:lnTo>
                  <a:pt x="472180" y="570357"/>
                </a:lnTo>
                <a:lnTo>
                  <a:pt x="485231" y="557888"/>
                </a:lnTo>
                <a:lnTo>
                  <a:pt x="510954" y="522425"/>
                </a:lnTo>
                <a:lnTo>
                  <a:pt x="531536" y="480959"/>
                </a:lnTo>
                <a:lnTo>
                  <a:pt x="546976" y="433463"/>
                </a:lnTo>
                <a:lnTo>
                  <a:pt x="464756" y="412686"/>
                </a:lnTo>
                <a:close/>
              </a:path>
              <a:path w="547370" h="817244">
                <a:moveTo>
                  <a:pt x="473914" y="70103"/>
                </a:moveTo>
                <a:lnTo>
                  <a:pt x="290652" y="70103"/>
                </a:lnTo>
                <a:lnTo>
                  <a:pt x="320377" y="72025"/>
                </a:lnTo>
                <a:lnTo>
                  <a:pt x="347449" y="77801"/>
                </a:lnTo>
                <a:lnTo>
                  <a:pt x="393636" y="100977"/>
                </a:lnTo>
                <a:lnTo>
                  <a:pt x="429739" y="140962"/>
                </a:lnTo>
                <a:lnTo>
                  <a:pt x="456107" y="199339"/>
                </a:lnTo>
                <a:lnTo>
                  <a:pt x="536587" y="180301"/>
                </a:lnTo>
                <a:lnTo>
                  <a:pt x="521740" y="139870"/>
                </a:lnTo>
                <a:lnTo>
                  <a:pt x="502078" y="104236"/>
                </a:lnTo>
                <a:lnTo>
                  <a:pt x="477601" y="73386"/>
                </a:lnTo>
                <a:lnTo>
                  <a:pt x="473914" y="70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263174" y="969200"/>
            <a:ext cx="593090" cy="764540"/>
          </a:xfrm>
          <a:custGeom>
            <a:avLst/>
            <a:gdLst/>
            <a:ahLst/>
            <a:cxnLst/>
            <a:rect l="l" t="t" r="r" b="b"/>
            <a:pathLst>
              <a:path w="593089" h="764539">
                <a:moveTo>
                  <a:pt x="296849" y="123761"/>
                </a:moveTo>
                <a:lnTo>
                  <a:pt x="246338" y="127241"/>
                </a:lnTo>
                <a:lnTo>
                  <a:pt x="199698" y="137687"/>
                </a:lnTo>
                <a:lnTo>
                  <a:pt x="156920" y="155105"/>
                </a:lnTo>
                <a:lnTo>
                  <a:pt x="118000" y="179501"/>
                </a:lnTo>
                <a:lnTo>
                  <a:pt x="82931" y="210883"/>
                </a:lnTo>
                <a:lnTo>
                  <a:pt x="53092" y="248447"/>
                </a:lnTo>
                <a:lnTo>
                  <a:pt x="29873" y="291367"/>
                </a:lnTo>
                <a:lnTo>
                  <a:pt x="13281" y="339638"/>
                </a:lnTo>
                <a:lnTo>
                  <a:pt x="3321" y="393253"/>
                </a:lnTo>
                <a:lnTo>
                  <a:pt x="0" y="452208"/>
                </a:lnTo>
                <a:lnTo>
                  <a:pt x="2217" y="492454"/>
                </a:lnTo>
                <a:lnTo>
                  <a:pt x="8869" y="531618"/>
                </a:lnTo>
                <a:lnTo>
                  <a:pt x="19957" y="569702"/>
                </a:lnTo>
                <a:lnTo>
                  <a:pt x="35483" y="606704"/>
                </a:lnTo>
                <a:lnTo>
                  <a:pt x="55326" y="641320"/>
                </a:lnTo>
                <a:lnTo>
                  <a:pt x="79365" y="672060"/>
                </a:lnTo>
                <a:lnTo>
                  <a:pt x="107571" y="698935"/>
                </a:lnTo>
                <a:lnTo>
                  <a:pt x="139915" y="721956"/>
                </a:lnTo>
                <a:lnTo>
                  <a:pt x="175565" y="740421"/>
                </a:lnTo>
                <a:lnTo>
                  <a:pt x="213513" y="753627"/>
                </a:lnTo>
                <a:lnTo>
                  <a:pt x="253789" y="761561"/>
                </a:lnTo>
                <a:lnTo>
                  <a:pt x="296418" y="764209"/>
                </a:lnTo>
                <a:lnTo>
                  <a:pt x="336097" y="761828"/>
                </a:lnTo>
                <a:lnTo>
                  <a:pt x="374421" y="754675"/>
                </a:lnTo>
                <a:lnTo>
                  <a:pt x="411393" y="742735"/>
                </a:lnTo>
                <a:lnTo>
                  <a:pt x="447014" y="725995"/>
                </a:lnTo>
                <a:lnTo>
                  <a:pt x="479873" y="704683"/>
                </a:lnTo>
                <a:lnTo>
                  <a:pt x="491685" y="694118"/>
                </a:lnTo>
                <a:lnTo>
                  <a:pt x="295986" y="694118"/>
                </a:lnTo>
                <a:lnTo>
                  <a:pt x="252471" y="690089"/>
                </a:lnTo>
                <a:lnTo>
                  <a:pt x="212794" y="678013"/>
                </a:lnTo>
                <a:lnTo>
                  <a:pt x="176957" y="657905"/>
                </a:lnTo>
                <a:lnTo>
                  <a:pt x="144957" y="629780"/>
                </a:lnTo>
                <a:lnTo>
                  <a:pt x="118645" y="594676"/>
                </a:lnTo>
                <a:lnTo>
                  <a:pt x="99848" y="553619"/>
                </a:lnTo>
                <a:lnTo>
                  <a:pt x="88570" y="506613"/>
                </a:lnTo>
                <a:lnTo>
                  <a:pt x="84810" y="453656"/>
                </a:lnTo>
                <a:lnTo>
                  <a:pt x="88732" y="388877"/>
                </a:lnTo>
                <a:lnTo>
                  <a:pt x="100498" y="334090"/>
                </a:lnTo>
                <a:lnTo>
                  <a:pt x="120107" y="289284"/>
                </a:lnTo>
                <a:lnTo>
                  <a:pt x="147561" y="254444"/>
                </a:lnTo>
                <a:lnTo>
                  <a:pt x="180449" y="228322"/>
                </a:lnTo>
                <a:lnTo>
                  <a:pt x="216363" y="209661"/>
                </a:lnTo>
                <a:lnTo>
                  <a:pt x="255306" y="198462"/>
                </a:lnTo>
                <a:lnTo>
                  <a:pt x="297281" y="194729"/>
                </a:lnTo>
                <a:lnTo>
                  <a:pt x="492030" y="194729"/>
                </a:lnTo>
                <a:lnTo>
                  <a:pt x="484003" y="187203"/>
                </a:lnTo>
                <a:lnTo>
                  <a:pt x="451637" y="164731"/>
                </a:lnTo>
                <a:lnTo>
                  <a:pt x="416089" y="146826"/>
                </a:lnTo>
                <a:lnTo>
                  <a:pt x="378463" y="134021"/>
                </a:lnTo>
                <a:lnTo>
                  <a:pt x="338726" y="126328"/>
                </a:lnTo>
                <a:lnTo>
                  <a:pt x="296849" y="123761"/>
                </a:lnTo>
                <a:close/>
              </a:path>
              <a:path w="593089" h="764539">
                <a:moveTo>
                  <a:pt x="492030" y="194729"/>
                </a:moveTo>
                <a:lnTo>
                  <a:pt x="297281" y="194729"/>
                </a:lnTo>
                <a:lnTo>
                  <a:pt x="327147" y="196674"/>
                </a:lnTo>
                <a:lnTo>
                  <a:pt x="355509" y="202501"/>
                </a:lnTo>
                <a:lnTo>
                  <a:pt x="407784" y="225742"/>
                </a:lnTo>
                <a:lnTo>
                  <a:pt x="451037" y="263050"/>
                </a:lnTo>
                <a:lnTo>
                  <a:pt x="482498" y="313016"/>
                </a:lnTo>
                <a:lnTo>
                  <a:pt x="501643" y="374121"/>
                </a:lnTo>
                <a:lnTo>
                  <a:pt x="508025" y="444855"/>
                </a:lnTo>
                <a:lnTo>
                  <a:pt x="504293" y="501162"/>
                </a:lnTo>
                <a:lnTo>
                  <a:pt x="493098" y="550656"/>
                </a:lnTo>
                <a:lnTo>
                  <a:pt x="474437" y="593334"/>
                </a:lnTo>
                <a:lnTo>
                  <a:pt x="448310" y="629196"/>
                </a:lnTo>
                <a:lnTo>
                  <a:pt x="416336" y="657599"/>
                </a:lnTo>
                <a:lnTo>
                  <a:pt x="380320" y="677887"/>
                </a:lnTo>
                <a:lnTo>
                  <a:pt x="340217" y="690060"/>
                </a:lnTo>
                <a:lnTo>
                  <a:pt x="295986" y="694118"/>
                </a:lnTo>
                <a:lnTo>
                  <a:pt x="491685" y="694118"/>
                </a:lnTo>
                <a:lnTo>
                  <a:pt x="533746" y="648423"/>
                </a:lnTo>
                <a:lnTo>
                  <a:pt x="554761" y="613473"/>
                </a:lnTo>
                <a:lnTo>
                  <a:pt x="571422" y="575104"/>
                </a:lnTo>
                <a:lnTo>
                  <a:pt x="583325" y="534215"/>
                </a:lnTo>
                <a:lnTo>
                  <a:pt x="590467" y="490836"/>
                </a:lnTo>
                <a:lnTo>
                  <a:pt x="592848" y="444995"/>
                </a:lnTo>
                <a:lnTo>
                  <a:pt x="590579" y="399806"/>
                </a:lnTo>
                <a:lnTo>
                  <a:pt x="583779" y="357062"/>
                </a:lnTo>
                <a:lnTo>
                  <a:pt x="572462" y="316777"/>
                </a:lnTo>
                <a:lnTo>
                  <a:pt x="556640" y="278968"/>
                </a:lnTo>
                <a:lnTo>
                  <a:pt x="536519" y="244323"/>
                </a:lnTo>
                <a:lnTo>
                  <a:pt x="512302" y="213734"/>
                </a:lnTo>
                <a:lnTo>
                  <a:pt x="492030" y="194729"/>
                </a:lnTo>
                <a:close/>
              </a:path>
              <a:path w="593089" h="764539">
                <a:moveTo>
                  <a:pt x="239877" y="1727"/>
                </a:moveTo>
                <a:lnTo>
                  <a:pt x="191010" y="16268"/>
                </a:lnTo>
                <a:lnTo>
                  <a:pt x="159872" y="57854"/>
                </a:lnTo>
                <a:lnTo>
                  <a:pt x="154050" y="96926"/>
                </a:lnTo>
                <a:lnTo>
                  <a:pt x="210312" y="96926"/>
                </a:lnTo>
                <a:lnTo>
                  <a:pt x="210712" y="87682"/>
                </a:lnTo>
                <a:lnTo>
                  <a:pt x="212344" y="79640"/>
                </a:lnTo>
                <a:lnTo>
                  <a:pt x="215194" y="72814"/>
                </a:lnTo>
                <a:lnTo>
                  <a:pt x="219252" y="67221"/>
                </a:lnTo>
                <a:lnTo>
                  <a:pt x="225018" y="60439"/>
                </a:lnTo>
                <a:lnTo>
                  <a:pt x="232803" y="57124"/>
                </a:lnTo>
                <a:lnTo>
                  <a:pt x="422686" y="57124"/>
                </a:lnTo>
                <a:lnTo>
                  <a:pt x="429488" y="41990"/>
                </a:lnTo>
                <a:lnTo>
                  <a:pt x="430851" y="36347"/>
                </a:lnTo>
                <a:lnTo>
                  <a:pt x="350799" y="36347"/>
                </a:lnTo>
                <a:lnTo>
                  <a:pt x="342798" y="35565"/>
                </a:lnTo>
                <a:lnTo>
                  <a:pt x="333511" y="33229"/>
                </a:lnTo>
                <a:lnTo>
                  <a:pt x="322953" y="29350"/>
                </a:lnTo>
                <a:lnTo>
                  <a:pt x="289796" y="14200"/>
                </a:lnTo>
                <a:lnTo>
                  <a:pt x="270797" y="7261"/>
                </a:lnTo>
                <a:lnTo>
                  <a:pt x="254153" y="3108"/>
                </a:lnTo>
                <a:lnTo>
                  <a:pt x="239877" y="1727"/>
                </a:lnTo>
                <a:close/>
              </a:path>
              <a:path w="593089" h="764539">
                <a:moveTo>
                  <a:pt x="422686" y="57124"/>
                </a:moveTo>
                <a:lnTo>
                  <a:pt x="242328" y="57124"/>
                </a:lnTo>
                <a:lnTo>
                  <a:pt x="249875" y="58072"/>
                </a:lnTo>
                <a:lnTo>
                  <a:pt x="259313" y="60925"/>
                </a:lnTo>
                <a:lnTo>
                  <a:pt x="270644" y="65697"/>
                </a:lnTo>
                <a:lnTo>
                  <a:pt x="304477" y="82737"/>
                </a:lnTo>
                <a:lnTo>
                  <a:pt x="323000" y="90133"/>
                </a:lnTo>
                <a:lnTo>
                  <a:pt x="339411" y="94578"/>
                </a:lnTo>
                <a:lnTo>
                  <a:pt x="353682" y="96062"/>
                </a:lnTo>
                <a:lnTo>
                  <a:pt x="370619" y="94550"/>
                </a:lnTo>
                <a:lnTo>
                  <a:pt x="385960" y="90022"/>
                </a:lnTo>
                <a:lnTo>
                  <a:pt x="399732" y="82491"/>
                </a:lnTo>
                <a:lnTo>
                  <a:pt x="411962" y="71970"/>
                </a:lnTo>
                <a:lnTo>
                  <a:pt x="422078" y="58476"/>
                </a:lnTo>
                <a:lnTo>
                  <a:pt x="422686" y="57124"/>
                </a:lnTo>
                <a:close/>
              </a:path>
              <a:path w="593089" h="764539">
                <a:moveTo>
                  <a:pt x="436194" y="0"/>
                </a:moveTo>
                <a:lnTo>
                  <a:pt x="381673" y="0"/>
                </a:lnTo>
                <a:lnTo>
                  <a:pt x="379911" y="9947"/>
                </a:lnTo>
                <a:lnTo>
                  <a:pt x="377648" y="18121"/>
                </a:lnTo>
                <a:lnTo>
                  <a:pt x="374874" y="24483"/>
                </a:lnTo>
                <a:lnTo>
                  <a:pt x="371576" y="28994"/>
                </a:lnTo>
                <a:lnTo>
                  <a:pt x="366814" y="33896"/>
                </a:lnTo>
                <a:lnTo>
                  <a:pt x="359892" y="36347"/>
                </a:lnTo>
                <a:lnTo>
                  <a:pt x="430851" y="36347"/>
                </a:lnTo>
                <a:lnTo>
                  <a:pt x="434193" y="22502"/>
                </a:lnTo>
                <a:lnTo>
                  <a:pt x="436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963198" y="1686890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2165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004308" y="143860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963198" y="140241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091" y="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004308" y="117571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82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963198" y="1139520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9" y="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11914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77025" y="424078"/>
                </a:moveTo>
                <a:lnTo>
                  <a:pt x="0" y="431012"/>
                </a:lnTo>
                <a:lnTo>
                  <a:pt x="2764" y="461244"/>
                </a:lnTo>
                <a:lnTo>
                  <a:pt x="9340" y="489858"/>
                </a:lnTo>
                <a:lnTo>
                  <a:pt x="34036" y="542226"/>
                </a:lnTo>
                <a:lnTo>
                  <a:pt x="72374" y="585296"/>
                </a:lnTo>
                <a:lnTo>
                  <a:pt x="123037" y="615937"/>
                </a:lnTo>
                <a:lnTo>
                  <a:pt x="186547" y="634303"/>
                </a:lnTo>
                <a:lnTo>
                  <a:pt x="263677" y="640448"/>
                </a:lnTo>
                <a:lnTo>
                  <a:pt x="296030" y="638933"/>
                </a:lnTo>
                <a:lnTo>
                  <a:pt x="355651" y="626818"/>
                </a:lnTo>
                <a:lnTo>
                  <a:pt x="407911" y="602884"/>
                </a:lnTo>
                <a:lnTo>
                  <a:pt x="448492" y="568917"/>
                </a:lnTo>
                <a:lnTo>
                  <a:pt x="449378" y="567753"/>
                </a:lnTo>
                <a:lnTo>
                  <a:pt x="259930" y="567753"/>
                </a:lnTo>
                <a:lnTo>
                  <a:pt x="234187" y="566593"/>
                </a:lnTo>
                <a:lnTo>
                  <a:pt x="186643" y="557348"/>
                </a:lnTo>
                <a:lnTo>
                  <a:pt x="145154" y="539284"/>
                </a:lnTo>
                <a:lnTo>
                  <a:pt x="113997" y="515049"/>
                </a:lnTo>
                <a:lnTo>
                  <a:pt x="86112" y="466618"/>
                </a:lnTo>
                <a:lnTo>
                  <a:pt x="80649" y="446398"/>
                </a:lnTo>
                <a:lnTo>
                  <a:pt x="77025" y="424078"/>
                </a:lnTo>
                <a:close/>
              </a:path>
              <a:path w="492760" h="640714">
                <a:moveTo>
                  <a:pt x="241465" y="0"/>
                </a:moveTo>
                <a:lnTo>
                  <a:pt x="181770" y="5299"/>
                </a:lnTo>
                <a:lnTo>
                  <a:pt x="127800" y="21209"/>
                </a:lnTo>
                <a:lnTo>
                  <a:pt x="82757" y="47296"/>
                </a:lnTo>
                <a:lnTo>
                  <a:pt x="50050" y="83223"/>
                </a:lnTo>
                <a:lnTo>
                  <a:pt x="30056" y="125528"/>
                </a:lnTo>
                <a:lnTo>
                  <a:pt x="23367" y="171081"/>
                </a:lnTo>
                <a:lnTo>
                  <a:pt x="24722" y="191898"/>
                </a:lnTo>
                <a:lnTo>
                  <a:pt x="35599" y="230508"/>
                </a:lnTo>
                <a:lnTo>
                  <a:pt x="57438" y="264833"/>
                </a:lnTo>
                <a:lnTo>
                  <a:pt x="90323" y="293707"/>
                </a:lnTo>
                <a:lnTo>
                  <a:pt x="131357" y="315318"/>
                </a:lnTo>
                <a:lnTo>
                  <a:pt x="191130" y="334631"/>
                </a:lnTo>
                <a:lnTo>
                  <a:pt x="269595" y="354353"/>
                </a:lnTo>
                <a:lnTo>
                  <a:pt x="300969" y="362584"/>
                </a:lnTo>
                <a:lnTo>
                  <a:pt x="340994" y="374891"/>
                </a:lnTo>
                <a:lnTo>
                  <a:pt x="387006" y="401001"/>
                </a:lnTo>
                <a:lnTo>
                  <a:pt x="409476" y="434992"/>
                </a:lnTo>
                <a:lnTo>
                  <a:pt x="413689" y="462165"/>
                </a:lnTo>
                <a:lnTo>
                  <a:pt x="412584" y="476198"/>
                </a:lnTo>
                <a:lnTo>
                  <a:pt x="396100" y="515251"/>
                </a:lnTo>
                <a:lnTo>
                  <a:pt x="359529" y="546078"/>
                </a:lnTo>
                <a:lnTo>
                  <a:pt x="304090" y="564275"/>
                </a:lnTo>
                <a:lnTo>
                  <a:pt x="259930" y="567753"/>
                </a:lnTo>
                <a:lnTo>
                  <a:pt x="449378" y="567753"/>
                </a:lnTo>
                <a:lnTo>
                  <a:pt x="476574" y="526095"/>
                </a:lnTo>
                <a:lnTo>
                  <a:pt x="490695" y="479618"/>
                </a:lnTo>
                <a:lnTo>
                  <a:pt x="492455" y="455244"/>
                </a:lnTo>
                <a:lnTo>
                  <a:pt x="490841" y="431012"/>
                </a:lnTo>
                <a:lnTo>
                  <a:pt x="478031" y="387167"/>
                </a:lnTo>
                <a:lnTo>
                  <a:pt x="452125" y="349105"/>
                </a:lnTo>
                <a:lnTo>
                  <a:pt x="412215" y="317611"/>
                </a:lnTo>
                <a:lnTo>
                  <a:pt x="364480" y="295563"/>
                </a:lnTo>
                <a:lnTo>
                  <a:pt x="295892" y="275818"/>
                </a:lnTo>
                <a:lnTo>
                  <a:pt x="204636" y="253617"/>
                </a:lnTo>
                <a:lnTo>
                  <a:pt x="168983" y="242495"/>
                </a:lnTo>
                <a:lnTo>
                  <a:pt x="126212" y="220700"/>
                </a:lnTo>
                <a:lnTo>
                  <a:pt x="103632" y="181665"/>
                </a:lnTo>
                <a:lnTo>
                  <a:pt x="102120" y="165735"/>
                </a:lnTo>
                <a:lnTo>
                  <a:pt x="104256" y="147180"/>
                </a:lnTo>
                <a:lnTo>
                  <a:pt x="136169" y="99961"/>
                </a:lnTo>
                <a:lnTo>
                  <a:pt x="180289" y="79513"/>
                </a:lnTo>
                <a:lnTo>
                  <a:pt x="244640" y="72694"/>
                </a:lnTo>
                <a:lnTo>
                  <a:pt x="432366" y="72694"/>
                </a:lnTo>
                <a:lnTo>
                  <a:pt x="428159" y="67246"/>
                </a:lnTo>
                <a:lnTo>
                  <a:pt x="387696" y="34575"/>
                </a:lnTo>
                <a:lnTo>
                  <a:pt x="335607" y="12472"/>
                </a:lnTo>
                <a:lnTo>
                  <a:pt x="274866" y="1381"/>
                </a:lnTo>
                <a:lnTo>
                  <a:pt x="241465" y="0"/>
                </a:lnTo>
                <a:close/>
              </a:path>
              <a:path w="492760" h="640714">
                <a:moveTo>
                  <a:pt x="432366" y="72694"/>
                </a:moveTo>
                <a:lnTo>
                  <a:pt x="244640" y="72694"/>
                </a:lnTo>
                <a:lnTo>
                  <a:pt x="278175" y="74563"/>
                </a:lnTo>
                <a:lnTo>
                  <a:pt x="307370" y="80179"/>
                </a:lnTo>
                <a:lnTo>
                  <a:pt x="352678" y="102704"/>
                </a:lnTo>
                <a:lnTo>
                  <a:pt x="381676" y="139793"/>
                </a:lnTo>
                <a:lnTo>
                  <a:pt x="395528" y="191274"/>
                </a:lnTo>
                <a:lnTo>
                  <a:pt x="474281" y="185216"/>
                </a:lnTo>
                <a:lnTo>
                  <a:pt x="471571" y="158655"/>
                </a:lnTo>
                <a:lnTo>
                  <a:pt x="465604" y="133518"/>
                </a:lnTo>
                <a:lnTo>
                  <a:pt x="456364" y="109814"/>
                </a:lnTo>
                <a:lnTo>
                  <a:pt x="443839" y="87553"/>
                </a:lnTo>
                <a:lnTo>
                  <a:pt x="432366" y="72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91262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5" h="619760">
                <a:moveTo>
                  <a:pt x="0" y="619683"/>
                </a:moveTo>
                <a:lnTo>
                  <a:pt x="0" y="0"/>
                </a:lnTo>
                <a:lnTo>
                  <a:pt x="274647" y="0"/>
                </a:lnTo>
                <a:lnTo>
                  <a:pt x="313594" y="1052"/>
                </a:lnTo>
                <a:lnTo>
                  <a:pt x="376558" y="9429"/>
                </a:lnTo>
                <a:lnTo>
                  <a:pt x="421021" y="26653"/>
                </a:lnTo>
                <a:lnTo>
                  <a:pt x="455423" y="56077"/>
                </a:lnTo>
                <a:lnTo>
                  <a:pt x="480634" y="97242"/>
                </a:lnTo>
                <a:lnTo>
                  <a:pt x="493460" y="143923"/>
                </a:lnTo>
                <a:lnTo>
                  <a:pt x="495058" y="168910"/>
                </a:lnTo>
                <a:lnTo>
                  <a:pt x="492383" y="200606"/>
                </a:lnTo>
                <a:lnTo>
                  <a:pt x="471019" y="256213"/>
                </a:lnTo>
                <a:lnTo>
                  <a:pt x="428150" y="300657"/>
                </a:lnTo>
                <a:lnTo>
                  <a:pt x="362316" y="329331"/>
                </a:lnTo>
                <a:lnTo>
                  <a:pt x="320663" y="337527"/>
                </a:lnTo>
                <a:lnTo>
                  <a:pt x="336000" y="345314"/>
                </a:lnTo>
                <a:lnTo>
                  <a:pt x="370137" y="368401"/>
                </a:lnTo>
                <a:lnTo>
                  <a:pt x="405063" y="405490"/>
                </a:lnTo>
                <a:lnTo>
                  <a:pt x="437932" y="450913"/>
                </a:lnTo>
                <a:lnTo>
                  <a:pt x="545109" y="619683"/>
                </a:lnTo>
                <a:lnTo>
                  <a:pt x="442696" y="619683"/>
                </a:lnTo>
                <a:lnTo>
                  <a:pt x="360763" y="490728"/>
                </a:lnTo>
                <a:lnTo>
                  <a:pt x="343673" y="464379"/>
                </a:lnTo>
                <a:lnTo>
                  <a:pt x="314148" y="421635"/>
                </a:lnTo>
                <a:lnTo>
                  <a:pt x="290404" y="391491"/>
                </a:lnTo>
                <a:lnTo>
                  <a:pt x="260079" y="363778"/>
                </a:lnTo>
                <a:lnTo>
                  <a:pt x="222718" y="347345"/>
                </a:lnTo>
                <a:lnTo>
                  <a:pt x="177138" y="344462"/>
                </a:lnTo>
                <a:lnTo>
                  <a:pt x="82224" y="344462"/>
                </a:lnTo>
                <a:lnTo>
                  <a:pt x="82224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73487" y="1171714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4" h="205740">
                <a:moveTo>
                  <a:pt x="0" y="205130"/>
                </a:moveTo>
                <a:lnTo>
                  <a:pt x="175978" y="205130"/>
                </a:lnTo>
                <a:lnTo>
                  <a:pt x="202543" y="204399"/>
                </a:lnTo>
                <a:lnTo>
                  <a:pt x="246367" y="198551"/>
                </a:lnTo>
                <a:lnTo>
                  <a:pt x="291466" y="178400"/>
                </a:lnTo>
                <a:lnTo>
                  <a:pt x="318764" y="143185"/>
                </a:lnTo>
                <a:lnTo>
                  <a:pt x="328013" y="100685"/>
                </a:lnTo>
                <a:lnTo>
                  <a:pt x="326036" y="79680"/>
                </a:lnTo>
                <a:lnTo>
                  <a:pt x="310183" y="43451"/>
                </a:lnTo>
                <a:lnTo>
                  <a:pt x="278077" y="15891"/>
                </a:lnTo>
                <a:lnTo>
                  <a:pt x="227880" y="1761"/>
                </a:lnTo>
                <a:lnTo>
                  <a:pt x="195886" y="0"/>
                </a:lnTo>
                <a:lnTo>
                  <a:pt x="0" y="0"/>
                </a:lnTo>
                <a:lnTo>
                  <a:pt x="0" y="20513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16284" y="1103350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80" h="619760">
                <a:moveTo>
                  <a:pt x="0" y="619683"/>
                </a:moveTo>
                <a:lnTo>
                  <a:pt x="0" y="0"/>
                </a:lnTo>
                <a:lnTo>
                  <a:pt x="447454" y="0"/>
                </a:lnTo>
                <a:lnTo>
                  <a:pt x="447454" y="72694"/>
                </a:lnTo>
                <a:lnTo>
                  <a:pt x="82223" y="72694"/>
                </a:lnTo>
                <a:lnTo>
                  <a:pt x="82223" y="263105"/>
                </a:lnTo>
                <a:lnTo>
                  <a:pt x="424086" y="263105"/>
                </a:lnTo>
                <a:lnTo>
                  <a:pt x="424086" y="335800"/>
                </a:lnTo>
                <a:lnTo>
                  <a:pt x="82223" y="335800"/>
                </a:lnTo>
                <a:lnTo>
                  <a:pt x="82223" y="546976"/>
                </a:lnTo>
                <a:lnTo>
                  <a:pt x="462173" y="546976"/>
                </a:lnTo>
                <a:lnTo>
                  <a:pt x="462173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664995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0" y="431012"/>
                </a:moveTo>
                <a:lnTo>
                  <a:pt x="77025" y="424078"/>
                </a:lnTo>
                <a:lnTo>
                  <a:pt x="80651" y="446398"/>
                </a:lnTo>
                <a:lnTo>
                  <a:pt x="86118" y="466618"/>
                </a:lnTo>
                <a:lnTo>
                  <a:pt x="114004" y="515049"/>
                </a:lnTo>
                <a:lnTo>
                  <a:pt x="145165" y="539284"/>
                </a:lnTo>
                <a:lnTo>
                  <a:pt x="186648" y="557348"/>
                </a:lnTo>
                <a:lnTo>
                  <a:pt x="234187" y="566593"/>
                </a:lnTo>
                <a:lnTo>
                  <a:pt x="259930" y="567753"/>
                </a:lnTo>
                <a:lnTo>
                  <a:pt x="282707" y="566886"/>
                </a:lnTo>
                <a:lnTo>
                  <a:pt x="324094" y="559904"/>
                </a:lnTo>
                <a:lnTo>
                  <a:pt x="374013" y="537100"/>
                </a:lnTo>
                <a:lnTo>
                  <a:pt x="403779" y="502754"/>
                </a:lnTo>
                <a:lnTo>
                  <a:pt x="413702" y="462165"/>
                </a:lnTo>
                <a:lnTo>
                  <a:pt x="412647" y="448126"/>
                </a:lnTo>
                <a:lnTo>
                  <a:pt x="396824" y="411391"/>
                </a:lnTo>
                <a:lnTo>
                  <a:pt x="359098" y="382766"/>
                </a:lnTo>
                <a:lnTo>
                  <a:pt x="300972" y="362584"/>
                </a:lnTo>
                <a:lnTo>
                  <a:pt x="230657" y="344754"/>
                </a:lnTo>
                <a:lnTo>
                  <a:pt x="191135" y="334631"/>
                </a:lnTo>
                <a:lnTo>
                  <a:pt x="131357" y="315318"/>
                </a:lnTo>
                <a:lnTo>
                  <a:pt x="90329" y="293707"/>
                </a:lnTo>
                <a:lnTo>
                  <a:pt x="57378" y="264770"/>
                </a:lnTo>
                <a:lnTo>
                  <a:pt x="35599" y="230508"/>
                </a:lnTo>
                <a:lnTo>
                  <a:pt x="24722" y="191898"/>
                </a:lnTo>
                <a:lnTo>
                  <a:pt x="23368" y="171081"/>
                </a:lnTo>
                <a:lnTo>
                  <a:pt x="25042" y="147897"/>
                </a:lnTo>
                <a:lnTo>
                  <a:pt x="38402" y="103971"/>
                </a:lnTo>
                <a:lnTo>
                  <a:pt x="64888" y="64023"/>
                </a:lnTo>
                <a:lnTo>
                  <a:pt x="103736" y="33029"/>
                </a:lnTo>
                <a:lnTo>
                  <a:pt x="154068" y="11926"/>
                </a:lnTo>
                <a:lnTo>
                  <a:pt x="210914" y="1324"/>
                </a:lnTo>
                <a:lnTo>
                  <a:pt x="241477" y="0"/>
                </a:lnTo>
                <a:lnTo>
                  <a:pt x="274872" y="1381"/>
                </a:lnTo>
                <a:lnTo>
                  <a:pt x="335612" y="12472"/>
                </a:lnTo>
                <a:lnTo>
                  <a:pt x="387702" y="34575"/>
                </a:lnTo>
                <a:lnTo>
                  <a:pt x="428164" y="67246"/>
                </a:lnTo>
                <a:lnTo>
                  <a:pt x="456377" y="109814"/>
                </a:lnTo>
                <a:lnTo>
                  <a:pt x="471578" y="158655"/>
                </a:lnTo>
                <a:lnTo>
                  <a:pt x="474281" y="185216"/>
                </a:lnTo>
                <a:lnTo>
                  <a:pt x="395528" y="191274"/>
                </a:lnTo>
                <a:lnTo>
                  <a:pt x="390499" y="163742"/>
                </a:lnTo>
                <a:lnTo>
                  <a:pt x="381681" y="139793"/>
                </a:lnTo>
                <a:lnTo>
                  <a:pt x="352679" y="102704"/>
                </a:lnTo>
                <a:lnTo>
                  <a:pt x="307374" y="80179"/>
                </a:lnTo>
                <a:lnTo>
                  <a:pt x="244640" y="72694"/>
                </a:lnTo>
                <a:lnTo>
                  <a:pt x="209948" y="74399"/>
                </a:lnTo>
                <a:lnTo>
                  <a:pt x="155695" y="88034"/>
                </a:lnTo>
                <a:lnTo>
                  <a:pt x="121298" y="114294"/>
                </a:lnTo>
                <a:lnTo>
                  <a:pt x="102133" y="165735"/>
                </a:lnTo>
                <a:lnTo>
                  <a:pt x="103645" y="181665"/>
                </a:lnTo>
                <a:lnTo>
                  <a:pt x="126225" y="220700"/>
                </a:lnTo>
                <a:lnTo>
                  <a:pt x="168989" y="242495"/>
                </a:lnTo>
                <a:lnTo>
                  <a:pt x="249834" y="264833"/>
                </a:lnTo>
                <a:lnTo>
                  <a:pt x="295897" y="275818"/>
                </a:lnTo>
                <a:lnTo>
                  <a:pt x="334114" y="286056"/>
                </a:lnTo>
                <a:lnTo>
                  <a:pt x="387019" y="304355"/>
                </a:lnTo>
                <a:lnTo>
                  <a:pt x="433933" y="332519"/>
                </a:lnTo>
                <a:lnTo>
                  <a:pt x="466788" y="367398"/>
                </a:lnTo>
                <a:lnTo>
                  <a:pt x="486062" y="408397"/>
                </a:lnTo>
                <a:lnTo>
                  <a:pt x="492467" y="455244"/>
                </a:lnTo>
                <a:lnTo>
                  <a:pt x="490706" y="479618"/>
                </a:lnTo>
                <a:lnTo>
                  <a:pt x="476576" y="526095"/>
                </a:lnTo>
                <a:lnTo>
                  <a:pt x="448494" y="568917"/>
                </a:lnTo>
                <a:lnTo>
                  <a:pt x="407922" y="602884"/>
                </a:lnTo>
                <a:lnTo>
                  <a:pt x="355658" y="626818"/>
                </a:lnTo>
                <a:lnTo>
                  <a:pt x="296041" y="638933"/>
                </a:lnTo>
                <a:lnTo>
                  <a:pt x="263690" y="640448"/>
                </a:lnTo>
                <a:lnTo>
                  <a:pt x="223416" y="638909"/>
                </a:lnTo>
                <a:lnTo>
                  <a:pt x="153094" y="626641"/>
                </a:lnTo>
                <a:lnTo>
                  <a:pt x="96156" y="602164"/>
                </a:lnTo>
                <a:lnTo>
                  <a:pt x="51684" y="565322"/>
                </a:lnTo>
                <a:lnTo>
                  <a:pt x="19761" y="516851"/>
                </a:lnTo>
                <a:lnTo>
                  <a:pt x="2764" y="461244"/>
                </a:lnTo>
                <a:lnTo>
                  <a:pt x="0" y="431012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222373" y="1103350"/>
            <a:ext cx="490855" cy="619760"/>
          </a:xfrm>
          <a:custGeom>
            <a:avLst/>
            <a:gdLst/>
            <a:ahLst/>
            <a:cxnLst/>
            <a:rect l="l" t="t" r="r" b="b"/>
            <a:pathLst>
              <a:path w="490855" h="619760">
                <a:moveTo>
                  <a:pt x="204241" y="619683"/>
                </a:moveTo>
                <a:lnTo>
                  <a:pt x="204241" y="72694"/>
                </a:lnTo>
                <a:lnTo>
                  <a:pt x="0" y="72694"/>
                </a:lnTo>
                <a:lnTo>
                  <a:pt x="0" y="0"/>
                </a:lnTo>
                <a:lnTo>
                  <a:pt x="490715" y="0"/>
                </a:lnTo>
                <a:lnTo>
                  <a:pt x="490715" y="72694"/>
                </a:lnTo>
                <a:lnTo>
                  <a:pt x="286461" y="72694"/>
                </a:lnTo>
                <a:lnTo>
                  <a:pt x="286461" y="619683"/>
                </a:lnTo>
                <a:lnTo>
                  <a:pt x="204241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799499" y="1103350"/>
            <a:ext cx="545465" cy="619760"/>
          </a:xfrm>
          <a:custGeom>
            <a:avLst/>
            <a:gdLst/>
            <a:ahLst/>
            <a:cxnLst/>
            <a:rect l="l" t="t" r="r" b="b"/>
            <a:pathLst>
              <a:path w="545464" h="619760">
                <a:moveTo>
                  <a:pt x="0" y="619683"/>
                </a:moveTo>
                <a:lnTo>
                  <a:pt x="0" y="0"/>
                </a:lnTo>
                <a:lnTo>
                  <a:pt x="274650" y="0"/>
                </a:lnTo>
                <a:lnTo>
                  <a:pt x="313595" y="1052"/>
                </a:lnTo>
                <a:lnTo>
                  <a:pt x="376555" y="9429"/>
                </a:lnTo>
                <a:lnTo>
                  <a:pt x="421016" y="26653"/>
                </a:lnTo>
                <a:lnTo>
                  <a:pt x="455420" y="56077"/>
                </a:lnTo>
                <a:lnTo>
                  <a:pt x="480635" y="97242"/>
                </a:lnTo>
                <a:lnTo>
                  <a:pt x="493460" y="143923"/>
                </a:lnTo>
                <a:lnTo>
                  <a:pt x="495058" y="168910"/>
                </a:lnTo>
                <a:lnTo>
                  <a:pt x="492382" y="200606"/>
                </a:lnTo>
                <a:lnTo>
                  <a:pt x="471018" y="256213"/>
                </a:lnTo>
                <a:lnTo>
                  <a:pt x="428148" y="300657"/>
                </a:lnTo>
                <a:lnTo>
                  <a:pt x="362312" y="329331"/>
                </a:lnTo>
                <a:lnTo>
                  <a:pt x="320662" y="337527"/>
                </a:lnTo>
                <a:lnTo>
                  <a:pt x="335999" y="345314"/>
                </a:lnTo>
                <a:lnTo>
                  <a:pt x="370128" y="368401"/>
                </a:lnTo>
                <a:lnTo>
                  <a:pt x="405060" y="405490"/>
                </a:lnTo>
                <a:lnTo>
                  <a:pt x="437934" y="450913"/>
                </a:lnTo>
                <a:lnTo>
                  <a:pt x="545109" y="619683"/>
                </a:lnTo>
                <a:lnTo>
                  <a:pt x="442696" y="619683"/>
                </a:lnTo>
                <a:lnTo>
                  <a:pt x="360756" y="490728"/>
                </a:lnTo>
                <a:lnTo>
                  <a:pt x="343668" y="464379"/>
                </a:lnTo>
                <a:lnTo>
                  <a:pt x="314145" y="421635"/>
                </a:lnTo>
                <a:lnTo>
                  <a:pt x="290401" y="391491"/>
                </a:lnTo>
                <a:lnTo>
                  <a:pt x="260070" y="363778"/>
                </a:lnTo>
                <a:lnTo>
                  <a:pt x="222719" y="347345"/>
                </a:lnTo>
                <a:lnTo>
                  <a:pt x="177139" y="344462"/>
                </a:lnTo>
                <a:lnTo>
                  <a:pt x="82219" y="344462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881718" y="1171714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4" h="205740">
                <a:moveTo>
                  <a:pt x="0" y="205130"/>
                </a:moveTo>
                <a:lnTo>
                  <a:pt x="175983" y="205130"/>
                </a:lnTo>
                <a:lnTo>
                  <a:pt x="202546" y="204399"/>
                </a:lnTo>
                <a:lnTo>
                  <a:pt x="246365" y="198551"/>
                </a:lnTo>
                <a:lnTo>
                  <a:pt x="291466" y="178400"/>
                </a:lnTo>
                <a:lnTo>
                  <a:pt x="318768" y="143185"/>
                </a:lnTo>
                <a:lnTo>
                  <a:pt x="328015" y="100685"/>
                </a:lnTo>
                <a:lnTo>
                  <a:pt x="326039" y="79680"/>
                </a:lnTo>
                <a:lnTo>
                  <a:pt x="310184" y="43451"/>
                </a:lnTo>
                <a:lnTo>
                  <a:pt x="278080" y="15891"/>
                </a:lnTo>
                <a:lnTo>
                  <a:pt x="227884" y="1761"/>
                </a:lnTo>
                <a:lnTo>
                  <a:pt x="195884" y="0"/>
                </a:lnTo>
                <a:lnTo>
                  <a:pt x="0" y="0"/>
                </a:lnTo>
                <a:lnTo>
                  <a:pt x="0" y="205130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436632" y="1103350"/>
            <a:ext cx="82550" cy="619760"/>
          </a:xfrm>
          <a:custGeom>
            <a:avLst/>
            <a:gdLst/>
            <a:ahLst/>
            <a:cxnLst/>
            <a:rect l="l" t="t" r="r" b="b"/>
            <a:pathLst>
              <a:path w="82550" h="619760">
                <a:moveTo>
                  <a:pt x="0" y="619683"/>
                </a:moveTo>
                <a:lnTo>
                  <a:pt x="0" y="0"/>
                </a:lnTo>
                <a:lnTo>
                  <a:pt x="82219" y="0"/>
                </a:lnTo>
                <a:lnTo>
                  <a:pt x="82219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39883" y="1092961"/>
            <a:ext cx="547370" cy="640715"/>
          </a:xfrm>
          <a:custGeom>
            <a:avLst/>
            <a:gdLst/>
            <a:ahLst/>
            <a:cxnLst/>
            <a:rect l="l" t="t" r="r" b="b"/>
            <a:pathLst>
              <a:path w="547370" h="640714">
                <a:moveTo>
                  <a:pt x="464756" y="412686"/>
                </a:moveTo>
                <a:lnTo>
                  <a:pt x="546976" y="433463"/>
                </a:lnTo>
                <a:lnTo>
                  <a:pt x="531536" y="480959"/>
                </a:lnTo>
                <a:lnTo>
                  <a:pt x="510954" y="522425"/>
                </a:lnTo>
                <a:lnTo>
                  <a:pt x="485231" y="557888"/>
                </a:lnTo>
                <a:lnTo>
                  <a:pt x="454367" y="587375"/>
                </a:lnTo>
                <a:lnTo>
                  <a:pt x="419075" y="610578"/>
                </a:lnTo>
                <a:lnTo>
                  <a:pt x="380047" y="627165"/>
                </a:lnTo>
                <a:lnTo>
                  <a:pt x="337285" y="637125"/>
                </a:lnTo>
                <a:lnTo>
                  <a:pt x="290791" y="640448"/>
                </a:lnTo>
                <a:lnTo>
                  <a:pt x="243138" y="637904"/>
                </a:lnTo>
                <a:lnTo>
                  <a:pt x="200134" y="630264"/>
                </a:lnTo>
                <a:lnTo>
                  <a:pt x="161781" y="617511"/>
                </a:lnTo>
                <a:lnTo>
                  <a:pt x="128079" y="599630"/>
                </a:lnTo>
                <a:lnTo>
                  <a:pt x="72894" y="549776"/>
                </a:lnTo>
                <a:lnTo>
                  <a:pt x="50944" y="517984"/>
                </a:lnTo>
                <a:lnTo>
                  <a:pt x="32740" y="481634"/>
                </a:lnTo>
                <a:lnTo>
                  <a:pt x="18436" y="442225"/>
                </a:lnTo>
                <a:lnTo>
                  <a:pt x="8202" y="401435"/>
                </a:lnTo>
                <a:lnTo>
                  <a:pt x="2052" y="359239"/>
                </a:lnTo>
                <a:lnTo>
                  <a:pt x="0" y="315607"/>
                </a:lnTo>
                <a:lnTo>
                  <a:pt x="2300" y="268792"/>
                </a:lnTo>
                <a:lnTo>
                  <a:pt x="9210" y="225061"/>
                </a:lnTo>
                <a:lnTo>
                  <a:pt x="20745" y="184414"/>
                </a:lnTo>
                <a:lnTo>
                  <a:pt x="36918" y="146850"/>
                </a:lnTo>
                <a:lnTo>
                  <a:pt x="57369" y="112983"/>
                </a:lnTo>
                <a:lnTo>
                  <a:pt x="81710" y="83448"/>
                </a:lnTo>
                <a:lnTo>
                  <a:pt x="142074" y="37363"/>
                </a:lnTo>
                <a:lnTo>
                  <a:pt x="177017" y="20997"/>
                </a:lnTo>
                <a:lnTo>
                  <a:pt x="213675" y="9323"/>
                </a:lnTo>
                <a:lnTo>
                  <a:pt x="252036" y="2328"/>
                </a:lnTo>
                <a:lnTo>
                  <a:pt x="292087" y="0"/>
                </a:lnTo>
                <a:lnTo>
                  <a:pt x="336747" y="2950"/>
                </a:lnTo>
                <a:lnTo>
                  <a:pt x="377671" y="11809"/>
                </a:lnTo>
                <a:lnTo>
                  <a:pt x="414858" y="26590"/>
                </a:lnTo>
                <a:lnTo>
                  <a:pt x="448309" y="47307"/>
                </a:lnTo>
                <a:lnTo>
                  <a:pt x="477601" y="73386"/>
                </a:lnTo>
                <a:lnTo>
                  <a:pt x="502078" y="104236"/>
                </a:lnTo>
                <a:lnTo>
                  <a:pt x="521740" y="139870"/>
                </a:lnTo>
                <a:lnTo>
                  <a:pt x="536587" y="180301"/>
                </a:lnTo>
                <a:lnTo>
                  <a:pt x="456107" y="199339"/>
                </a:lnTo>
                <a:lnTo>
                  <a:pt x="444153" y="167866"/>
                </a:lnTo>
                <a:lnTo>
                  <a:pt x="429739" y="140962"/>
                </a:lnTo>
                <a:lnTo>
                  <a:pt x="393636" y="100977"/>
                </a:lnTo>
                <a:lnTo>
                  <a:pt x="347449" y="77801"/>
                </a:lnTo>
                <a:lnTo>
                  <a:pt x="290652" y="70103"/>
                </a:lnTo>
                <a:lnTo>
                  <a:pt x="256495" y="72240"/>
                </a:lnTo>
                <a:lnTo>
                  <a:pt x="196892" y="89333"/>
                </a:lnTo>
                <a:lnTo>
                  <a:pt x="149354" y="122865"/>
                </a:lnTo>
                <a:lnTo>
                  <a:pt x="115717" y="168837"/>
                </a:lnTo>
                <a:lnTo>
                  <a:pt x="95761" y="225275"/>
                </a:lnTo>
                <a:lnTo>
                  <a:pt x="86027" y="284777"/>
                </a:lnTo>
                <a:lnTo>
                  <a:pt x="84810" y="315175"/>
                </a:lnTo>
                <a:lnTo>
                  <a:pt x="86244" y="353418"/>
                </a:lnTo>
                <a:lnTo>
                  <a:pt x="97712" y="422380"/>
                </a:lnTo>
                <a:lnTo>
                  <a:pt x="120810" y="480720"/>
                </a:lnTo>
                <a:lnTo>
                  <a:pt x="156510" y="524763"/>
                </a:lnTo>
                <a:lnTo>
                  <a:pt x="203867" y="553978"/>
                </a:lnTo>
                <a:lnTo>
                  <a:pt x="256287" y="568540"/>
                </a:lnTo>
                <a:lnTo>
                  <a:pt x="284010" y="570357"/>
                </a:lnTo>
                <a:lnTo>
                  <a:pt x="317068" y="567868"/>
                </a:lnTo>
                <a:lnTo>
                  <a:pt x="375178" y="548014"/>
                </a:lnTo>
                <a:lnTo>
                  <a:pt x="422160" y="508391"/>
                </a:lnTo>
                <a:lnTo>
                  <a:pt x="454397" y="449422"/>
                </a:lnTo>
                <a:lnTo>
                  <a:pt x="464756" y="412686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98253" y="1703985"/>
            <a:ext cx="222439" cy="225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263174" y="1092961"/>
            <a:ext cx="593090" cy="640715"/>
          </a:xfrm>
          <a:custGeom>
            <a:avLst/>
            <a:gdLst/>
            <a:ahLst/>
            <a:cxnLst/>
            <a:rect l="l" t="t" r="r" b="b"/>
            <a:pathLst>
              <a:path w="593089" h="640714">
                <a:moveTo>
                  <a:pt x="0" y="328447"/>
                </a:moveTo>
                <a:lnTo>
                  <a:pt x="3321" y="269492"/>
                </a:lnTo>
                <a:lnTo>
                  <a:pt x="13281" y="215876"/>
                </a:lnTo>
                <a:lnTo>
                  <a:pt x="29873" y="167606"/>
                </a:lnTo>
                <a:lnTo>
                  <a:pt x="53092" y="124686"/>
                </a:lnTo>
                <a:lnTo>
                  <a:pt x="82931" y="87122"/>
                </a:lnTo>
                <a:lnTo>
                  <a:pt x="118000" y="55740"/>
                </a:lnTo>
                <a:lnTo>
                  <a:pt x="156920" y="31343"/>
                </a:lnTo>
                <a:lnTo>
                  <a:pt x="199698" y="13926"/>
                </a:lnTo>
                <a:lnTo>
                  <a:pt x="246338" y="3480"/>
                </a:lnTo>
                <a:lnTo>
                  <a:pt x="296849" y="0"/>
                </a:lnTo>
                <a:lnTo>
                  <a:pt x="338726" y="2567"/>
                </a:lnTo>
                <a:lnTo>
                  <a:pt x="378463" y="10260"/>
                </a:lnTo>
                <a:lnTo>
                  <a:pt x="416089" y="23065"/>
                </a:lnTo>
                <a:lnTo>
                  <a:pt x="451637" y="40970"/>
                </a:lnTo>
                <a:lnTo>
                  <a:pt x="484003" y="63441"/>
                </a:lnTo>
                <a:lnTo>
                  <a:pt x="512302" y="89973"/>
                </a:lnTo>
                <a:lnTo>
                  <a:pt x="536519" y="120562"/>
                </a:lnTo>
                <a:lnTo>
                  <a:pt x="556640" y="155206"/>
                </a:lnTo>
                <a:lnTo>
                  <a:pt x="572462" y="193015"/>
                </a:lnTo>
                <a:lnTo>
                  <a:pt x="583779" y="233300"/>
                </a:lnTo>
                <a:lnTo>
                  <a:pt x="590579" y="276045"/>
                </a:lnTo>
                <a:lnTo>
                  <a:pt x="592848" y="321233"/>
                </a:lnTo>
                <a:lnTo>
                  <a:pt x="590467" y="367075"/>
                </a:lnTo>
                <a:lnTo>
                  <a:pt x="583325" y="410454"/>
                </a:lnTo>
                <a:lnTo>
                  <a:pt x="571422" y="451342"/>
                </a:lnTo>
                <a:lnTo>
                  <a:pt x="554761" y="489712"/>
                </a:lnTo>
                <a:lnTo>
                  <a:pt x="533746" y="524661"/>
                </a:lnTo>
                <a:lnTo>
                  <a:pt x="508784" y="555064"/>
                </a:lnTo>
                <a:lnTo>
                  <a:pt x="479873" y="580921"/>
                </a:lnTo>
                <a:lnTo>
                  <a:pt x="447014" y="602234"/>
                </a:lnTo>
                <a:lnTo>
                  <a:pt x="411393" y="618974"/>
                </a:lnTo>
                <a:lnTo>
                  <a:pt x="374421" y="630913"/>
                </a:lnTo>
                <a:lnTo>
                  <a:pt x="336097" y="638067"/>
                </a:lnTo>
                <a:lnTo>
                  <a:pt x="296418" y="640448"/>
                </a:lnTo>
                <a:lnTo>
                  <a:pt x="253789" y="637800"/>
                </a:lnTo>
                <a:lnTo>
                  <a:pt x="213513" y="629866"/>
                </a:lnTo>
                <a:lnTo>
                  <a:pt x="175565" y="616659"/>
                </a:lnTo>
                <a:lnTo>
                  <a:pt x="139915" y="598195"/>
                </a:lnTo>
                <a:lnTo>
                  <a:pt x="107571" y="575174"/>
                </a:lnTo>
                <a:lnTo>
                  <a:pt x="79365" y="548298"/>
                </a:lnTo>
                <a:lnTo>
                  <a:pt x="55326" y="517558"/>
                </a:lnTo>
                <a:lnTo>
                  <a:pt x="35483" y="482942"/>
                </a:lnTo>
                <a:lnTo>
                  <a:pt x="19957" y="445940"/>
                </a:lnTo>
                <a:lnTo>
                  <a:pt x="8869" y="407857"/>
                </a:lnTo>
                <a:lnTo>
                  <a:pt x="2217" y="368692"/>
                </a:lnTo>
                <a:lnTo>
                  <a:pt x="0" y="32844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47984" y="1163929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4">
                <a:moveTo>
                  <a:pt x="0" y="258927"/>
                </a:moveTo>
                <a:lnTo>
                  <a:pt x="3759" y="311884"/>
                </a:lnTo>
                <a:lnTo>
                  <a:pt x="15038" y="358890"/>
                </a:lnTo>
                <a:lnTo>
                  <a:pt x="33834" y="399947"/>
                </a:lnTo>
                <a:lnTo>
                  <a:pt x="60147" y="435051"/>
                </a:lnTo>
                <a:lnTo>
                  <a:pt x="92146" y="463175"/>
                </a:lnTo>
                <a:lnTo>
                  <a:pt x="127984" y="483284"/>
                </a:lnTo>
                <a:lnTo>
                  <a:pt x="167660" y="495360"/>
                </a:lnTo>
                <a:lnTo>
                  <a:pt x="211175" y="499389"/>
                </a:lnTo>
                <a:lnTo>
                  <a:pt x="255407" y="495331"/>
                </a:lnTo>
                <a:lnTo>
                  <a:pt x="295509" y="483158"/>
                </a:lnTo>
                <a:lnTo>
                  <a:pt x="331526" y="462870"/>
                </a:lnTo>
                <a:lnTo>
                  <a:pt x="363499" y="434466"/>
                </a:lnTo>
                <a:lnTo>
                  <a:pt x="389626" y="398605"/>
                </a:lnTo>
                <a:lnTo>
                  <a:pt x="408287" y="355927"/>
                </a:lnTo>
                <a:lnTo>
                  <a:pt x="419483" y="306433"/>
                </a:lnTo>
                <a:lnTo>
                  <a:pt x="423214" y="250126"/>
                </a:lnTo>
                <a:lnTo>
                  <a:pt x="421619" y="213562"/>
                </a:lnTo>
                <a:lnTo>
                  <a:pt x="408855" y="147629"/>
                </a:lnTo>
                <a:lnTo>
                  <a:pt x="383438" y="91729"/>
                </a:lnTo>
                <a:lnTo>
                  <a:pt x="346067" y="48077"/>
                </a:lnTo>
                <a:lnTo>
                  <a:pt x="297572" y="17466"/>
                </a:lnTo>
                <a:lnTo>
                  <a:pt x="242336" y="1945"/>
                </a:lnTo>
                <a:lnTo>
                  <a:pt x="212471" y="0"/>
                </a:lnTo>
                <a:lnTo>
                  <a:pt x="170496" y="3733"/>
                </a:lnTo>
                <a:lnTo>
                  <a:pt x="131552" y="14932"/>
                </a:lnTo>
                <a:lnTo>
                  <a:pt x="95638" y="33593"/>
                </a:lnTo>
                <a:lnTo>
                  <a:pt x="62750" y="59715"/>
                </a:lnTo>
                <a:lnTo>
                  <a:pt x="35297" y="94555"/>
                </a:lnTo>
                <a:lnTo>
                  <a:pt x="15687" y="139361"/>
                </a:lnTo>
                <a:lnTo>
                  <a:pt x="3921" y="194148"/>
                </a:lnTo>
                <a:lnTo>
                  <a:pt x="0" y="258927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417224" y="969200"/>
            <a:ext cx="282575" cy="97155"/>
          </a:xfrm>
          <a:custGeom>
            <a:avLst/>
            <a:gdLst/>
            <a:ahLst/>
            <a:cxnLst/>
            <a:rect l="l" t="t" r="r" b="b"/>
            <a:pathLst>
              <a:path w="282575" h="97155">
                <a:moveTo>
                  <a:pt x="0" y="96926"/>
                </a:moveTo>
                <a:lnTo>
                  <a:pt x="5821" y="57854"/>
                </a:lnTo>
                <a:lnTo>
                  <a:pt x="36959" y="16268"/>
                </a:lnTo>
                <a:lnTo>
                  <a:pt x="85826" y="1727"/>
                </a:lnTo>
                <a:lnTo>
                  <a:pt x="100102" y="3108"/>
                </a:lnTo>
                <a:lnTo>
                  <a:pt x="116746" y="7261"/>
                </a:lnTo>
                <a:lnTo>
                  <a:pt x="135745" y="14200"/>
                </a:lnTo>
                <a:lnTo>
                  <a:pt x="157086" y="23939"/>
                </a:lnTo>
                <a:lnTo>
                  <a:pt x="168902" y="29350"/>
                </a:lnTo>
                <a:lnTo>
                  <a:pt x="179460" y="33229"/>
                </a:lnTo>
                <a:lnTo>
                  <a:pt x="188747" y="35565"/>
                </a:lnTo>
                <a:lnTo>
                  <a:pt x="196748" y="36347"/>
                </a:lnTo>
                <a:lnTo>
                  <a:pt x="205841" y="36347"/>
                </a:lnTo>
                <a:lnTo>
                  <a:pt x="227622" y="0"/>
                </a:lnTo>
                <a:lnTo>
                  <a:pt x="282143" y="0"/>
                </a:lnTo>
                <a:lnTo>
                  <a:pt x="275437" y="41990"/>
                </a:lnTo>
                <a:lnTo>
                  <a:pt x="245681" y="82491"/>
                </a:lnTo>
                <a:lnTo>
                  <a:pt x="199631" y="96062"/>
                </a:lnTo>
                <a:lnTo>
                  <a:pt x="185360" y="94578"/>
                </a:lnTo>
                <a:lnTo>
                  <a:pt x="168949" y="90133"/>
                </a:lnTo>
                <a:lnTo>
                  <a:pt x="150426" y="82737"/>
                </a:lnTo>
                <a:lnTo>
                  <a:pt x="129819" y="72402"/>
                </a:lnTo>
                <a:lnTo>
                  <a:pt x="116593" y="65697"/>
                </a:lnTo>
                <a:lnTo>
                  <a:pt x="105262" y="60925"/>
                </a:lnTo>
                <a:lnTo>
                  <a:pt x="95824" y="58072"/>
                </a:lnTo>
                <a:lnTo>
                  <a:pt x="88277" y="57124"/>
                </a:lnTo>
                <a:lnTo>
                  <a:pt x="78752" y="57124"/>
                </a:lnTo>
                <a:lnTo>
                  <a:pt x="56261" y="96926"/>
                </a:lnTo>
                <a:lnTo>
                  <a:pt x="0" y="96926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963198" y="1103350"/>
            <a:ext cx="462280" cy="619760"/>
          </a:xfrm>
          <a:custGeom>
            <a:avLst/>
            <a:gdLst/>
            <a:ahLst/>
            <a:cxnLst/>
            <a:rect l="l" t="t" r="r" b="b"/>
            <a:pathLst>
              <a:path w="462279" h="619760">
                <a:moveTo>
                  <a:pt x="0" y="619683"/>
                </a:moveTo>
                <a:lnTo>
                  <a:pt x="0" y="0"/>
                </a:lnTo>
                <a:lnTo>
                  <a:pt x="447459" y="0"/>
                </a:lnTo>
                <a:lnTo>
                  <a:pt x="447459" y="72694"/>
                </a:lnTo>
                <a:lnTo>
                  <a:pt x="82219" y="72694"/>
                </a:lnTo>
                <a:lnTo>
                  <a:pt x="82219" y="263105"/>
                </a:lnTo>
                <a:lnTo>
                  <a:pt x="424091" y="263105"/>
                </a:lnTo>
                <a:lnTo>
                  <a:pt x="424091" y="335800"/>
                </a:lnTo>
                <a:lnTo>
                  <a:pt x="82219" y="335800"/>
                </a:lnTo>
                <a:lnTo>
                  <a:pt x="82219" y="546976"/>
                </a:lnTo>
                <a:lnTo>
                  <a:pt x="462165" y="546976"/>
                </a:lnTo>
                <a:lnTo>
                  <a:pt x="462165" y="619683"/>
                </a:lnTo>
                <a:lnTo>
                  <a:pt x="0" y="619683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511914" y="1092961"/>
            <a:ext cx="492759" cy="640715"/>
          </a:xfrm>
          <a:custGeom>
            <a:avLst/>
            <a:gdLst/>
            <a:ahLst/>
            <a:cxnLst/>
            <a:rect l="l" t="t" r="r" b="b"/>
            <a:pathLst>
              <a:path w="492760" h="640714">
                <a:moveTo>
                  <a:pt x="0" y="431012"/>
                </a:moveTo>
                <a:lnTo>
                  <a:pt x="77025" y="424078"/>
                </a:lnTo>
                <a:lnTo>
                  <a:pt x="80649" y="446398"/>
                </a:lnTo>
                <a:lnTo>
                  <a:pt x="86112" y="466618"/>
                </a:lnTo>
                <a:lnTo>
                  <a:pt x="113997" y="515049"/>
                </a:lnTo>
                <a:lnTo>
                  <a:pt x="145154" y="539284"/>
                </a:lnTo>
                <a:lnTo>
                  <a:pt x="186643" y="557348"/>
                </a:lnTo>
                <a:lnTo>
                  <a:pt x="234187" y="566593"/>
                </a:lnTo>
                <a:lnTo>
                  <a:pt x="259930" y="567753"/>
                </a:lnTo>
                <a:lnTo>
                  <a:pt x="282707" y="566886"/>
                </a:lnTo>
                <a:lnTo>
                  <a:pt x="324094" y="559904"/>
                </a:lnTo>
                <a:lnTo>
                  <a:pt x="374013" y="537100"/>
                </a:lnTo>
                <a:lnTo>
                  <a:pt x="403777" y="502754"/>
                </a:lnTo>
                <a:lnTo>
                  <a:pt x="413689" y="462165"/>
                </a:lnTo>
                <a:lnTo>
                  <a:pt x="412636" y="448126"/>
                </a:lnTo>
                <a:lnTo>
                  <a:pt x="396824" y="411391"/>
                </a:lnTo>
                <a:lnTo>
                  <a:pt x="359092" y="382766"/>
                </a:lnTo>
                <a:lnTo>
                  <a:pt x="300969" y="362584"/>
                </a:lnTo>
                <a:lnTo>
                  <a:pt x="230644" y="344754"/>
                </a:lnTo>
                <a:lnTo>
                  <a:pt x="191130" y="334631"/>
                </a:lnTo>
                <a:lnTo>
                  <a:pt x="131357" y="315318"/>
                </a:lnTo>
                <a:lnTo>
                  <a:pt x="90323" y="293707"/>
                </a:lnTo>
                <a:lnTo>
                  <a:pt x="57376" y="264770"/>
                </a:lnTo>
                <a:lnTo>
                  <a:pt x="35599" y="230508"/>
                </a:lnTo>
                <a:lnTo>
                  <a:pt x="24722" y="191898"/>
                </a:lnTo>
                <a:lnTo>
                  <a:pt x="23367" y="171081"/>
                </a:lnTo>
                <a:lnTo>
                  <a:pt x="25042" y="147897"/>
                </a:lnTo>
                <a:lnTo>
                  <a:pt x="38396" y="103971"/>
                </a:lnTo>
                <a:lnTo>
                  <a:pt x="64876" y="64023"/>
                </a:lnTo>
                <a:lnTo>
                  <a:pt x="103723" y="33029"/>
                </a:lnTo>
                <a:lnTo>
                  <a:pt x="154063" y="11926"/>
                </a:lnTo>
                <a:lnTo>
                  <a:pt x="210908" y="1324"/>
                </a:lnTo>
                <a:lnTo>
                  <a:pt x="241465" y="0"/>
                </a:lnTo>
                <a:lnTo>
                  <a:pt x="274866" y="1381"/>
                </a:lnTo>
                <a:lnTo>
                  <a:pt x="335607" y="12472"/>
                </a:lnTo>
                <a:lnTo>
                  <a:pt x="387696" y="34575"/>
                </a:lnTo>
                <a:lnTo>
                  <a:pt x="428159" y="67246"/>
                </a:lnTo>
                <a:lnTo>
                  <a:pt x="456364" y="109814"/>
                </a:lnTo>
                <a:lnTo>
                  <a:pt x="471571" y="158655"/>
                </a:lnTo>
                <a:lnTo>
                  <a:pt x="474281" y="185216"/>
                </a:lnTo>
                <a:lnTo>
                  <a:pt x="395528" y="191274"/>
                </a:lnTo>
                <a:lnTo>
                  <a:pt x="390494" y="163742"/>
                </a:lnTo>
                <a:lnTo>
                  <a:pt x="381676" y="139793"/>
                </a:lnTo>
                <a:lnTo>
                  <a:pt x="352678" y="102704"/>
                </a:lnTo>
                <a:lnTo>
                  <a:pt x="307370" y="80179"/>
                </a:lnTo>
                <a:lnTo>
                  <a:pt x="244640" y="72694"/>
                </a:lnTo>
                <a:lnTo>
                  <a:pt x="209942" y="74399"/>
                </a:lnTo>
                <a:lnTo>
                  <a:pt x="155693" y="88034"/>
                </a:lnTo>
                <a:lnTo>
                  <a:pt x="121296" y="114294"/>
                </a:lnTo>
                <a:lnTo>
                  <a:pt x="102120" y="165735"/>
                </a:lnTo>
                <a:lnTo>
                  <a:pt x="103632" y="181665"/>
                </a:lnTo>
                <a:lnTo>
                  <a:pt x="126212" y="220700"/>
                </a:lnTo>
                <a:lnTo>
                  <a:pt x="168983" y="242495"/>
                </a:lnTo>
                <a:lnTo>
                  <a:pt x="249834" y="264833"/>
                </a:lnTo>
                <a:lnTo>
                  <a:pt x="295892" y="275818"/>
                </a:lnTo>
                <a:lnTo>
                  <a:pt x="334108" y="286056"/>
                </a:lnTo>
                <a:lnTo>
                  <a:pt x="387007" y="304355"/>
                </a:lnTo>
                <a:lnTo>
                  <a:pt x="433930" y="332519"/>
                </a:lnTo>
                <a:lnTo>
                  <a:pt x="466775" y="367398"/>
                </a:lnTo>
                <a:lnTo>
                  <a:pt x="486054" y="408397"/>
                </a:lnTo>
                <a:lnTo>
                  <a:pt x="492455" y="455244"/>
                </a:lnTo>
                <a:lnTo>
                  <a:pt x="490695" y="479618"/>
                </a:lnTo>
                <a:lnTo>
                  <a:pt x="476574" y="526095"/>
                </a:lnTo>
                <a:lnTo>
                  <a:pt x="448492" y="568917"/>
                </a:lnTo>
                <a:lnTo>
                  <a:pt x="407911" y="602884"/>
                </a:lnTo>
                <a:lnTo>
                  <a:pt x="355651" y="626818"/>
                </a:lnTo>
                <a:lnTo>
                  <a:pt x="296030" y="638933"/>
                </a:lnTo>
                <a:lnTo>
                  <a:pt x="263677" y="640448"/>
                </a:lnTo>
                <a:lnTo>
                  <a:pt x="223410" y="638909"/>
                </a:lnTo>
                <a:lnTo>
                  <a:pt x="153088" y="626641"/>
                </a:lnTo>
                <a:lnTo>
                  <a:pt x="96150" y="602164"/>
                </a:lnTo>
                <a:lnTo>
                  <a:pt x="51678" y="565322"/>
                </a:lnTo>
                <a:lnTo>
                  <a:pt x="19756" y="516851"/>
                </a:lnTo>
                <a:lnTo>
                  <a:pt x="2764" y="461244"/>
                </a:lnTo>
                <a:lnTo>
                  <a:pt x="0" y="431012"/>
                </a:lnTo>
                <a:close/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95036" y="6775173"/>
            <a:ext cx="122680" cy="115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65925" y="6779745"/>
            <a:ext cx="260350" cy="273050"/>
          </a:xfrm>
          <a:custGeom>
            <a:avLst/>
            <a:gdLst/>
            <a:ahLst/>
            <a:cxnLst/>
            <a:rect l="l" t="t" r="r" b="b"/>
            <a:pathLst>
              <a:path w="260350" h="273050">
                <a:moveTo>
                  <a:pt x="54104" y="0"/>
                </a:moveTo>
                <a:lnTo>
                  <a:pt x="0" y="0"/>
                </a:lnTo>
                <a:lnTo>
                  <a:pt x="0" y="272793"/>
                </a:lnTo>
                <a:lnTo>
                  <a:pt x="34672" y="272793"/>
                </a:lnTo>
                <a:lnTo>
                  <a:pt x="34672" y="40384"/>
                </a:lnTo>
                <a:lnTo>
                  <a:pt x="67597" y="40384"/>
                </a:lnTo>
                <a:lnTo>
                  <a:pt x="54104" y="0"/>
                </a:lnTo>
                <a:close/>
              </a:path>
              <a:path w="260350" h="273050">
                <a:moveTo>
                  <a:pt x="67597" y="40384"/>
                </a:moveTo>
                <a:lnTo>
                  <a:pt x="34672" y="40384"/>
                </a:lnTo>
                <a:lnTo>
                  <a:pt x="113411" y="272793"/>
                </a:lnTo>
                <a:lnTo>
                  <a:pt x="145926" y="272793"/>
                </a:lnTo>
                <a:lnTo>
                  <a:pt x="159640" y="233488"/>
                </a:lnTo>
                <a:lnTo>
                  <a:pt x="131638" y="233488"/>
                </a:lnTo>
                <a:lnTo>
                  <a:pt x="129290" y="225926"/>
                </a:lnTo>
                <a:lnTo>
                  <a:pt x="126343" y="216674"/>
                </a:lnTo>
                <a:lnTo>
                  <a:pt x="122788" y="205732"/>
                </a:lnTo>
                <a:lnTo>
                  <a:pt x="118620" y="193099"/>
                </a:lnTo>
                <a:lnTo>
                  <a:pt x="67597" y="40384"/>
                </a:lnTo>
                <a:close/>
              </a:path>
              <a:path w="260350" h="273050">
                <a:moveTo>
                  <a:pt x="260223" y="44574"/>
                </a:moveTo>
                <a:lnTo>
                  <a:pt x="225554" y="44574"/>
                </a:lnTo>
                <a:lnTo>
                  <a:pt x="225554" y="272793"/>
                </a:lnTo>
                <a:lnTo>
                  <a:pt x="260223" y="272793"/>
                </a:lnTo>
                <a:lnTo>
                  <a:pt x="260223" y="44574"/>
                </a:lnTo>
                <a:close/>
              </a:path>
              <a:path w="260350" h="273050">
                <a:moveTo>
                  <a:pt x="260223" y="0"/>
                </a:moveTo>
                <a:lnTo>
                  <a:pt x="211900" y="0"/>
                </a:lnTo>
                <a:lnTo>
                  <a:pt x="146243" y="189734"/>
                </a:lnTo>
                <a:lnTo>
                  <a:pt x="141611" y="203295"/>
                </a:lnTo>
                <a:lnTo>
                  <a:pt x="137629" y="215111"/>
                </a:lnTo>
                <a:lnTo>
                  <a:pt x="134303" y="225177"/>
                </a:lnTo>
                <a:lnTo>
                  <a:pt x="131638" y="233488"/>
                </a:lnTo>
                <a:lnTo>
                  <a:pt x="159640" y="233488"/>
                </a:lnTo>
                <a:lnTo>
                  <a:pt x="225554" y="44574"/>
                </a:lnTo>
                <a:lnTo>
                  <a:pt x="260223" y="44574"/>
                </a:lnTo>
                <a:lnTo>
                  <a:pt x="26022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67300" y="6850611"/>
            <a:ext cx="185160" cy="2061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379197" y="6779745"/>
            <a:ext cx="171450" cy="277495"/>
          </a:xfrm>
          <a:custGeom>
            <a:avLst/>
            <a:gdLst/>
            <a:ahLst/>
            <a:cxnLst/>
            <a:rect l="l" t="t" r="r" b="b"/>
            <a:pathLst>
              <a:path w="171450" h="277495">
                <a:moveTo>
                  <a:pt x="83436" y="70866"/>
                </a:moveTo>
                <a:lnTo>
                  <a:pt x="39430" y="83693"/>
                </a:lnTo>
                <a:lnTo>
                  <a:pt x="9839" y="120520"/>
                </a:lnTo>
                <a:lnTo>
                  <a:pt x="615" y="159694"/>
                </a:lnTo>
                <a:lnTo>
                  <a:pt x="0" y="174177"/>
                </a:lnTo>
                <a:lnTo>
                  <a:pt x="675" y="188818"/>
                </a:lnTo>
                <a:lnTo>
                  <a:pt x="10855" y="227707"/>
                </a:lnTo>
                <a:lnTo>
                  <a:pt x="41589" y="263965"/>
                </a:lnTo>
                <a:lnTo>
                  <a:pt x="84960" y="276983"/>
                </a:lnTo>
                <a:lnTo>
                  <a:pt x="102093" y="275150"/>
                </a:lnTo>
                <a:lnTo>
                  <a:pt x="117011" y="269657"/>
                </a:lnTo>
                <a:lnTo>
                  <a:pt x="129715" y="260509"/>
                </a:lnTo>
                <a:lnTo>
                  <a:pt x="138697" y="249551"/>
                </a:lnTo>
                <a:lnTo>
                  <a:pt x="88198" y="249551"/>
                </a:lnTo>
                <a:lnTo>
                  <a:pt x="77650" y="248383"/>
                </a:lnTo>
                <a:lnTo>
                  <a:pt x="43314" y="220246"/>
                </a:lnTo>
                <a:lnTo>
                  <a:pt x="34290" y="174113"/>
                </a:lnTo>
                <a:lnTo>
                  <a:pt x="35226" y="155913"/>
                </a:lnTo>
                <a:lnTo>
                  <a:pt x="49273" y="116837"/>
                </a:lnTo>
                <a:lnTo>
                  <a:pt x="86674" y="98675"/>
                </a:lnTo>
                <a:lnTo>
                  <a:pt x="171447" y="98675"/>
                </a:lnTo>
                <a:lnTo>
                  <a:pt x="171447" y="98106"/>
                </a:lnTo>
                <a:lnTo>
                  <a:pt x="137919" y="98106"/>
                </a:lnTo>
                <a:lnTo>
                  <a:pt x="133216" y="92332"/>
                </a:lnTo>
                <a:lnTo>
                  <a:pt x="127870" y="87119"/>
                </a:lnTo>
                <a:lnTo>
                  <a:pt x="92139" y="71340"/>
                </a:lnTo>
                <a:lnTo>
                  <a:pt x="83436" y="70866"/>
                </a:lnTo>
                <a:close/>
              </a:path>
              <a:path w="171450" h="277495">
                <a:moveTo>
                  <a:pt x="171447" y="247712"/>
                </a:moveTo>
                <a:lnTo>
                  <a:pt x="140205" y="247712"/>
                </a:lnTo>
                <a:lnTo>
                  <a:pt x="140205" y="272793"/>
                </a:lnTo>
                <a:lnTo>
                  <a:pt x="171447" y="272793"/>
                </a:lnTo>
                <a:lnTo>
                  <a:pt x="171447" y="247712"/>
                </a:lnTo>
                <a:close/>
              </a:path>
              <a:path w="171450" h="277495">
                <a:moveTo>
                  <a:pt x="171447" y="98675"/>
                </a:moveTo>
                <a:lnTo>
                  <a:pt x="86674" y="98675"/>
                </a:lnTo>
                <a:lnTo>
                  <a:pt x="97698" y="99855"/>
                </a:lnTo>
                <a:lnTo>
                  <a:pt x="107812" y="103399"/>
                </a:lnTo>
                <a:lnTo>
                  <a:pt x="137053" y="141928"/>
                </a:lnTo>
                <a:lnTo>
                  <a:pt x="140967" y="176971"/>
                </a:lnTo>
                <a:lnTo>
                  <a:pt x="140003" y="194177"/>
                </a:lnTo>
                <a:lnTo>
                  <a:pt x="125600" y="231645"/>
                </a:lnTo>
                <a:lnTo>
                  <a:pt x="88198" y="249551"/>
                </a:lnTo>
                <a:lnTo>
                  <a:pt x="138697" y="249551"/>
                </a:lnTo>
                <a:lnTo>
                  <a:pt x="140205" y="247712"/>
                </a:lnTo>
                <a:lnTo>
                  <a:pt x="171447" y="247712"/>
                </a:lnTo>
                <a:lnTo>
                  <a:pt x="171447" y="98675"/>
                </a:lnTo>
                <a:close/>
              </a:path>
              <a:path w="171450" h="277495">
                <a:moveTo>
                  <a:pt x="171447" y="0"/>
                </a:moveTo>
                <a:lnTo>
                  <a:pt x="137919" y="0"/>
                </a:lnTo>
                <a:lnTo>
                  <a:pt x="137919" y="98106"/>
                </a:lnTo>
                <a:lnTo>
                  <a:pt x="171447" y="98106"/>
                </a:lnTo>
                <a:lnTo>
                  <a:pt x="171447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92618" y="6850611"/>
            <a:ext cx="181736" cy="2061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831568" y="6779745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793"/>
                </a:lnTo>
              </a:path>
            </a:pathLst>
          </a:custGeom>
          <a:ln w="3352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982571" y="6779745"/>
            <a:ext cx="249554" cy="273050"/>
          </a:xfrm>
          <a:custGeom>
            <a:avLst/>
            <a:gdLst/>
            <a:ahLst/>
            <a:cxnLst/>
            <a:rect l="l" t="t" r="r" b="b"/>
            <a:pathLst>
              <a:path w="249555" h="273050">
                <a:moveTo>
                  <a:pt x="39115" y="0"/>
                </a:moveTo>
                <a:lnTo>
                  <a:pt x="0" y="0"/>
                </a:lnTo>
                <a:lnTo>
                  <a:pt x="105409" y="272793"/>
                </a:lnTo>
                <a:lnTo>
                  <a:pt x="142938" y="272793"/>
                </a:lnTo>
                <a:lnTo>
                  <a:pt x="154599" y="242884"/>
                </a:lnTo>
                <a:lnTo>
                  <a:pt x="124269" y="242884"/>
                </a:lnTo>
                <a:lnTo>
                  <a:pt x="121224" y="232275"/>
                </a:lnTo>
                <a:lnTo>
                  <a:pt x="117816" y="221302"/>
                </a:lnTo>
                <a:lnTo>
                  <a:pt x="114062" y="209961"/>
                </a:lnTo>
                <a:lnTo>
                  <a:pt x="109981" y="198244"/>
                </a:lnTo>
                <a:lnTo>
                  <a:pt x="39115" y="0"/>
                </a:lnTo>
                <a:close/>
              </a:path>
              <a:path w="249555" h="273050">
                <a:moveTo>
                  <a:pt x="249300" y="0"/>
                </a:moveTo>
                <a:lnTo>
                  <a:pt x="212470" y="0"/>
                </a:lnTo>
                <a:lnTo>
                  <a:pt x="138937" y="198244"/>
                </a:lnTo>
                <a:lnTo>
                  <a:pt x="134877" y="209389"/>
                </a:lnTo>
                <a:lnTo>
                  <a:pt x="131079" y="220540"/>
                </a:lnTo>
                <a:lnTo>
                  <a:pt x="127543" y="231703"/>
                </a:lnTo>
                <a:lnTo>
                  <a:pt x="124269" y="242884"/>
                </a:lnTo>
                <a:lnTo>
                  <a:pt x="154599" y="242884"/>
                </a:lnTo>
                <a:lnTo>
                  <a:pt x="24930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253335" y="6779745"/>
            <a:ext cx="33655" cy="38100"/>
          </a:xfrm>
          <a:custGeom>
            <a:avLst/>
            <a:gdLst/>
            <a:ahLst/>
            <a:cxnLst/>
            <a:rect l="l" t="t" r="r" b="b"/>
            <a:pathLst>
              <a:path w="33655" h="38100">
                <a:moveTo>
                  <a:pt x="33528" y="0"/>
                </a:moveTo>
                <a:lnTo>
                  <a:pt x="0" y="0"/>
                </a:lnTo>
                <a:lnTo>
                  <a:pt x="0" y="38098"/>
                </a:lnTo>
                <a:lnTo>
                  <a:pt x="33528" y="38098"/>
                </a:lnTo>
                <a:lnTo>
                  <a:pt x="33528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270099" y="685480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7737"/>
                </a:lnTo>
              </a:path>
            </a:pathLst>
          </a:custGeom>
          <a:ln w="3352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326944" y="6850611"/>
            <a:ext cx="181724" cy="2061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525699" y="6854800"/>
            <a:ext cx="271780" cy="198120"/>
          </a:xfrm>
          <a:custGeom>
            <a:avLst/>
            <a:gdLst/>
            <a:ahLst/>
            <a:cxnLst/>
            <a:rect l="l" t="t" r="r" b="b"/>
            <a:pathLst>
              <a:path w="271780" h="198120">
                <a:moveTo>
                  <a:pt x="35039" y="0"/>
                </a:moveTo>
                <a:lnTo>
                  <a:pt x="0" y="0"/>
                </a:lnTo>
                <a:lnTo>
                  <a:pt x="59753" y="197737"/>
                </a:lnTo>
                <a:lnTo>
                  <a:pt x="95237" y="197737"/>
                </a:lnTo>
                <a:lnTo>
                  <a:pt x="106056" y="156589"/>
                </a:lnTo>
                <a:lnTo>
                  <a:pt x="77774" y="156589"/>
                </a:lnTo>
                <a:lnTo>
                  <a:pt x="66611" y="114109"/>
                </a:lnTo>
                <a:lnTo>
                  <a:pt x="35039" y="0"/>
                </a:lnTo>
                <a:close/>
              </a:path>
              <a:path w="271780" h="198120">
                <a:moveTo>
                  <a:pt x="165491" y="45590"/>
                </a:moveTo>
                <a:lnTo>
                  <a:pt x="135242" y="45590"/>
                </a:lnTo>
                <a:lnTo>
                  <a:pt x="143179" y="79438"/>
                </a:lnTo>
                <a:lnTo>
                  <a:pt x="174561" y="197737"/>
                </a:lnTo>
                <a:lnTo>
                  <a:pt x="209232" y="197737"/>
                </a:lnTo>
                <a:lnTo>
                  <a:pt x="223434" y="152463"/>
                </a:lnTo>
                <a:lnTo>
                  <a:pt x="193154" y="152463"/>
                </a:lnTo>
                <a:lnTo>
                  <a:pt x="183257" y="114109"/>
                </a:lnTo>
                <a:lnTo>
                  <a:pt x="165491" y="45590"/>
                </a:lnTo>
                <a:close/>
              </a:path>
              <a:path w="271780" h="198120">
                <a:moveTo>
                  <a:pt x="153669" y="0"/>
                </a:moveTo>
                <a:lnTo>
                  <a:pt x="119303" y="0"/>
                </a:lnTo>
                <a:lnTo>
                  <a:pt x="87998" y="115822"/>
                </a:lnTo>
                <a:lnTo>
                  <a:pt x="83786" y="132479"/>
                </a:lnTo>
                <a:lnTo>
                  <a:pt x="78672" y="152862"/>
                </a:lnTo>
                <a:lnTo>
                  <a:pt x="77774" y="156589"/>
                </a:lnTo>
                <a:lnTo>
                  <a:pt x="106056" y="156589"/>
                </a:lnTo>
                <a:lnTo>
                  <a:pt x="135242" y="45590"/>
                </a:lnTo>
                <a:lnTo>
                  <a:pt x="165491" y="45590"/>
                </a:lnTo>
                <a:lnTo>
                  <a:pt x="153669" y="0"/>
                </a:lnTo>
                <a:close/>
              </a:path>
              <a:path w="271780" h="198120">
                <a:moveTo>
                  <a:pt x="271259" y="0"/>
                </a:moveTo>
                <a:lnTo>
                  <a:pt x="238683" y="0"/>
                </a:lnTo>
                <a:lnTo>
                  <a:pt x="204520" y="114300"/>
                </a:lnTo>
                <a:lnTo>
                  <a:pt x="193154" y="152463"/>
                </a:lnTo>
                <a:lnTo>
                  <a:pt x="223434" y="152463"/>
                </a:lnTo>
                <a:lnTo>
                  <a:pt x="271259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24784" y="6775173"/>
            <a:ext cx="241300" cy="281940"/>
          </a:xfrm>
          <a:custGeom>
            <a:avLst/>
            <a:gdLst/>
            <a:ahLst/>
            <a:cxnLst/>
            <a:rect l="l" t="t" r="r" b="b"/>
            <a:pathLst>
              <a:path w="241300" h="281940">
                <a:moveTo>
                  <a:pt x="128587" y="0"/>
                </a:moveTo>
                <a:lnTo>
                  <a:pt x="77929" y="9241"/>
                </a:lnTo>
                <a:lnTo>
                  <a:pt x="35972" y="36733"/>
                </a:lnTo>
                <a:lnTo>
                  <a:pt x="9135" y="81179"/>
                </a:lnTo>
                <a:lnTo>
                  <a:pt x="0" y="138934"/>
                </a:lnTo>
                <a:lnTo>
                  <a:pt x="903" y="158141"/>
                </a:lnTo>
                <a:lnTo>
                  <a:pt x="14414" y="212025"/>
                </a:lnTo>
                <a:lnTo>
                  <a:pt x="43409" y="254002"/>
                </a:lnTo>
                <a:lnTo>
                  <a:pt x="88106" y="277452"/>
                </a:lnTo>
                <a:lnTo>
                  <a:pt x="128015" y="281937"/>
                </a:lnTo>
                <a:lnTo>
                  <a:pt x="148482" y="280473"/>
                </a:lnTo>
                <a:lnTo>
                  <a:pt x="167306" y="276087"/>
                </a:lnTo>
                <a:lnTo>
                  <a:pt x="184487" y="268783"/>
                </a:lnTo>
                <a:lnTo>
                  <a:pt x="200025" y="258569"/>
                </a:lnTo>
                <a:lnTo>
                  <a:pt x="207865" y="251077"/>
                </a:lnTo>
                <a:lnTo>
                  <a:pt x="125031" y="251077"/>
                </a:lnTo>
                <a:lnTo>
                  <a:pt x="112826" y="250278"/>
                </a:lnTo>
                <a:lnTo>
                  <a:pt x="68901" y="231007"/>
                </a:lnTo>
                <a:lnTo>
                  <a:pt x="47434" y="199450"/>
                </a:lnTo>
                <a:lnTo>
                  <a:pt x="37969" y="155579"/>
                </a:lnTo>
                <a:lnTo>
                  <a:pt x="37337" y="138743"/>
                </a:lnTo>
                <a:lnTo>
                  <a:pt x="37873" y="125362"/>
                </a:lnTo>
                <a:lnTo>
                  <a:pt x="45910" y="86356"/>
                </a:lnTo>
                <a:lnTo>
                  <a:pt x="75539" y="45884"/>
                </a:lnTo>
                <a:lnTo>
                  <a:pt x="112916" y="31799"/>
                </a:lnTo>
                <a:lnTo>
                  <a:pt x="127952" y="30858"/>
                </a:lnTo>
                <a:lnTo>
                  <a:pt x="208628" y="30858"/>
                </a:lnTo>
                <a:lnTo>
                  <a:pt x="197357" y="20825"/>
                </a:lnTo>
                <a:lnTo>
                  <a:pt x="182629" y="11704"/>
                </a:lnTo>
                <a:lnTo>
                  <a:pt x="166258" y="5197"/>
                </a:lnTo>
                <a:lnTo>
                  <a:pt x="148244" y="1298"/>
                </a:lnTo>
                <a:lnTo>
                  <a:pt x="128587" y="0"/>
                </a:lnTo>
                <a:close/>
              </a:path>
              <a:path w="241300" h="281940">
                <a:moveTo>
                  <a:pt x="204596" y="181669"/>
                </a:moveTo>
                <a:lnTo>
                  <a:pt x="185844" y="223800"/>
                </a:lnTo>
                <a:lnTo>
                  <a:pt x="152955" y="246704"/>
                </a:lnTo>
                <a:lnTo>
                  <a:pt x="125031" y="251077"/>
                </a:lnTo>
                <a:lnTo>
                  <a:pt x="207865" y="251077"/>
                </a:lnTo>
                <a:lnTo>
                  <a:pt x="233915" y="211880"/>
                </a:lnTo>
                <a:lnTo>
                  <a:pt x="240792" y="190813"/>
                </a:lnTo>
                <a:lnTo>
                  <a:pt x="204596" y="181669"/>
                </a:lnTo>
                <a:close/>
              </a:path>
              <a:path w="241300" h="281940">
                <a:moveTo>
                  <a:pt x="208628" y="30858"/>
                </a:moveTo>
                <a:lnTo>
                  <a:pt x="127952" y="30858"/>
                </a:lnTo>
                <a:lnTo>
                  <a:pt x="141037" y="31704"/>
                </a:lnTo>
                <a:lnTo>
                  <a:pt x="152955" y="34247"/>
                </a:lnTo>
                <a:lnTo>
                  <a:pt x="189182" y="62052"/>
                </a:lnTo>
                <a:lnTo>
                  <a:pt x="200787" y="87753"/>
                </a:lnTo>
                <a:lnTo>
                  <a:pt x="236219" y="79372"/>
                </a:lnTo>
                <a:lnTo>
                  <a:pt x="229683" y="61571"/>
                </a:lnTo>
                <a:lnTo>
                  <a:pt x="221027" y="45884"/>
                </a:lnTo>
                <a:lnTo>
                  <a:pt x="210252" y="32304"/>
                </a:lnTo>
                <a:lnTo>
                  <a:pt x="208628" y="30858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193457" y="6850611"/>
            <a:ext cx="185161" cy="2061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417925" y="6850611"/>
            <a:ext cx="160400" cy="2019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610774" y="6785774"/>
            <a:ext cx="96520" cy="269875"/>
          </a:xfrm>
          <a:custGeom>
            <a:avLst/>
            <a:gdLst/>
            <a:ahLst/>
            <a:cxnLst/>
            <a:rect l="l" t="t" r="r" b="b"/>
            <a:pathLst>
              <a:path w="96520" h="269875">
                <a:moveTo>
                  <a:pt x="58293" y="94931"/>
                </a:moveTo>
                <a:lnTo>
                  <a:pt x="24764" y="94931"/>
                </a:lnTo>
                <a:lnTo>
                  <a:pt x="24764" y="208850"/>
                </a:lnTo>
                <a:lnTo>
                  <a:pt x="28829" y="248475"/>
                </a:lnTo>
                <a:lnTo>
                  <a:pt x="62598" y="269072"/>
                </a:lnTo>
                <a:lnTo>
                  <a:pt x="71183" y="269430"/>
                </a:lnTo>
                <a:lnTo>
                  <a:pt x="78549" y="269430"/>
                </a:lnTo>
                <a:lnTo>
                  <a:pt x="86995" y="268415"/>
                </a:lnTo>
                <a:lnTo>
                  <a:pt x="96393" y="266445"/>
                </a:lnTo>
                <a:lnTo>
                  <a:pt x="92027" y="238189"/>
                </a:lnTo>
                <a:lnTo>
                  <a:pt x="72262" y="238189"/>
                </a:lnTo>
                <a:lnTo>
                  <a:pt x="68452" y="237361"/>
                </a:lnTo>
                <a:lnTo>
                  <a:pt x="65786" y="235774"/>
                </a:lnTo>
                <a:lnTo>
                  <a:pt x="63119" y="234125"/>
                </a:lnTo>
                <a:lnTo>
                  <a:pt x="61213" y="231965"/>
                </a:lnTo>
                <a:lnTo>
                  <a:pt x="60071" y="229233"/>
                </a:lnTo>
                <a:lnTo>
                  <a:pt x="58864" y="226504"/>
                </a:lnTo>
                <a:lnTo>
                  <a:pt x="58293" y="220344"/>
                </a:lnTo>
                <a:lnTo>
                  <a:pt x="58293" y="94931"/>
                </a:lnTo>
                <a:close/>
              </a:path>
              <a:path w="96520" h="269875">
                <a:moveTo>
                  <a:pt x="91821" y="236854"/>
                </a:moveTo>
                <a:lnTo>
                  <a:pt x="85788" y="237743"/>
                </a:lnTo>
                <a:lnTo>
                  <a:pt x="80899" y="238189"/>
                </a:lnTo>
                <a:lnTo>
                  <a:pt x="92027" y="238189"/>
                </a:lnTo>
                <a:lnTo>
                  <a:pt x="91821" y="236854"/>
                </a:lnTo>
                <a:close/>
              </a:path>
              <a:path w="96520" h="269875">
                <a:moveTo>
                  <a:pt x="91821" y="69025"/>
                </a:moveTo>
                <a:lnTo>
                  <a:pt x="0" y="69025"/>
                </a:lnTo>
                <a:lnTo>
                  <a:pt x="0" y="94931"/>
                </a:lnTo>
                <a:lnTo>
                  <a:pt x="91821" y="94931"/>
                </a:lnTo>
                <a:lnTo>
                  <a:pt x="91821" y="69025"/>
                </a:lnTo>
                <a:close/>
              </a:path>
              <a:path w="96520" h="269875">
                <a:moveTo>
                  <a:pt x="58293" y="0"/>
                </a:moveTo>
                <a:lnTo>
                  <a:pt x="24764" y="20130"/>
                </a:lnTo>
                <a:lnTo>
                  <a:pt x="24764" y="69025"/>
                </a:lnTo>
                <a:lnTo>
                  <a:pt x="58293" y="69025"/>
                </a:lnTo>
                <a:lnTo>
                  <a:pt x="58293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35298" y="6850611"/>
            <a:ext cx="299847" cy="2061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090454" y="6779745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793"/>
                </a:lnTo>
              </a:path>
            </a:pathLst>
          </a:custGeom>
          <a:ln w="33528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175099" y="6779745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793"/>
                </a:lnTo>
              </a:path>
            </a:pathLst>
          </a:custGeom>
          <a:ln w="33527">
            <a:solidFill>
              <a:srgbClr val="5FB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232693" y="6850611"/>
            <a:ext cx="181737" cy="2061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455261" y="6850611"/>
            <a:ext cx="107441" cy="2019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593389" y="6506072"/>
            <a:ext cx="889635" cy="889635"/>
          </a:xfrm>
          <a:custGeom>
            <a:avLst/>
            <a:gdLst/>
            <a:ahLst/>
            <a:cxnLst/>
            <a:rect l="l" t="t" r="r" b="b"/>
            <a:pathLst>
              <a:path w="889634" h="889634">
                <a:moveTo>
                  <a:pt x="444690" y="0"/>
                </a:moveTo>
                <a:lnTo>
                  <a:pt x="396237" y="2609"/>
                </a:lnTo>
                <a:lnTo>
                  <a:pt x="349294" y="10256"/>
                </a:lnTo>
                <a:lnTo>
                  <a:pt x="304135" y="22670"/>
                </a:lnTo>
                <a:lnTo>
                  <a:pt x="261029" y="39579"/>
                </a:lnTo>
                <a:lnTo>
                  <a:pt x="220248" y="60712"/>
                </a:lnTo>
                <a:lnTo>
                  <a:pt x="182063" y="85797"/>
                </a:lnTo>
                <a:lnTo>
                  <a:pt x="146746" y="114564"/>
                </a:lnTo>
                <a:lnTo>
                  <a:pt x="114568" y="146742"/>
                </a:lnTo>
                <a:lnTo>
                  <a:pt x="85800" y="182058"/>
                </a:lnTo>
                <a:lnTo>
                  <a:pt x="60713" y="220242"/>
                </a:lnTo>
                <a:lnTo>
                  <a:pt x="39580" y="261022"/>
                </a:lnTo>
                <a:lnTo>
                  <a:pt x="22670" y="304128"/>
                </a:lnTo>
                <a:lnTo>
                  <a:pt x="10256" y="349287"/>
                </a:lnTo>
                <a:lnTo>
                  <a:pt x="2609" y="396229"/>
                </a:lnTo>
                <a:lnTo>
                  <a:pt x="0" y="444682"/>
                </a:lnTo>
                <a:lnTo>
                  <a:pt x="2609" y="493135"/>
                </a:lnTo>
                <a:lnTo>
                  <a:pt x="10256" y="540077"/>
                </a:lnTo>
                <a:lnTo>
                  <a:pt x="22670" y="585236"/>
                </a:lnTo>
                <a:lnTo>
                  <a:pt x="39580" y="628342"/>
                </a:lnTo>
                <a:lnTo>
                  <a:pt x="60713" y="669122"/>
                </a:lnTo>
                <a:lnTo>
                  <a:pt x="85800" y="707306"/>
                </a:lnTo>
                <a:lnTo>
                  <a:pt x="114568" y="742623"/>
                </a:lnTo>
                <a:lnTo>
                  <a:pt x="146746" y="774800"/>
                </a:lnTo>
                <a:lnTo>
                  <a:pt x="182063" y="803567"/>
                </a:lnTo>
                <a:lnTo>
                  <a:pt x="220248" y="828653"/>
                </a:lnTo>
                <a:lnTo>
                  <a:pt x="261029" y="849786"/>
                </a:lnTo>
                <a:lnTo>
                  <a:pt x="304135" y="866695"/>
                </a:lnTo>
                <a:lnTo>
                  <a:pt x="349294" y="879109"/>
                </a:lnTo>
                <a:lnTo>
                  <a:pt x="396237" y="886756"/>
                </a:lnTo>
                <a:lnTo>
                  <a:pt x="444690" y="889365"/>
                </a:lnTo>
                <a:lnTo>
                  <a:pt x="493143" y="886756"/>
                </a:lnTo>
                <a:lnTo>
                  <a:pt x="540085" y="879109"/>
                </a:lnTo>
                <a:lnTo>
                  <a:pt x="585244" y="866695"/>
                </a:lnTo>
                <a:lnTo>
                  <a:pt x="628349" y="849786"/>
                </a:lnTo>
                <a:lnTo>
                  <a:pt x="669129" y="828653"/>
                </a:lnTo>
                <a:lnTo>
                  <a:pt x="707313" y="803567"/>
                </a:lnTo>
                <a:lnTo>
                  <a:pt x="742628" y="774800"/>
                </a:lnTo>
                <a:lnTo>
                  <a:pt x="774805" y="742623"/>
                </a:lnTo>
                <a:lnTo>
                  <a:pt x="803572" y="707306"/>
                </a:lnTo>
                <a:lnTo>
                  <a:pt x="828657" y="669122"/>
                </a:lnTo>
                <a:lnTo>
                  <a:pt x="849790" y="628342"/>
                </a:lnTo>
                <a:lnTo>
                  <a:pt x="866698" y="585236"/>
                </a:lnTo>
                <a:lnTo>
                  <a:pt x="879112" y="540077"/>
                </a:lnTo>
                <a:lnTo>
                  <a:pt x="886759" y="493135"/>
                </a:lnTo>
                <a:lnTo>
                  <a:pt x="889368" y="444682"/>
                </a:lnTo>
                <a:lnTo>
                  <a:pt x="886759" y="396229"/>
                </a:lnTo>
                <a:lnTo>
                  <a:pt x="879112" y="349287"/>
                </a:lnTo>
                <a:lnTo>
                  <a:pt x="866698" y="304128"/>
                </a:lnTo>
                <a:lnTo>
                  <a:pt x="849790" y="261022"/>
                </a:lnTo>
                <a:lnTo>
                  <a:pt x="828657" y="220242"/>
                </a:lnTo>
                <a:lnTo>
                  <a:pt x="803572" y="182058"/>
                </a:lnTo>
                <a:lnTo>
                  <a:pt x="774805" y="146742"/>
                </a:lnTo>
                <a:lnTo>
                  <a:pt x="742628" y="114564"/>
                </a:lnTo>
                <a:lnTo>
                  <a:pt x="707313" y="85797"/>
                </a:lnTo>
                <a:lnTo>
                  <a:pt x="669129" y="60712"/>
                </a:lnTo>
                <a:lnTo>
                  <a:pt x="628349" y="39579"/>
                </a:lnTo>
                <a:lnTo>
                  <a:pt x="585244" y="22670"/>
                </a:lnTo>
                <a:lnTo>
                  <a:pt x="540085" y="10256"/>
                </a:lnTo>
                <a:lnTo>
                  <a:pt x="493143" y="2609"/>
                </a:lnTo>
                <a:lnTo>
                  <a:pt x="444690" y="0"/>
                </a:lnTo>
                <a:close/>
              </a:path>
            </a:pathLst>
          </a:custGeom>
          <a:solidFill>
            <a:srgbClr val="5FB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784963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115955" y="0"/>
                </a:moveTo>
                <a:lnTo>
                  <a:pt x="65185" y="11653"/>
                </a:lnTo>
                <a:lnTo>
                  <a:pt x="29121" y="45994"/>
                </a:lnTo>
                <a:lnTo>
                  <a:pt x="7278" y="101047"/>
                </a:lnTo>
                <a:lnTo>
                  <a:pt x="801" y="151958"/>
                </a:lnTo>
                <a:lnTo>
                  <a:pt x="0" y="182152"/>
                </a:lnTo>
                <a:lnTo>
                  <a:pt x="2186" y="228708"/>
                </a:lnTo>
                <a:lnTo>
                  <a:pt x="8775" y="268470"/>
                </a:lnTo>
                <a:lnTo>
                  <a:pt x="35171" y="327146"/>
                </a:lnTo>
                <a:lnTo>
                  <a:pt x="70058" y="354654"/>
                </a:lnTo>
                <a:lnTo>
                  <a:pt x="115955" y="363809"/>
                </a:lnTo>
                <a:lnTo>
                  <a:pt x="134649" y="362503"/>
                </a:lnTo>
                <a:lnTo>
                  <a:pt x="180573" y="342907"/>
                </a:lnTo>
                <a:lnTo>
                  <a:pt x="195153" y="327974"/>
                </a:lnTo>
                <a:lnTo>
                  <a:pt x="115955" y="327974"/>
                </a:lnTo>
                <a:lnTo>
                  <a:pt x="101464" y="326156"/>
                </a:lnTo>
                <a:lnTo>
                  <a:pt x="65282" y="299026"/>
                </a:lnTo>
                <a:lnTo>
                  <a:pt x="49900" y="255364"/>
                </a:lnTo>
                <a:lnTo>
                  <a:pt x="44790" y="181987"/>
                </a:lnTo>
                <a:lnTo>
                  <a:pt x="46186" y="141733"/>
                </a:lnTo>
                <a:lnTo>
                  <a:pt x="57424" y="81582"/>
                </a:lnTo>
                <a:lnTo>
                  <a:pt x="88349" y="42728"/>
                </a:lnTo>
                <a:lnTo>
                  <a:pt x="115460" y="36330"/>
                </a:lnTo>
                <a:lnTo>
                  <a:pt x="195754" y="36330"/>
                </a:lnTo>
                <a:lnTo>
                  <a:pt x="194513" y="34625"/>
                </a:lnTo>
                <a:lnTo>
                  <a:pt x="155001" y="6474"/>
                </a:lnTo>
                <a:lnTo>
                  <a:pt x="129830" y="716"/>
                </a:lnTo>
                <a:lnTo>
                  <a:pt x="115955" y="0"/>
                </a:lnTo>
                <a:close/>
              </a:path>
              <a:path w="232409" h="363854">
                <a:moveTo>
                  <a:pt x="195754" y="36330"/>
                </a:moveTo>
                <a:lnTo>
                  <a:pt x="115460" y="36330"/>
                </a:lnTo>
                <a:lnTo>
                  <a:pt x="130192" y="38136"/>
                </a:lnTo>
                <a:lnTo>
                  <a:pt x="143637" y="43557"/>
                </a:lnTo>
                <a:lnTo>
                  <a:pt x="175612" y="83413"/>
                </a:lnTo>
                <a:lnTo>
                  <a:pt x="185849" y="141857"/>
                </a:lnTo>
                <a:lnTo>
                  <a:pt x="187126" y="182152"/>
                </a:lnTo>
                <a:lnTo>
                  <a:pt x="185836" y="222448"/>
                </a:lnTo>
                <a:lnTo>
                  <a:pt x="175612" y="280729"/>
                </a:lnTo>
                <a:lnTo>
                  <a:pt x="143694" y="320706"/>
                </a:lnTo>
                <a:lnTo>
                  <a:pt x="115955" y="327974"/>
                </a:lnTo>
                <a:lnTo>
                  <a:pt x="195153" y="327974"/>
                </a:lnTo>
                <a:lnTo>
                  <a:pt x="219067" y="283348"/>
                </a:lnTo>
                <a:lnTo>
                  <a:pt x="228693" y="238702"/>
                </a:lnTo>
                <a:lnTo>
                  <a:pt x="231919" y="181987"/>
                </a:lnTo>
                <a:lnTo>
                  <a:pt x="231420" y="156888"/>
                </a:lnTo>
                <a:lnTo>
                  <a:pt x="227403" y="114776"/>
                </a:lnTo>
                <a:lnTo>
                  <a:pt x="214415" y="68938"/>
                </a:lnTo>
                <a:lnTo>
                  <a:pt x="201973" y="44874"/>
                </a:lnTo>
                <a:lnTo>
                  <a:pt x="195754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061860" y="6768851"/>
            <a:ext cx="234315" cy="363855"/>
          </a:xfrm>
          <a:custGeom>
            <a:avLst/>
            <a:gdLst/>
            <a:ahLst/>
            <a:cxnLst/>
            <a:rect l="l" t="t" r="r" b="b"/>
            <a:pathLst>
              <a:path w="234315" h="363854">
                <a:moveTo>
                  <a:pt x="48177" y="271735"/>
                </a:moveTo>
                <a:lnTo>
                  <a:pt x="6369" y="275220"/>
                </a:lnTo>
                <a:lnTo>
                  <a:pt x="10365" y="295080"/>
                </a:lnTo>
                <a:lnTo>
                  <a:pt x="16997" y="312599"/>
                </a:lnTo>
                <a:lnTo>
                  <a:pt x="52337" y="350755"/>
                </a:lnTo>
                <a:lnTo>
                  <a:pt x="106407" y="363809"/>
                </a:lnTo>
                <a:lnTo>
                  <a:pt x="125429" y="362487"/>
                </a:lnTo>
                <a:lnTo>
                  <a:pt x="174923" y="342654"/>
                </a:lnTo>
                <a:lnTo>
                  <a:pt x="191094" y="327974"/>
                </a:lnTo>
                <a:lnTo>
                  <a:pt x="107232" y="327974"/>
                </a:lnTo>
                <a:lnTo>
                  <a:pt x="95955" y="327136"/>
                </a:lnTo>
                <a:lnTo>
                  <a:pt x="61656" y="306952"/>
                </a:lnTo>
                <a:lnTo>
                  <a:pt x="51459" y="285516"/>
                </a:lnTo>
                <a:lnTo>
                  <a:pt x="48177" y="271735"/>
                </a:lnTo>
                <a:close/>
              </a:path>
              <a:path w="234315" h="363854">
                <a:moveTo>
                  <a:pt x="233312" y="189950"/>
                </a:moveTo>
                <a:lnTo>
                  <a:pt x="190011" y="189950"/>
                </a:lnTo>
                <a:lnTo>
                  <a:pt x="190131" y="192782"/>
                </a:lnTo>
                <a:lnTo>
                  <a:pt x="190230" y="199917"/>
                </a:lnTo>
                <a:lnTo>
                  <a:pt x="186589" y="239055"/>
                </a:lnTo>
                <a:lnTo>
                  <a:pt x="176369" y="275810"/>
                </a:lnTo>
                <a:lnTo>
                  <a:pt x="149944" y="313692"/>
                </a:lnTo>
                <a:lnTo>
                  <a:pt x="107232" y="327974"/>
                </a:lnTo>
                <a:lnTo>
                  <a:pt x="191094" y="327974"/>
                </a:lnTo>
                <a:lnTo>
                  <a:pt x="219043" y="281026"/>
                </a:lnTo>
                <a:lnTo>
                  <a:pt x="230133" y="233622"/>
                </a:lnTo>
                <a:lnTo>
                  <a:pt x="232895" y="204694"/>
                </a:lnTo>
                <a:lnTo>
                  <a:pt x="233312" y="189950"/>
                </a:lnTo>
                <a:close/>
              </a:path>
              <a:path w="234315" h="363854">
                <a:moveTo>
                  <a:pt x="111791" y="0"/>
                </a:moveTo>
                <a:lnTo>
                  <a:pt x="67740" y="8264"/>
                </a:lnTo>
                <a:lnTo>
                  <a:pt x="31832" y="33012"/>
                </a:lnTo>
                <a:lnTo>
                  <a:pt x="7870" y="71356"/>
                </a:lnTo>
                <a:lnTo>
                  <a:pt x="65" y="118033"/>
                </a:lnTo>
                <a:lnTo>
                  <a:pt x="0" y="121683"/>
                </a:lnTo>
                <a:lnTo>
                  <a:pt x="1805" y="145251"/>
                </a:lnTo>
                <a:lnTo>
                  <a:pt x="17080" y="187519"/>
                </a:lnTo>
                <a:lnTo>
                  <a:pt x="46569" y="218841"/>
                </a:lnTo>
                <a:lnTo>
                  <a:pt x="83929" y="234891"/>
                </a:lnTo>
                <a:lnTo>
                  <a:pt x="105162" y="236898"/>
                </a:lnTo>
                <a:lnTo>
                  <a:pt x="118127" y="236088"/>
                </a:lnTo>
                <a:lnTo>
                  <a:pt x="154260" y="223876"/>
                </a:lnTo>
                <a:lnTo>
                  <a:pt x="184193" y="198079"/>
                </a:lnTo>
                <a:lnTo>
                  <a:pt x="115690" y="198079"/>
                </a:lnTo>
                <a:lnTo>
                  <a:pt x="101183" y="196756"/>
                </a:lnTo>
                <a:lnTo>
                  <a:pt x="65017" y="176846"/>
                </a:lnTo>
                <a:lnTo>
                  <a:pt x="45960" y="137872"/>
                </a:lnTo>
                <a:lnTo>
                  <a:pt x="44685" y="121683"/>
                </a:lnTo>
                <a:lnTo>
                  <a:pt x="46024" y="103644"/>
                </a:lnTo>
                <a:lnTo>
                  <a:pt x="66173" y="60055"/>
                </a:lnTo>
                <a:lnTo>
                  <a:pt x="102753" y="37809"/>
                </a:lnTo>
                <a:lnTo>
                  <a:pt x="116935" y="36330"/>
                </a:lnTo>
                <a:lnTo>
                  <a:pt x="195678" y="36330"/>
                </a:lnTo>
                <a:lnTo>
                  <a:pt x="188751" y="29074"/>
                </a:lnTo>
                <a:lnTo>
                  <a:pt x="175253" y="18745"/>
                </a:lnTo>
                <a:lnTo>
                  <a:pt x="160458" y="10532"/>
                </a:lnTo>
                <a:lnTo>
                  <a:pt x="144951" y="4675"/>
                </a:lnTo>
                <a:lnTo>
                  <a:pt x="128730" y="1167"/>
                </a:lnTo>
                <a:lnTo>
                  <a:pt x="111791" y="0"/>
                </a:lnTo>
                <a:close/>
              </a:path>
              <a:path w="234315" h="363854">
                <a:moveTo>
                  <a:pt x="195678" y="36330"/>
                </a:moveTo>
                <a:lnTo>
                  <a:pt x="116935" y="36330"/>
                </a:lnTo>
                <a:lnTo>
                  <a:pt x="130588" y="37713"/>
                </a:lnTo>
                <a:lnTo>
                  <a:pt x="143176" y="41857"/>
                </a:lnTo>
                <a:lnTo>
                  <a:pt x="173840" y="70385"/>
                </a:lnTo>
                <a:lnTo>
                  <a:pt x="185032" y="118033"/>
                </a:lnTo>
                <a:lnTo>
                  <a:pt x="183819" y="135809"/>
                </a:lnTo>
                <a:lnTo>
                  <a:pt x="165538" y="176846"/>
                </a:lnTo>
                <a:lnTo>
                  <a:pt x="130189" y="196756"/>
                </a:lnTo>
                <a:lnTo>
                  <a:pt x="115690" y="198079"/>
                </a:lnTo>
                <a:lnTo>
                  <a:pt x="184193" y="198079"/>
                </a:lnTo>
                <a:lnTo>
                  <a:pt x="190011" y="189950"/>
                </a:lnTo>
                <a:lnTo>
                  <a:pt x="233312" y="189950"/>
                </a:lnTo>
                <a:lnTo>
                  <a:pt x="233813" y="172281"/>
                </a:lnTo>
                <a:lnTo>
                  <a:pt x="230079" y="114437"/>
                </a:lnTo>
                <a:lnTo>
                  <a:pt x="218878" y="72082"/>
                </a:lnTo>
                <a:lnTo>
                  <a:pt x="200518" y="41401"/>
                </a:lnTo>
                <a:lnTo>
                  <a:pt x="195678" y="36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784956" y="6768851"/>
            <a:ext cx="232410" cy="363855"/>
          </a:xfrm>
          <a:custGeom>
            <a:avLst/>
            <a:gdLst/>
            <a:ahLst/>
            <a:cxnLst/>
            <a:rect l="l" t="t" r="r" b="b"/>
            <a:pathLst>
              <a:path w="232409" h="363854">
                <a:moveTo>
                  <a:pt x="0" y="181987"/>
                </a:moveTo>
                <a:lnTo>
                  <a:pt x="3238" y="124970"/>
                </a:lnTo>
                <a:lnTo>
                  <a:pt x="12953" y="80211"/>
                </a:lnTo>
                <a:lnTo>
                  <a:pt x="39573" y="32245"/>
                </a:lnTo>
                <a:lnTo>
                  <a:pt x="80457" y="5174"/>
                </a:lnTo>
                <a:lnTo>
                  <a:pt x="115963" y="0"/>
                </a:lnTo>
                <a:lnTo>
                  <a:pt x="129837" y="716"/>
                </a:lnTo>
                <a:lnTo>
                  <a:pt x="176672" y="17954"/>
                </a:lnTo>
                <a:lnTo>
                  <a:pt x="208577" y="56303"/>
                </a:lnTo>
                <a:lnTo>
                  <a:pt x="223875" y="97793"/>
                </a:lnTo>
                <a:lnTo>
                  <a:pt x="231428" y="156888"/>
                </a:lnTo>
                <a:lnTo>
                  <a:pt x="231927" y="181987"/>
                </a:lnTo>
                <a:lnTo>
                  <a:pt x="231119" y="211846"/>
                </a:lnTo>
                <a:lnTo>
                  <a:pt x="224683" y="262541"/>
                </a:lnTo>
                <a:lnTo>
                  <a:pt x="211858" y="301578"/>
                </a:lnTo>
                <a:lnTo>
                  <a:pt x="180581" y="342907"/>
                </a:lnTo>
                <a:lnTo>
                  <a:pt x="134657" y="362503"/>
                </a:lnTo>
                <a:lnTo>
                  <a:pt x="115963" y="363809"/>
                </a:lnTo>
                <a:lnTo>
                  <a:pt x="91643" y="361521"/>
                </a:lnTo>
                <a:lnTo>
                  <a:pt x="51241" y="343198"/>
                </a:lnTo>
                <a:lnTo>
                  <a:pt x="19775" y="301280"/>
                </a:lnTo>
                <a:lnTo>
                  <a:pt x="2194" y="228708"/>
                </a:lnTo>
                <a:lnTo>
                  <a:pt x="0" y="18198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829748" y="6805182"/>
            <a:ext cx="142875" cy="292100"/>
          </a:xfrm>
          <a:custGeom>
            <a:avLst/>
            <a:gdLst/>
            <a:ahLst/>
            <a:cxnLst/>
            <a:rect l="l" t="t" r="r" b="b"/>
            <a:pathLst>
              <a:path w="142875" h="292100">
                <a:moveTo>
                  <a:pt x="0" y="145821"/>
                </a:moveTo>
                <a:lnTo>
                  <a:pt x="1277" y="186117"/>
                </a:lnTo>
                <a:lnTo>
                  <a:pt x="11519" y="244561"/>
                </a:lnTo>
                <a:lnTo>
                  <a:pt x="43438" y="284416"/>
                </a:lnTo>
                <a:lnTo>
                  <a:pt x="71170" y="291644"/>
                </a:lnTo>
                <a:lnTo>
                  <a:pt x="85635" y="289825"/>
                </a:lnTo>
                <a:lnTo>
                  <a:pt x="121856" y="262613"/>
                </a:lnTo>
                <a:lnTo>
                  <a:pt x="137228" y="218867"/>
                </a:lnTo>
                <a:lnTo>
                  <a:pt x="142341" y="145821"/>
                </a:lnTo>
                <a:lnTo>
                  <a:pt x="141064" y="105526"/>
                </a:lnTo>
                <a:lnTo>
                  <a:pt x="130827" y="47082"/>
                </a:lnTo>
                <a:lnTo>
                  <a:pt x="98852" y="7227"/>
                </a:lnTo>
                <a:lnTo>
                  <a:pt x="70675" y="0"/>
                </a:lnTo>
                <a:lnTo>
                  <a:pt x="56367" y="1600"/>
                </a:lnTo>
                <a:lnTo>
                  <a:pt x="22491" y="25549"/>
                </a:lnTo>
                <a:lnTo>
                  <a:pt x="5611" y="71874"/>
                </a:lnTo>
                <a:lnTo>
                  <a:pt x="0" y="14582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061752" y="6768851"/>
            <a:ext cx="234315" cy="363855"/>
          </a:xfrm>
          <a:custGeom>
            <a:avLst/>
            <a:gdLst/>
            <a:ahLst/>
            <a:cxnLst/>
            <a:rect l="l" t="t" r="r" b="b"/>
            <a:pathLst>
              <a:path w="234315" h="363854">
                <a:moveTo>
                  <a:pt x="6476" y="275220"/>
                </a:moveTo>
                <a:lnTo>
                  <a:pt x="48285" y="271735"/>
                </a:lnTo>
                <a:lnTo>
                  <a:pt x="51566" y="285516"/>
                </a:lnTo>
                <a:lnTo>
                  <a:pt x="56059" y="297253"/>
                </a:lnTo>
                <a:lnTo>
                  <a:pt x="85867" y="324626"/>
                </a:lnTo>
                <a:lnTo>
                  <a:pt x="107340" y="327974"/>
                </a:lnTo>
                <a:lnTo>
                  <a:pt x="117109" y="327398"/>
                </a:lnTo>
                <a:lnTo>
                  <a:pt x="156629" y="307913"/>
                </a:lnTo>
                <a:lnTo>
                  <a:pt x="180336" y="264699"/>
                </a:lnTo>
                <a:lnTo>
                  <a:pt x="188744" y="225741"/>
                </a:lnTo>
                <a:lnTo>
                  <a:pt x="190373" y="198742"/>
                </a:lnTo>
                <a:lnTo>
                  <a:pt x="190373" y="196833"/>
                </a:lnTo>
                <a:lnTo>
                  <a:pt x="190284" y="193848"/>
                </a:lnTo>
                <a:lnTo>
                  <a:pt x="190119" y="189950"/>
                </a:lnTo>
                <a:lnTo>
                  <a:pt x="182986" y="199917"/>
                </a:lnTo>
                <a:lnTo>
                  <a:pt x="174644" y="208904"/>
                </a:lnTo>
                <a:lnTo>
                  <a:pt x="130752" y="233653"/>
                </a:lnTo>
                <a:lnTo>
                  <a:pt x="84037" y="234891"/>
                </a:lnTo>
                <a:lnTo>
                  <a:pt x="46677" y="218841"/>
                </a:lnTo>
                <a:lnTo>
                  <a:pt x="17187" y="187519"/>
                </a:lnTo>
                <a:lnTo>
                  <a:pt x="1912" y="145251"/>
                </a:lnTo>
                <a:lnTo>
                  <a:pt x="0" y="120276"/>
                </a:lnTo>
                <a:lnTo>
                  <a:pt x="1993" y="94486"/>
                </a:lnTo>
                <a:lnTo>
                  <a:pt x="17959" y="50869"/>
                </a:lnTo>
                <a:lnTo>
                  <a:pt x="48879" y="18581"/>
                </a:lnTo>
                <a:lnTo>
                  <a:pt x="88852" y="2067"/>
                </a:lnTo>
                <a:lnTo>
                  <a:pt x="111899" y="0"/>
                </a:lnTo>
                <a:lnTo>
                  <a:pt x="128837" y="1167"/>
                </a:lnTo>
                <a:lnTo>
                  <a:pt x="175361" y="18745"/>
                </a:lnTo>
                <a:lnTo>
                  <a:pt x="210667" y="55734"/>
                </a:lnTo>
                <a:lnTo>
                  <a:pt x="225520" y="91319"/>
                </a:lnTo>
                <a:lnTo>
                  <a:pt x="232987" y="141427"/>
                </a:lnTo>
                <a:lnTo>
                  <a:pt x="233921" y="172281"/>
                </a:lnTo>
                <a:lnTo>
                  <a:pt x="233002" y="204694"/>
                </a:lnTo>
                <a:lnTo>
                  <a:pt x="225627" y="259066"/>
                </a:lnTo>
                <a:lnTo>
                  <a:pt x="210834" y="300081"/>
                </a:lnTo>
                <a:lnTo>
                  <a:pt x="175031" y="342654"/>
                </a:lnTo>
                <a:lnTo>
                  <a:pt x="125537" y="362487"/>
                </a:lnTo>
                <a:lnTo>
                  <a:pt x="106514" y="363809"/>
                </a:lnTo>
                <a:lnTo>
                  <a:pt x="86572" y="362361"/>
                </a:lnTo>
                <a:lnTo>
                  <a:pt x="38239" y="340582"/>
                </a:lnTo>
                <a:lnTo>
                  <a:pt x="10473" y="295080"/>
                </a:lnTo>
                <a:lnTo>
                  <a:pt x="6476" y="27522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105173" y="6803810"/>
            <a:ext cx="143090" cy="1644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</Words>
  <Application>Microsoft Office PowerPoint</Application>
  <PresentationFormat>Personalizar</PresentationFormat>
  <Paragraphs>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Zend Framework</dc:title>
  <dc:creator>Everton Santos</dc:creator>
  <cp:lastModifiedBy>aluno</cp:lastModifiedBy>
  <cp:revision>2</cp:revision>
  <dcterms:created xsi:type="dcterms:W3CDTF">2018-10-10T22:55:35Z</dcterms:created>
  <dcterms:modified xsi:type="dcterms:W3CDTF">2018-10-10T22:57:13Z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2018-10-10T00:00:00Z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2018-10-10T00:00:00Z</vt:filetime>
  </property>
</Properties>
</file>