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76" r:id="rId7"/>
    <p:sldId id="286" r:id="rId8"/>
    <p:sldId id="287" r:id="rId9"/>
    <p:sldId id="288" r:id="rId10"/>
    <p:sldId id="285" r:id="rId11"/>
    <p:sldId id="291" r:id="rId12"/>
    <p:sldId id="292" r:id="rId13"/>
    <p:sldId id="294" r:id="rId14"/>
    <p:sldId id="296" r:id="rId15"/>
    <p:sldId id="295" r:id="rId16"/>
    <p:sldId id="299" r:id="rId17"/>
    <p:sldId id="297" r:id="rId18"/>
    <p:sldId id="28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rton" initials="E" lastIdx="6" clrIdx="0">
    <p:extLst>
      <p:ext uri="{19B8F6BF-5375-455C-9EA6-DF929625EA0E}">
        <p15:presenceInfo xmlns:p15="http://schemas.microsoft.com/office/powerpoint/2012/main" userId="Ever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9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58:29.303" idx="4">
    <p:pos x="10" y="10"/>
    <p:text>Os (as) interessados (as) devem efetuar acesso na aplicação utilizando seu CPF e e-mail, para candidatar-se às vagas disponíveis.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9T22:49:33.895" idx="3">
    <p:pos x="5367" y="33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0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0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8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2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0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33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2016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Projeto Integrador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73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5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47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1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48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3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1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788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1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02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0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6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58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0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2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1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6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1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95D6-A479-49C0-8E02-8A1D3BD21F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1BB0-5479-476F-8E85-E0538BE74A2F}" type="datetimeFigureOut">
              <a:rPr lang="pt-BR" smtClean="0"/>
              <a:pPr/>
              <a:t>04/05/2018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>
                <a:solidFill>
                  <a:prstClr val="black">
                    <a:tint val="75000"/>
                  </a:prstClr>
                </a:solidFill>
              </a:rPr>
              <a:t>Professor Fábio </a:t>
            </a:r>
            <a:r>
              <a:rPr lang="pt-BR" dirty="0" err="1">
                <a:solidFill>
                  <a:prstClr val="black">
                    <a:tint val="75000"/>
                  </a:prstClr>
                </a:solidFill>
              </a:rPr>
              <a:t>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66E-6F57-484B-91C1-216C4E0AA70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82E-8B99-41F9-A88B-DC3DF163CFF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D06C-850C-4E79-9072-FE79079C774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ECFD-58B2-45B8-8376-F885460EF87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" y="0"/>
            <a:ext cx="910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6D55-60B4-4E97-A02E-6C775E5101FC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F78E-32C1-48E0-92DC-C3C71418FC5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Entrega%20Geral%20-%20Recruta-if/8.0%20-%20Documento%20de%20Arquitetura%20de%20Software-Recruta-if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2"/>
            <a:ext cx="9144000" cy="6919221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pt-BR" sz="5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Recruta-</a:t>
            </a:r>
            <a:r>
              <a:rPr lang="pt-BR" sz="5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endParaRPr lang="pt-BR" sz="5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576" y="4597283"/>
            <a:ext cx="70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Software de Recrutamento Interno</a:t>
            </a:r>
          </a:p>
        </p:txBody>
      </p:sp>
      <p:pic>
        <p:nvPicPr>
          <p:cNvPr id="8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532185" y="1583473"/>
            <a:ext cx="6068889" cy="457114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Para efetuar o desenvolvimento de Java EE está sendo necessário dividir em etapas, que são: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de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DAO das entidades;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o banco de dados e a configuração da aplicação com ele;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Criar as classes controladoras REST;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Desenvolver as telas;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Integrar as telas com a aplicação.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6" y="1989518"/>
            <a:ext cx="6667502" cy="3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2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47" y="1830350"/>
            <a:ext cx="6161905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Desenvolvimento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557115"/>
            <a:ext cx="5757730" cy="46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Considerações Finais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projeto está em fase de desenvolvimento, e de acordo com o andamento do cronograma e conclusão das etapas propostas, </a:t>
            </a:r>
            <a:r>
              <a:rPr lang="pt-BR" sz="2400" dirty="0" smtClean="0">
                <a:solidFill>
                  <a:schemeClr val="tx1"/>
                </a:solidFill>
              </a:rPr>
              <a:t>o grupo está </a:t>
            </a:r>
            <a:r>
              <a:rPr lang="pt-BR" sz="2400" dirty="0">
                <a:solidFill>
                  <a:schemeClr val="tx1"/>
                </a:solidFill>
              </a:rPr>
              <a:t>cumprindo as metas para conclusão.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2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5" y="341312"/>
            <a:ext cx="37990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Obrigado pela sua atenção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5" name="Subtítulo 2">
            <a:hlinkClick r:id="rId2" action="ppaction://hlinkfile"/>
          </p:cNvPr>
          <p:cNvSpPr txBox="1">
            <a:spLocks/>
          </p:cNvSpPr>
          <p:nvPr/>
        </p:nvSpPr>
        <p:spPr>
          <a:xfrm>
            <a:off x="3284113" y="1628800"/>
            <a:ext cx="5316961" cy="243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Alisson da Silva Bueno 	</a:t>
            </a:r>
          </a:p>
          <a:p>
            <a:pPr marL="0" indent="0">
              <a:buNone/>
            </a:pPr>
            <a:r>
              <a:rPr lang="pt-BR" sz="2400" dirty="0"/>
              <a:t>Anderson José de Souza Inácio </a:t>
            </a:r>
          </a:p>
          <a:p>
            <a:pPr marL="0" indent="0">
              <a:buNone/>
            </a:pPr>
            <a:r>
              <a:rPr lang="pt-BR" sz="2400" dirty="0"/>
              <a:t>Everton Luiz Sausen 		</a:t>
            </a:r>
          </a:p>
          <a:p>
            <a:pPr marL="0" indent="0">
              <a:buNone/>
            </a:pPr>
            <a:r>
              <a:rPr lang="pt-BR" sz="2400" dirty="0"/>
              <a:t>Fernando André de Lima 	</a:t>
            </a:r>
          </a:p>
          <a:p>
            <a:pPr marL="0" indent="0">
              <a:buNone/>
            </a:pPr>
            <a:r>
              <a:rPr lang="pt-BR" sz="2400" dirty="0"/>
              <a:t>Joziel Alves de Souza </a:t>
            </a:r>
          </a:p>
        </p:txBody>
      </p:sp>
    </p:spTree>
    <p:extLst>
      <p:ext uri="{BB962C8B-B14F-4D97-AF65-F5344CB8AC3E}">
        <p14:creationId xmlns:p14="http://schemas.microsoft.com/office/powerpoint/2010/main" val="13073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48126"/>
            <a:ext cx="9144000" cy="6942221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685799" y="2124635"/>
            <a:ext cx="7073154" cy="19572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solidFill>
                  <a:schemeClr val="bg1"/>
                </a:solidFill>
                <a:latin typeface="Century Gothic" pitchFamily="34" charset="0"/>
              </a:rPr>
              <a:t>Desenvolvimento de aplicações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85799" y="4657154"/>
            <a:ext cx="513985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CEDD09"/>
                </a:solidFill>
              </a:rPr>
              <a:t>Professor: Paulo Cesar de Oliveira</a:t>
            </a:r>
          </a:p>
        </p:txBody>
      </p:sp>
      <p:pic>
        <p:nvPicPr>
          <p:cNvPr id="6" name="Picture 2" descr="C:\Users\raphael6053\Desktop\Logo_Faculdade_IEL\Logo_FaculdadedaIndústriaIEL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68" y="68687"/>
            <a:ext cx="2749721" cy="14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81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Introdução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8"/>
            <a:ext cx="5316961" cy="4543401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sistema RECRUTA-IF é direcionado para a área de recrutamento interno com foco na seleção de talentos, onde deve mostrar vagas disponíveis a serem preenchidas.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Problema de Pesquisa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628799"/>
            <a:ext cx="5316961" cy="23045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Dificuldade hipotética de uma empresa em selecionar talentos internos para preencher vagas.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8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Objetivo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843808" y="1628799"/>
            <a:ext cx="5757267" cy="439286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Geral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Atender o cliente com um software bem elaborado e intuitivo usando as melhores práticas.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Especifico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Adquirir competências de desenvolvimento web com Java </a:t>
            </a:r>
            <a:r>
              <a:rPr lang="pt-BR" sz="2400" dirty="0" smtClean="0">
                <a:solidFill>
                  <a:schemeClr val="tx1"/>
                </a:solidFill>
              </a:rPr>
              <a:t>EE, utilizar a ferramenta </a:t>
            </a:r>
            <a:r>
              <a:rPr lang="pt-BR" sz="2400" dirty="0" err="1" smtClean="0">
                <a:solidFill>
                  <a:schemeClr val="tx1"/>
                </a:solidFill>
              </a:rPr>
              <a:t>PostgreSQL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Hibernate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Wildflay</a:t>
            </a:r>
            <a:r>
              <a:rPr lang="pt-BR" sz="2400">
                <a:solidFill>
                  <a:schemeClr val="tx1"/>
                </a:solidFill>
              </a:rPr>
              <a:t> </a:t>
            </a:r>
            <a:r>
              <a:rPr lang="pt-BR" sz="2400" smtClean="0">
                <a:solidFill>
                  <a:schemeClr val="tx1"/>
                </a:solidFill>
              </a:rPr>
              <a:t>e REST. </a:t>
            </a: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Grandes corporações sofrem ao contratar pessoas muito capacitadas, porém sem que este profissional se adapte a forma de trabalho da empresa.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Valorizando o talento interno é o melhor meio para manter as pessoas que estão declaradamente comprometidas com a empresa. 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Justificativa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987061"/>
            <a:ext cx="5316961" cy="416755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Percebemos um nicho de mercado com a demanda crescente em busca de talentos internos que já conhecem a cultura da organização.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77130"/>
            <a:ext cx="5316961" cy="4577485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95536" y="341312"/>
            <a:ext cx="24482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Metodologia</a:t>
            </a:r>
            <a:endParaRPr lang="pt-BR" sz="1400" b="1" i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3284113" y="1593909"/>
            <a:ext cx="5316961" cy="4560706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É um processo de engenharia de software criado para apoiar o desenvolvimento orientado a objetos, fornecendo uma forma sistemática para se obter vantagens no uso da UML.</a:t>
            </a: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549D01F-356A-46F8-B219-81BD8E0B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3" y="3626049"/>
            <a:ext cx="3959689" cy="25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GINA INTERN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333</Words>
  <Application>Microsoft Office PowerPoint</Application>
  <PresentationFormat>Apresentação na tela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Tema do Office</vt:lpstr>
      <vt:lpstr>1_Personalizar design</vt:lpstr>
      <vt:lpstr>Personalizar design</vt:lpstr>
      <vt:lpstr>PAGINA INTERNA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Espirito Santo Cerbatto</dc:creator>
  <cp:lastModifiedBy>Everton</cp:lastModifiedBy>
  <cp:revision>106</cp:revision>
  <dcterms:created xsi:type="dcterms:W3CDTF">2016-02-16T12:53:36Z</dcterms:created>
  <dcterms:modified xsi:type="dcterms:W3CDTF">2018-05-04T23:41:37Z</dcterms:modified>
</cp:coreProperties>
</file>