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2D37F11-683C-4539-A594-0C31A09D2BBC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18/06/18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A030A22-2AF6-423E-A56C-947CAF2F1D33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3640" cy="69188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755640" y="2925000"/>
            <a:ext cx="6400440" cy="93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Recruta-</a:t>
            </a:r>
            <a:r>
              <a:rPr b="1" i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55640" y="4597200"/>
            <a:ext cx="7016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Software de Recrutamento Interno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 de aplicações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cedd0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Professor: Paulo Cesar de Oliveira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651960" y="2293560"/>
            <a:ext cx="7948800" cy="387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RECRUTA-IF é direcionado para a área de recrutamento interno com foco na seleção de talentos, onde deve mostrar vagas disponíveis a serem preenchidas.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5196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5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52320" y="2293920"/>
            <a:ext cx="7948080" cy="387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Atender o cliente com um software bem elaborado e intuitivo usando as melhores práticas.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Adquirir competências de desenvolvimento web com Java EE, aprender novas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tecnologias e aprimorar conhecimentos.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5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Recruta-</a:t>
            </a:r>
            <a:r>
              <a:rPr b="1" i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Imagem 3" descr=""/>
          <p:cNvPicPr/>
          <p:nvPr/>
        </p:nvPicPr>
        <p:blipFill>
          <a:blip r:embed="rId3"/>
          <a:stretch/>
        </p:blipFill>
        <p:spPr>
          <a:xfrm>
            <a:off x="0" y="1375920"/>
            <a:ext cx="9143640" cy="426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6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Github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Imagem 4" descr=""/>
          <p:cNvPicPr/>
          <p:nvPr/>
        </p:nvPicPr>
        <p:blipFill>
          <a:blip r:embed="rId3"/>
          <a:stretch/>
        </p:blipFill>
        <p:spPr>
          <a:xfrm>
            <a:off x="0" y="1388520"/>
            <a:ext cx="9143640" cy="55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0" y="-48240"/>
            <a:ext cx="9143640" cy="6941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652320" y="276480"/>
            <a:ext cx="28756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Principais Dificuldades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3"/>
          <p:cNvSpPr txBox="1"/>
          <p:nvPr/>
        </p:nvSpPr>
        <p:spPr>
          <a:xfrm>
            <a:off x="730440" y="1608840"/>
            <a:ext cx="7948080" cy="415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Entre as principais dificuldades encontradas pela equipe pode-se citar: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Alinhamento do ambiente de desenvolvimento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Adaptação e aprendizagem de novas tecnologias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Individualmente, cada membro da equipe encontrou suas próprias dificuldades e precisou superá-las.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6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Considerações Finais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730440" y="1608840"/>
            <a:ext cx="7948080" cy="415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projeto permitiu a equipe colocar em pratica todo  conhecimento adquirido durante este e os semestres passados. Também permitiu que os membros se desenvolvessem individualmente, assumindo funções e aprendendo novas tecnologias. Com a implementação do projeto RecrutaIf, foi capaz de atingir e superar as metas estabelecidas.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7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Obrigado pela atenção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652320" y="1703520"/>
            <a:ext cx="4537080" cy="391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Anderson José de Souza Inácio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Application>LibreOffice/5.2.7.2$Linux_X86_64 LibreOffice_project/20m0$Build-2</Application>
  <Words>316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2018-06-18T09:40:17Z</dcterms:modified>
  <cp:revision>123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