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D4D42F1-7233-4196-80D3-E482C13B6A9A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7F3330-F320-4072-AE08-57A32E750CE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7" descr=""/>
          <p:cNvPicPr/>
          <p:nvPr/>
        </p:nvPicPr>
        <p:blipFill>
          <a:blip r:embed="rId2"/>
          <a:stretch/>
        </p:blipFill>
        <p:spPr>
          <a:xfrm>
            <a:off x="17640" y="0"/>
            <a:ext cx="910800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2016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 Integrador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Fábio Bettio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" descr=""/>
          <p:cNvPicPr/>
          <p:nvPr/>
        </p:nvPicPr>
        <p:blipFill>
          <a:blip r:embed="rId2"/>
          <a:stretch/>
        </p:blipFill>
        <p:spPr>
          <a:xfrm>
            <a:off x="17640" y="0"/>
            <a:ext cx="9108000" cy="6857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A36483F-8E24-4E5F-A55F-517C485B60A8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916B1E-EA9F-4C89-820D-5E9C103309F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3640" cy="691884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755640" y="2925000"/>
            <a:ext cx="6400440" cy="93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5640" y="4597200"/>
            <a:ext cx="7016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2232000" y="504000"/>
            <a:ext cx="3960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Desenvolvimento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648000" y="1008000"/>
            <a:ext cx="7560000" cy="353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Principais padrões de desenvolvimento e ou tecnologias adotados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Backend: JavaEE, JTA, Jax-RS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Frontend: JavaScript, CSS3, Html5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-48240"/>
            <a:ext cx="9143640" cy="6941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de entidades;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DAO das entidades;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o banco de dados e a configuração da aplicação com ele;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controladoras REST;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Application>LibreOffice/5.2.7.2$Linux_X86_64 LibreOffice_project/20m0$Build-2</Application>
  <Words>333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2018-05-05T20:00:17Z</dcterms:modified>
  <cp:revision>126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