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20.png" ContentType="image/png"/>
  <Override PartName="/ppt/media/image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21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6.png" ContentType="image/png"/>
  <Override PartName="/ppt/media/image8.png" ContentType="image/png"/>
  <Override PartName="/ppt/media/image23.png" ContentType="image/png"/>
  <Override PartName="/ppt/media/image10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33952E7-1A66-48DE-AE16-007B847696EE}" type="datetime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07/05/18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BBE9A69-DE5E-4FB4-B779-60829795FE3C}" type="slidenum">
              <a:rPr b="0" lang="pt-BR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" descr=""/>
          <p:cNvPicPr/>
          <p:nvPr/>
        </p:nvPicPr>
        <p:blipFill>
          <a:blip r:embed="rId1"/>
          <a:stretch/>
        </p:blipFill>
        <p:spPr>
          <a:xfrm>
            <a:off x="0" y="-16200"/>
            <a:ext cx="9143640" cy="691884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755640" y="2925000"/>
            <a:ext cx="6400440" cy="935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Recruta-</a:t>
            </a:r>
            <a:r>
              <a:rPr b="1" i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if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55640" y="4597200"/>
            <a:ext cx="7016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Software de Recrutamento Interno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77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52320" y="1816560"/>
            <a:ext cx="7948080" cy="43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Principais padrões de desenvolvimento e ou tecnologias adotados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Backend: JavaEE, JPA, Jax-RS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Frontend: JavaScript, CS3, Html5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2" descr=""/>
          <p:cNvPicPr/>
          <p:nvPr/>
        </p:nvPicPr>
        <p:blipFill>
          <a:blip r:embed="rId1"/>
          <a:stretch/>
        </p:blipFill>
        <p:spPr>
          <a:xfrm>
            <a:off x="36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81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52320" y="1816560"/>
            <a:ext cx="7948080" cy="43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JavaEE ou Java Enterprise Edition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2736000" y="2262600"/>
            <a:ext cx="3600000" cy="189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m 2" descr=""/>
          <p:cNvPicPr/>
          <p:nvPr/>
        </p:nvPicPr>
        <p:blipFill>
          <a:blip r:embed="rId1"/>
          <a:stretch/>
        </p:blipFill>
        <p:spPr>
          <a:xfrm>
            <a:off x="36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8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87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52320" y="1816560"/>
            <a:ext cx="7948080" cy="43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JPA: Java Persistence Api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1512000" y="2376000"/>
            <a:ext cx="6158520" cy="170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m 2" descr=""/>
          <p:cNvPicPr/>
          <p:nvPr/>
        </p:nvPicPr>
        <p:blipFill>
          <a:blip r:embed="rId1"/>
          <a:stretch/>
        </p:blipFill>
        <p:spPr>
          <a:xfrm>
            <a:off x="36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91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52320" y="1816560"/>
            <a:ext cx="7948080" cy="43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JAX-RS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2322000" y="2304000"/>
            <a:ext cx="4623840" cy="180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2" descr=""/>
          <p:cNvPicPr/>
          <p:nvPr/>
        </p:nvPicPr>
        <p:blipFill>
          <a:blip r:embed="rId1"/>
          <a:stretch/>
        </p:blipFill>
        <p:spPr>
          <a:xfrm>
            <a:off x="36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9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97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52320" y="1816560"/>
            <a:ext cx="7948080" cy="43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JAVASCRIPT: AngularJS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576000" y="2304000"/>
            <a:ext cx="7427160" cy="197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101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52320" y="1816560"/>
            <a:ext cx="7948080" cy="43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CSS3: Bootstrap 4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3"/>
          <a:stretch/>
        </p:blipFill>
        <p:spPr>
          <a:xfrm>
            <a:off x="2160000" y="2265120"/>
            <a:ext cx="4182480" cy="20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2" descr=""/>
          <p:cNvPicPr/>
          <p:nvPr/>
        </p:nvPicPr>
        <p:blipFill>
          <a:blip r:embed="rId1"/>
          <a:stretch/>
        </p:blipFill>
        <p:spPr>
          <a:xfrm>
            <a:off x="36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10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652320" y="1816560"/>
            <a:ext cx="7948080" cy="43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HTML5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3456000" y="2288880"/>
            <a:ext cx="2391120" cy="239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111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3" name="Imagem 6" descr=""/>
          <p:cNvPicPr/>
          <p:nvPr/>
        </p:nvPicPr>
        <p:blipFill>
          <a:blip r:embed="rId3"/>
          <a:stretch/>
        </p:blipFill>
        <p:spPr>
          <a:xfrm>
            <a:off x="775800" y="1660680"/>
            <a:ext cx="6999120" cy="377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115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Imagem 6" descr=""/>
          <p:cNvPicPr/>
          <p:nvPr/>
        </p:nvPicPr>
        <p:blipFill>
          <a:blip r:embed="rId3"/>
          <a:stretch/>
        </p:blipFill>
        <p:spPr>
          <a:xfrm>
            <a:off x="782640" y="1739880"/>
            <a:ext cx="6598080" cy="431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119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Imagem 8" descr=""/>
          <p:cNvPicPr/>
          <p:nvPr/>
        </p:nvPicPr>
        <p:blipFill>
          <a:blip r:embed="rId3"/>
          <a:stretch/>
        </p:blipFill>
        <p:spPr>
          <a:xfrm>
            <a:off x="718560" y="1606680"/>
            <a:ext cx="6357600" cy="517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685800" y="2124720"/>
            <a:ext cx="707292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pt-BR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Desenvolvimento de aplicações</a:t>
            </a:r>
            <a:endParaRPr b="0" lang="pt-BR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685800" y="4657320"/>
            <a:ext cx="513936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pt-BR" sz="2400" spc="-1" strike="noStrike">
                <a:solidFill>
                  <a:srgbClr val="cedd0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Professor: Paulo Cesar de Oliveira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123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Considerações Finais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52320" y="2131920"/>
            <a:ext cx="7948080" cy="391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projeto está em fase de desenvolvimento, e de acordo com o andamento do cronograma e conclusão das etapas propostas, o grupo está cumprindo as metas para entrega ao cliente.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127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Obrigado pela atenção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52320" y="1703520"/>
            <a:ext cx="4537080" cy="3914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Anderson José de Souza Inácio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49" name="TextShape 1"/>
          <p:cNvSpPr txBox="1"/>
          <p:nvPr/>
        </p:nvSpPr>
        <p:spPr>
          <a:xfrm>
            <a:off x="651960" y="2293560"/>
            <a:ext cx="7948800" cy="3878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sistema RECRUTA-IF é direcionado para a área de recrutamento interno com foco na seleção de talentos, onde deve mostrar vagas disponíveis a serem preenchidas.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65196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Introdução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5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Problema de Pesquisa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52320" y="2293920"/>
            <a:ext cx="7948080" cy="387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Dificuldade hipotética de uma empresa em selecionar talentos internos para preencher vagas.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56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Objetivo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652320" y="2293920"/>
            <a:ext cx="7948080" cy="3877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Geral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Atender o cliente com um software bem elaborado e intuitivo usando as melhores práticas.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Especifico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Adquirir competências de desenvolvimento web com Java EE, utilizar a ferramenta PostgreSQL, Hibernate, Wildflay e REST.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60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652320" y="2356200"/>
            <a:ext cx="7948080" cy="381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Grandes corporações sofrem ao contratar pessoas muito capacitadas, porém sem que este profissional se adapte a forma de trabalho da empresa.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Valorizando o talento interno é o melhor meio para manter as pessoas que estão declaradamente comprometidas com a empresa.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64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Justificativa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652320" y="2356200"/>
            <a:ext cx="7948080" cy="3815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Percebemos um nicho de mercado com a demanda crescente em busca de talentos internos que já conhecem a cultura da organização.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68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652320" y="2117160"/>
            <a:ext cx="7948080" cy="405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 RUP define perfeitamente quem é responsável pelo que, como as coisas deverão ser feitas e quando devem ser realizadas, descrevendo todas as metas de desenvolvimento especificamente para que sejam alcançadas.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3640" cy="6941880"/>
          </a:xfrm>
          <a:prstGeom prst="rect">
            <a:avLst/>
          </a:prstGeom>
          <a:ln>
            <a:noFill/>
          </a:ln>
        </p:spPr>
      </p:pic>
      <p:pic>
        <p:nvPicPr>
          <p:cNvPr id="7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9320" cy="142308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652320" y="276480"/>
            <a:ext cx="2448000" cy="10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652320" y="2117160"/>
            <a:ext cx="7948080" cy="40546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É um processo de engenharia de software criado para apoiar o desenvolvimento orientado a objetos, fornecendo uma forma sistemática para se obter vantagens no uso da UML.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Imagem 6" descr=""/>
          <p:cNvPicPr/>
          <p:nvPr/>
        </p:nvPicPr>
        <p:blipFill>
          <a:blip r:embed="rId3"/>
          <a:stretch/>
        </p:blipFill>
        <p:spPr>
          <a:xfrm>
            <a:off x="4626720" y="3462120"/>
            <a:ext cx="3959280" cy="2528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Application>LibreOffice/5.2.7.2$Linux_X86_64 LibreOffice_project/20m0$Build-2</Application>
  <Words>296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2018-05-07T09:35:23Z</dcterms:modified>
  <cp:revision>131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