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36.png" ContentType="image/png"/>
  <Override PartName="/ppt/media/image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3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2920" cy="691812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3997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56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52320" y="1816560"/>
            <a:ext cx="7947360" cy="43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Principais padrões de desenvolvimento e ou tecnologias adotados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Backend: JavaEE, JPA, Jax-RS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Frontend: JavaScript, CSS3, Html5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44000" y="4406400"/>
            <a:ext cx="2303640" cy="12092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177840" y="5714640"/>
            <a:ext cx="3277800" cy="9090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5"/>
          <a:stretch/>
        </p:blipFill>
        <p:spPr>
          <a:xfrm>
            <a:off x="3672000" y="5616000"/>
            <a:ext cx="2588400" cy="100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3157560" y="4392000"/>
            <a:ext cx="3970080" cy="10555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7"/>
          <a:stretch/>
        </p:blipFill>
        <p:spPr>
          <a:xfrm>
            <a:off x="7049880" y="5616000"/>
            <a:ext cx="2093760" cy="10465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8"/>
          <a:stretch/>
        </p:blipFill>
        <p:spPr>
          <a:xfrm>
            <a:off x="7344000" y="3960000"/>
            <a:ext cx="1382400" cy="138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m 6" descr=""/>
          <p:cNvPicPr/>
          <p:nvPr/>
        </p:nvPicPr>
        <p:blipFill>
          <a:blip r:embed="rId3"/>
          <a:stretch/>
        </p:blipFill>
        <p:spPr>
          <a:xfrm>
            <a:off x="775800" y="1660680"/>
            <a:ext cx="6998400" cy="37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6" descr=""/>
          <p:cNvPicPr/>
          <p:nvPr/>
        </p:nvPicPr>
        <p:blipFill>
          <a:blip r:embed="rId3"/>
          <a:stretch/>
        </p:blipFill>
        <p:spPr>
          <a:xfrm>
            <a:off x="782640" y="1739880"/>
            <a:ext cx="6597360" cy="431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Imagem 8" descr=""/>
          <p:cNvPicPr/>
          <p:nvPr/>
        </p:nvPicPr>
        <p:blipFill>
          <a:blip r:embed="rId3"/>
          <a:stretch/>
        </p:blipFill>
        <p:spPr>
          <a:xfrm>
            <a:off x="718560" y="1606680"/>
            <a:ext cx="6356880" cy="517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Considerações Finais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2320" y="2131920"/>
            <a:ext cx="7947360" cy="39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projeto está em fase de desenvolvimento, e de acordo com o andamento do cronograma e conclusão das etapas propostas, o grupo está cumprindo as metas para entrega ao cliente.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Obrigado pela atenção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2320" y="1703520"/>
            <a:ext cx="4536360" cy="39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Anderson José de Souza Inácio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685800" y="2124720"/>
            <a:ext cx="7072200" cy="19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 de aplicações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85800" y="4657320"/>
            <a:ext cx="513864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cedd0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Professor: Paulo Cesar de Oliveira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651960" y="2293560"/>
            <a:ext cx="7948080" cy="38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RECRUTA-IF é direcionado para a área de recrutamento interno com foco na seleção de talentos, onde deve mostrar vagas disponíveis a serem preenchidas.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5196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Problema de Pesquisa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52320" y="2293920"/>
            <a:ext cx="79473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Dificuldade hipotética de uma empresa em selecionar talentos internos para preencher vagas.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5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Objetivo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52320" y="2293920"/>
            <a:ext cx="79473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Atender o cliente com um software bem elaborado e intuitivo usando as melhores práticas.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Especifico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Adquirir competências de desenvolvimento web com Java EE, utilizar a ferramenta PostgreSQL, Hibernate, Wildfly e Jersey junto ao JAX-RS.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57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652320" y="2356200"/>
            <a:ext cx="7947360" cy="38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Grandes corporações sofrem ao contratar pessoas muito capacitadas, porém sem que este profissional se adapte a forma de trabalho da empresa.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Valorizando o talento interno é o melhor meio para manter as pessoas que estão declaradamente comprometidas com a empresa.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61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52320" y="2356200"/>
            <a:ext cx="7947360" cy="38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Percebemos um nicho de mercado com a demanda crescente em busca de talentos internos que já conhecem a cultura da organização.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6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52320" y="2117160"/>
            <a:ext cx="7947360" cy="40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6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652320" y="2117160"/>
            <a:ext cx="7947360" cy="40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 processo de engenharia de software criado para apoiar o desenvolvimento orientado a objetos, fornecendo uma forma sistemática para se obter vantagens no uso da UML.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6" descr=""/>
          <p:cNvPicPr/>
          <p:nvPr/>
        </p:nvPicPr>
        <p:blipFill>
          <a:blip r:embed="rId3"/>
          <a:stretch/>
        </p:blipFill>
        <p:spPr>
          <a:xfrm>
            <a:off x="4626720" y="3462120"/>
            <a:ext cx="3958560" cy="252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Application>LibreOffice/5.2.7.2$Linux_X86_64 LibreOffice_project/20m0$Build-2</Application>
  <Words>296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2018-05-07T15:33:16Z</dcterms:modified>
  <cp:revision>138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