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on" initials="E" lastIdx="6" clrIdx="0">
    <p:extLst>
      <p:ext uri="{19B8F6BF-5375-455C-9EA6-DF929625EA0E}">
        <p15:presenceInfo xmlns:p15="http://schemas.microsoft.com/office/powerpoint/2012/main" userId="Ever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0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0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1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3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Projeto Integrador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73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9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47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1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48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3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1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78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1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2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0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58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5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6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1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1BB0-5479-476F-8E85-E0538BE74A2F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2"/>
            <a:ext cx="9144000" cy="6919221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Recruta-</a:t>
            </a:r>
            <a:r>
              <a:rPr lang="pt-BR" sz="5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endParaRPr lang="pt-BR" sz="5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576" y="4597283"/>
            <a:ext cx="70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 Recrutamento Interno</a:t>
            </a:r>
          </a:p>
        </p:txBody>
      </p:sp>
      <p:pic>
        <p:nvPicPr>
          <p:cNvPr id="8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1816677"/>
            <a:ext cx="7948612" cy="435552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Principais padrões de desenvolvimento e ou tecnologias adotados</a:t>
            </a: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Backend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JavaEE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JTA, </a:t>
            </a: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Jax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-RS</a:t>
            </a: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Frontend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JavaScript</a:t>
            </a:r>
            <a:r>
              <a:rPr lang="pt-B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CS3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Html5</a:t>
            </a: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3" y="1660558"/>
            <a:ext cx="6999600" cy="37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4" y="1739734"/>
            <a:ext cx="6598509" cy="43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4" y="1606729"/>
            <a:ext cx="6357857" cy="51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Considerações Finais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52463" y="2131775"/>
            <a:ext cx="7948612" cy="3915032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projeto está em fase de desenvolvimento, e de acordo com o andamento do cronograma e conclusão das etapas propostas, o grupo está cumprindo as metas </a:t>
            </a:r>
            <a:r>
              <a:rPr lang="pt-BR" dirty="0" smtClean="0">
                <a:solidFill>
                  <a:schemeClr val="bg1"/>
                </a:solidFill>
              </a:rPr>
              <a:t>para entrega ao cliente.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Obrigado pela atenção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52463" y="1703407"/>
            <a:ext cx="4537375" cy="3915032"/>
          </a:xfrm>
        </p:spPr>
        <p:txBody>
          <a:bodyPr>
            <a:no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Alisson da Silva Bueno 	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Anderson José de Souza Inácio 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Everton Luiz </a:t>
            </a:r>
            <a:r>
              <a:rPr lang="pt-BR" dirty="0" err="1">
                <a:solidFill>
                  <a:schemeClr val="bg1"/>
                </a:solidFill>
              </a:rPr>
              <a:t>Sausen</a:t>
            </a:r>
            <a:r>
              <a:rPr lang="pt-BR" dirty="0">
                <a:solidFill>
                  <a:schemeClr val="bg1"/>
                </a:solidFill>
              </a:rPr>
              <a:t> 		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Fernando André de </a:t>
            </a:r>
            <a:r>
              <a:rPr lang="pt-BR" dirty="0" smtClean="0">
                <a:solidFill>
                  <a:schemeClr val="bg1"/>
                </a:solidFill>
              </a:rPr>
              <a:t>Lima</a:t>
            </a:r>
          </a:p>
          <a:p>
            <a:pPr algn="l"/>
            <a:r>
              <a:rPr lang="pt-BR" dirty="0" err="1" smtClean="0">
                <a:solidFill>
                  <a:schemeClr val="bg1"/>
                </a:solidFill>
              </a:rPr>
              <a:t>Joziel</a:t>
            </a:r>
            <a:r>
              <a:rPr lang="pt-BR" dirty="0" smtClean="0">
                <a:solidFill>
                  <a:schemeClr val="bg1"/>
                </a:solidFill>
              </a:rPr>
              <a:t> Alves de Souza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85799" y="2124635"/>
            <a:ext cx="7073154" cy="1957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  <a:latin typeface="Century Gothic" pitchFamily="34" charset="0"/>
              </a:rPr>
              <a:t>Desenvolvimento de aplicações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85799" y="4657154"/>
            <a:ext cx="513985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CEDD09"/>
                </a:solidFill>
              </a:rPr>
              <a:t>Professor: Paulo Cesar de Oliveira</a:t>
            </a:r>
          </a:p>
        </p:txBody>
      </p:sp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52073" y="2293495"/>
            <a:ext cx="7949002" cy="38787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O sistema RECRUTA-IF é direcionado para a área de recrutamento interno com foco na seleção de talentos, onde deve mostrar vagas disponíveis a serem preenchidas.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5207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Century Gothic" pitchFamily="34" charset="0"/>
              </a:rPr>
              <a:t>Introdução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Century Gothic" pitchFamily="34" charset="0"/>
              </a:rPr>
              <a:t>Problema de Pesquisa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293938"/>
            <a:ext cx="7948612" cy="38782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Dificuldade hipotética de uma empresa em selecionar talentos internos para preencher vagas.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Objetivo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293938"/>
            <a:ext cx="7948612" cy="3878262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Geral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Atender o cliente com um software bem elaborado e intuitivo usando as melhores práticas.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Especifico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Adquirir competências de desenvolvimento web com Java EE, utilizar a ferramenta </a:t>
            </a:r>
            <a:r>
              <a:rPr lang="pt-BR" dirty="0" err="1">
                <a:solidFill>
                  <a:schemeClr val="bg1"/>
                </a:solidFill>
              </a:rPr>
              <a:t>PostgreSQL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Hibernate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Wildflay</a:t>
            </a:r>
            <a:r>
              <a:rPr lang="pt-BR" dirty="0">
                <a:solidFill>
                  <a:schemeClr val="bg1"/>
                </a:solidFill>
              </a:rPr>
              <a:t> e REST.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356022"/>
            <a:ext cx="7948612" cy="3816178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Grandes corporações sofrem ao contratar pessoas muito capacitadas, porém sem que este profissional se adapte a forma de trabalho da empresa.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Valorizando o talento interno é o melhor meio para manter as pessoas que estão declaradamente comprometidas com a empresa.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356022"/>
            <a:ext cx="7948612" cy="3816178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Percebemos um nicho de mercado com a demanda crescente em busca de talentos internos que já conhecem a cultura da organização.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117124"/>
            <a:ext cx="7948612" cy="405507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117124"/>
            <a:ext cx="7948612" cy="405507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É um processo de engenharia de software criado para apoiar o desenvolvimento orientado a objetos, fornecendo uma forma sistemática para se obter vantagens no uso da UML.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549D01F-356A-46F8-B219-81BD8E0BC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9" y="3462194"/>
            <a:ext cx="3959689" cy="25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GINA INTERN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296</Words>
  <Application>Microsoft Office PowerPoint</Application>
  <PresentationFormat>Apresentação na tela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Wingdings</vt:lpstr>
      <vt:lpstr>Tema do Office</vt:lpstr>
      <vt:lpstr>1_Personalizar design</vt:lpstr>
      <vt:lpstr>Personalizar design</vt:lpstr>
      <vt:lpstr>PAGINA INTERNA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Espirito Santo Cerbatto</dc:creator>
  <cp:lastModifiedBy>Everton</cp:lastModifiedBy>
  <cp:revision>112</cp:revision>
  <dcterms:created xsi:type="dcterms:W3CDTF">2016-02-16T12:53:36Z</dcterms:created>
  <dcterms:modified xsi:type="dcterms:W3CDTF">2018-05-07T03:20:14Z</dcterms:modified>
</cp:coreProperties>
</file>