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2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20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20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20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EED7CAC-32FF-471A-8F6F-4D78E1E0177D}" type="datetime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05/05/18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C441339-E50D-4FCA-A44C-B6ECA83B33EC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7" descr=""/>
          <p:cNvPicPr/>
          <p:nvPr/>
        </p:nvPicPr>
        <p:blipFill>
          <a:blip r:embed="rId2"/>
          <a:stretch/>
        </p:blipFill>
        <p:spPr>
          <a:xfrm>
            <a:off x="17640" y="0"/>
            <a:ext cx="9108000" cy="6857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2016</a:t>
            </a:r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 Integrador</a:t>
            </a:r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Professor Fábio Bettio</a:t>
            </a:r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m 7" descr=""/>
          <p:cNvPicPr/>
          <p:nvPr/>
        </p:nvPicPr>
        <p:blipFill>
          <a:blip r:embed="rId2"/>
          <a:stretch/>
        </p:blipFill>
        <p:spPr>
          <a:xfrm>
            <a:off x="17640" y="0"/>
            <a:ext cx="9108000" cy="685764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texto mestre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4F9E918-C635-4C00-B792-D5AA4DC4387F}" type="datetime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05/05/18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7C170FF-1452-46E0-BD20-4EA3D34F15A8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m 3" descr=""/>
          <p:cNvPicPr/>
          <p:nvPr/>
        </p:nvPicPr>
        <p:blipFill>
          <a:blip r:embed="rId1"/>
          <a:stretch/>
        </p:blipFill>
        <p:spPr>
          <a:xfrm>
            <a:off x="0" y="-16200"/>
            <a:ext cx="9143640" cy="6918840"/>
          </a:xfrm>
          <a:prstGeom prst="rect">
            <a:avLst/>
          </a:prstGeom>
          <a:ln>
            <a:noFill/>
          </a:ln>
        </p:spPr>
      </p:pic>
      <p:sp>
        <p:nvSpPr>
          <p:cNvPr id="120" name="TextShape 1"/>
          <p:cNvSpPr txBox="1"/>
          <p:nvPr/>
        </p:nvSpPr>
        <p:spPr>
          <a:xfrm>
            <a:off x="755640" y="2925000"/>
            <a:ext cx="6400440" cy="935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Recruta-</a:t>
            </a:r>
            <a:r>
              <a:rPr b="1" i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if</a:t>
            </a:r>
            <a:endParaRPr b="0" lang="pt-BR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55640" y="4597200"/>
            <a:ext cx="70164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Software de Recrutamento Interno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m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94188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685800" y="2124720"/>
            <a:ext cx="707292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685800" y="4657320"/>
            <a:ext cx="513936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  <p:sp>
        <p:nvSpPr>
          <p:cNvPr id="127" name="TextShape 3"/>
          <p:cNvSpPr txBox="1"/>
          <p:nvPr/>
        </p:nvSpPr>
        <p:spPr>
          <a:xfrm>
            <a:off x="2232000" y="504000"/>
            <a:ext cx="396000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Desenvolvimento</a:t>
            </a:r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4"/>
          <p:cNvSpPr txBox="1"/>
          <p:nvPr/>
        </p:nvSpPr>
        <p:spPr>
          <a:xfrm>
            <a:off x="648000" y="1008000"/>
            <a:ext cx="7560000" cy="353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Principais padrões de desenvolvimento e ou tecnologias adotados</a:t>
            </a: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Backend: JavaEE, JTA, Jax-RS</a:t>
            </a: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Frontend: JavaScript, CSS3, Html5</a:t>
            </a: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0" y="-48240"/>
            <a:ext cx="9143640" cy="6941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Criar as classes de entidades;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Criar as classes DAO das entidades;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Criar o banco de dados e a configuração da aplicação com ele;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Criar as classes controladoras REST;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85800" y="2124720"/>
            <a:ext cx="707292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685800" y="4657320"/>
            <a:ext cx="513936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685800" y="2124720"/>
            <a:ext cx="707292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685800" y="4657320"/>
            <a:ext cx="513936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sp>
        <p:nvSpPr>
          <p:cNvPr id="138" name="CustomShape 1"/>
          <p:cNvSpPr/>
          <p:nvPr/>
        </p:nvSpPr>
        <p:spPr>
          <a:xfrm>
            <a:off x="685800" y="2124720"/>
            <a:ext cx="707292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685800" y="4657320"/>
            <a:ext cx="513936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sp>
        <p:nvSpPr>
          <p:cNvPr id="142" name="CustomShape 1"/>
          <p:cNvSpPr/>
          <p:nvPr/>
        </p:nvSpPr>
        <p:spPr>
          <a:xfrm>
            <a:off x="685800" y="2124720"/>
            <a:ext cx="707292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"/>
          <p:cNvSpPr/>
          <p:nvPr/>
        </p:nvSpPr>
        <p:spPr>
          <a:xfrm>
            <a:off x="685800" y="4657320"/>
            <a:ext cx="513936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sp>
        <p:nvSpPr>
          <p:cNvPr id="146" name="CustomShape 1"/>
          <p:cNvSpPr/>
          <p:nvPr/>
        </p:nvSpPr>
        <p:spPr>
          <a:xfrm>
            <a:off x="685800" y="2124720"/>
            <a:ext cx="707292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"/>
          <p:cNvSpPr/>
          <p:nvPr/>
        </p:nvSpPr>
        <p:spPr>
          <a:xfrm>
            <a:off x="685800" y="4657320"/>
            <a:ext cx="513936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616</TotalTime>
  <Application>LibreOffice/5.2.7.2$Linux_X86_64 LibreOffice_project/20m0$Build-2</Application>
  <Words>333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2016-02-16T12:53:36Z</dcterms:created>
  <dc:creator>Rafael Espirito Santo Cerbatto</dc:creator>
  <dc:description/>
  <dc:language>pt-BR</dc:language>
  <cp:lastModifiedBy/>
  <dcterms:modified xsi:type="dcterms:W3CDTF">2018-05-05T20:00:17Z</dcterms:modified>
  <cp:revision>126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