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6" r:id="rId5"/>
    <p:sldId id="257" r:id="rId6"/>
    <p:sldId id="300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4" r:id="rId18"/>
    <p:sldId id="315" r:id="rId19"/>
    <p:sldId id="312" r:id="rId20"/>
    <p:sldId id="313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rton" initials="E" lastIdx="6" clrIdx="0">
    <p:extLst>
      <p:ext uri="{19B8F6BF-5375-455C-9EA6-DF929625EA0E}">
        <p15:presenceInfo xmlns:p15="http://schemas.microsoft.com/office/powerpoint/2012/main" userId="Evert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91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5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99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401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06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84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43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20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630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92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15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3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301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1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45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33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2016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Projeto Integrador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585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73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51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69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475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159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6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648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138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018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8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788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11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540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21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027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6909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17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15/06/2018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38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6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589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220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258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43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15/06/2018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91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15/06/2018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64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15/06/2018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1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15/06/2018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0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15/06/2018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9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1BB0-5479-476F-8E85-E0538BE74A2F}" type="datetimeFigureOut">
              <a:rPr lang="pt-BR" smtClean="0"/>
              <a:pPr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62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" y="0"/>
            <a:ext cx="9108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" y="0"/>
            <a:ext cx="9108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4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2780928"/>
            <a:ext cx="8229600" cy="33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15/06/2018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1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042"/>
            <a:ext cx="9144000" cy="6919221"/>
          </a:xfrm>
          <a:prstGeom prst="rect">
            <a:avLst/>
          </a:prstGeom>
        </p:spPr>
      </p:pic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755576" y="2924944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pt-BR" sz="5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Recruta-</a:t>
            </a:r>
            <a:r>
              <a:rPr lang="pt-BR" sz="5400" b="1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if</a:t>
            </a:r>
            <a:endParaRPr lang="pt-BR" sz="54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55576" y="4597283"/>
            <a:ext cx="70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Software de Recrutamento Interno</a:t>
            </a:r>
          </a:p>
        </p:txBody>
      </p:sp>
      <p:pic>
        <p:nvPicPr>
          <p:cNvPr id="8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2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smtClean="0">
                <a:solidFill>
                  <a:schemeClr val="bg1"/>
                </a:solidFill>
                <a:latin typeface="Century Gothic" pitchFamily="34" charset="0"/>
              </a:rPr>
              <a:t>Desenvolvimento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652463" y="1816677"/>
            <a:ext cx="7948612" cy="435552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Principais padrões de desenvolvimento e ou tecnologias adotados</a:t>
            </a:r>
            <a:endParaRPr lang="pt-BR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Backend</a:t>
            </a: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pt-BR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JavaEE</a:t>
            </a: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JTA, </a:t>
            </a:r>
            <a:r>
              <a:rPr lang="pt-BR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Jax</a:t>
            </a: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-RS</a:t>
            </a:r>
            <a:endParaRPr lang="pt-BR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Frontend</a:t>
            </a: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pt-BR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JavaScript</a:t>
            </a:r>
            <a:r>
              <a:rPr lang="pt-BR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t-BR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CS3</a:t>
            </a: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Html5</a:t>
            </a:r>
            <a:endParaRPr lang="pt-BR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6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smtClean="0">
                <a:solidFill>
                  <a:schemeClr val="bg1"/>
                </a:solidFill>
                <a:latin typeface="Century Gothic" pitchFamily="34" charset="0"/>
              </a:rPr>
              <a:t>Desenvolvimento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63" y="1660558"/>
            <a:ext cx="6999600" cy="37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smtClean="0">
                <a:solidFill>
                  <a:schemeClr val="bg1"/>
                </a:solidFill>
                <a:latin typeface="Century Gothic" pitchFamily="34" charset="0"/>
              </a:rPr>
              <a:t>Desenvolvimento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94" y="1739734"/>
            <a:ext cx="6598509" cy="43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smtClean="0">
                <a:solidFill>
                  <a:schemeClr val="bg1"/>
                </a:solidFill>
                <a:latin typeface="Century Gothic" pitchFamily="34" charset="0"/>
              </a:rPr>
              <a:t>Desenvolvimento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4" y="1606729"/>
            <a:ext cx="6357857" cy="51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err="1" smtClean="0">
                <a:solidFill>
                  <a:schemeClr val="bg1"/>
                </a:solidFill>
                <a:latin typeface="Century Gothic" pitchFamily="34" charset="0"/>
              </a:rPr>
              <a:t>Recruta-</a:t>
            </a:r>
            <a:r>
              <a:rPr lang="pt-BR" sz="1400" b="1" i="1" dirty="0" err="1" smtClean="0">
                <a:solidFill>
                  <a:schemeClr val="bg1"/>
                </a:solidFill>
                <a:latin typeface="Century Gothic" pitchFamily="34" charset="0"/>
              </a:rPr>
              <a:t>if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75954"/>
            <a:ext cx="9144000" cy="426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err="1" smtClean="0">
                <a:solidFill>
                  <a:schemeClr val="bg1"/>
                </a:solidFill>
                <a:latin typeface="Century Gothic" pitchFamily="34" charset="0"/>
              </a:rPr>
              <a:t>Github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88645"/>
            <a:ext cx="91440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smtClean="0">
                <a:solidFill>
                  <a:schemeClr val="bg1"/>
                </a:solidFill>
                <a:latin typeface="Century Gothic" pitchFamily="34" charset="0"/>
              </a:rPr>
              <a:t>Considerações Finais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730522" y="1608988"/>
            <a:ext cx="7948612" cy="4158067"/>
          </a:xfrm>
        </p:spPr>
        <p:txBody>
          <a:bodyPr>
            <a:noAutofit/>
          </a:bodyPr>
          <a:lstStyle/>
          <a:p>
            <a:pPr algn="just"/>
            <a:r>
              <a:rPr lang="pt-BR" dirty="0" smtClean="0">
                <a:solidFill>
                  <a:schemeClr val="bg1"/>
                </a:solidFill>
              </a:rPr>
              <a:t>O projeto permitiu a equipe colocar em pratica todo  conhecimento adquirido durante este e os semestres passados. Também permitiu que os membros se desenvolvessem individualmente, assumindo funções e aprendendo novas tecnologias. Com a implementação do projeto </a:t>
            </a:r>
            <a:r>
              <a:rPr lang="pt-BR" dirty="0" err="1" smtClean="0">
                <a:solidFill>
                  <a:schemeClr val="bg1"/>
                </a:solidFill>
              </a:rPr>
              <a:t>RecrutaIf</a:t>
            </a:r>
            <a:r>
              <a:rPr lang="pt-BR" dirty="0" smtClean="0">
                <a:solidFill>
                  <a:schemeClr val="bg1"/>
                </a:solidFill>
              </a:rPr>
              <a:t>, foi capaz de atingir e superar as metas estabelecidas.</a:t>
            </a:r>
            <a:endParaRPr lang="pt-BR" dirty="0" smtClean="0">
              <a:solidFill>
                <a:schemeClr val="bg1"/>
              </a:solidFill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smtClean="0">
                <a:solidFill>
                  <a:schemeClr val="bg1"/>
                </a:solidFill>
                <a:latin typeface="Century Gothic" pitchFamily="34" charset="0"/>
              </a:rPr>
              <a:t>Obrigado pela atenção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652463" y="1703407"/>
            <a:ext cx="4537375" cy="3915032"/>
          </a:xfrm>
        </p:spPr>
        <p:txBody>
          <a:bodyPr>
            <a:no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Alisson da Silva Bueno 	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>Anderson José de Souza Inácio 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>Everton Luiz </a:t>
            </a:r>
            <a:r>
              <a:rPr lang="pt-BR" dirty="0" err="1">
                <a:solidFill>
                  <a:schemeClr val="bg1"/>
                </a:solidFill>
              </a:rPr>
              <a:t>Sausen</a:t>
            </a:r>
            <a:r>
              <a:rPr lang="pt-BR" dirty="0">
                <a:solidFill>
                  <a:schemeClr val="bg1"/>
                </a:solidFill>
              </a:rPr>
              <a:t> 		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>Fernando André de </a:t>
            </a:r>
            <a:r>
              <a:rPr lang="pt-BR" dirty="0" smtClean="0">
                <a:solidFill>
                  <a:schemeClr val="bg1"/>
                </a:solidFill>
              </a:rPr>
              <a:t>Lima</a:t>
            </a:r>
          </a:p>
          <a:p>
            <a:pPr algn="l"/>
            <a:r>
              <a:rPr lang="pt-BR" dirty="0" err="1" smtClean="0">
                <a:solidFill>
                  <a:schemeClr val="bg1"/>
                </a:solidFill>
              </a:rPr>
              <a:t>Joziel</a:t>
            </a:r>
            <a:r>
              <a:rPr lang="pt-BR" dirty="0" smtClean="0">
                <a:solidFill>
                  <a:schemeClr val="bg1"/>
                </a:solidFill>
              </a:rPr>
              <a:t> Alves de Souza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685799" y="2124635"/>
            <a:ext cx="7073154" cy="19572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>
                <a:solidFill>
                  <a:schemeClr val="bg1"/>
                </a:solidFill>
                <a:latin typeface="Century Gothic" pitchFamily="34" charset="0"/>
              </a:rPr>
              <a:t>Desenvolvimento de aplicações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85799" y="4657154"/>
            <a:ext cx="5139853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CEDD09"/>
                </a:solidFill>
              </a:rPr>
              <a:t>Professor: Paulo Cesar de Oliveira</a:t>
            </a:r>
          </a:p>
        </p:txBody>
      </p:sp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8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652073" y="2293495"/>
            <a:ext cx="7949002" cy="387870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2400" dirty="0" smtClean="0">
                <a:solidFill>
                  <a:schemeClr val="bg1"/>
                </a:solidFill>
              </a:rPr>
              <a:t>O sistema RECRUTA-IF é direcionado para a área de recrutamento interno com foco na seleção de talentos, onde deve mostrar vagas disponíveis a serem preenchidas.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5207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schemeClr val="bg1"/>
                </a:solidFill>
                <a:latin typeface="Century Gothic" pitchFamily="34" charset="0"/>
              </a:rPr>
              <a:t>Introdução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schemeClr val="bg1"/>
                </a:solidFill>
                <a:latin typeface="Century Gothic" pitchFamily="34" charset="0"/>
              </a:rPr>
              <a:t>Problema de Pesquisa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652463" y="2293938"/>
            <a:ext cx="7948612" cy="387826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2400" dirty="0" smtClean="0">
                <a:solidFill>
                  <a:schemeClr val="bg1"/>
                </a:solidFill>
              </a:rPr>
              <a:t>Dificuldade hipotética de uma empresa em selecionar talentos internos para preencher vagas.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5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smtClean="0">
                <a:solidFill>
                  <a:schemeClr val="bg1"/>
                </a:solidFill>
                <a:latin typeface="Century Gothic" pitchFamily="34" charset="0"/>
              </a:rPr>
              <a:t>Objetivo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652463" y="2293938"/>
            <a:ext cx="7948612" cy="3878262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Geral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Atender o cliente com um software bem elaborado e intuitivo usando as melhores práticas.</a:t>
            </a:r>
          </a:p>
          <a:p>
            <a:pPr algn="just"/>
            <a:endParaRPr lang="pt-BR" dirty="0" smtClean="0">
              <a:solidFill>
                <a:schemeClr val="bg1"/>
              </a:solidFill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Especifico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Adquirir competências de desenvolvimento web com Java EE, utilizar a ferramenta </a:t>
            </a:r>
            <a:r>
              <a:rPr lang="pt-BR" dirty="0" err="1">
                <a:solidFill>
                  <a:schemeClr val="bg1"/>
                </a:solidFill>
              </a:rPr>
              <a:t>PostgreSQL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Hibernate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Wildflay</a:t>
            </a:r>
            <a:r>
              <a:rPr lang="pt-BR" dirty="0">
                <a:solidFill>
                  <a:schemeClr val="bg1"/>
                </a:solidFill>
              </a:rPr>
              <a:t> e REST.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9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smtClean="0">
                <a:solidFill>
                  <a:schemeClr val="bg1"/>
                </a:solidFill>
                <a:latin typeface="Century Gothic" pitchFamily="34" charset="0"/>
              </a:rPr>
              <a:t>Justificativa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652463" y="2356022"/>
            <a:ext cx="7948612" cy="3816178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Grandes corporações sofrem ao contratar pessoas muito capacitadas, porém sem que este profissional se adapte a forma de trabalho da empresa.</a:t>
            </a:r>
          </a:p>
          <a:p>
            <a:pPr algn="just"/>
            <a:endParaRPr lang="pt-BR" dirty="0" smtClean="0">
              <a:solidFill>
                <a:schemeClr val="bg1"/>
              </a:solidFill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Valorizando o talento interno é o melhor meio para manter as pessoas que estão declaradamente comprometidas com a empresa.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smtClean="0">
                <a:solidFill>
                  <a:schemeClr val="bg1"/>
                </a:solidFill>
                <a:latin typeface="Century Gothic" pitchFamily="34" charset="0"/>
              </a:rPr>
              <a:t>Justificativa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652463" y="2356022"/>
            <a:ext cx="7948612" cy="3816178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Percebemos um nicho de mercado com a demanda crescente em busca de talentos internos que já conhecem a cultura da organização.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5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smtClean="0">
                <a:solidFill>
                  <a:schemeClr val="bg1"/>
                </a:solidFill>
                <a:latin typeface="Century Gothic" pitchFamily="34" charset="0"/>
              </a:rPr>
              <a:t>Metodologia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652463" y="2117124"/>
            <a:ext cx="7948612" cy="4055076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O RUP define perfeitamente quem é responsável pelo que, como as coisas deverão ser feitas e quando devem ser realizadas, descrevendo todas as metas de desenvolvimento especificamente para que sejam alcançadas.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52463" y="276375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smtClean="0">
                <a:solidFill>
                  <a:schemeClr val="bg1"/>
                </a:solidFill>
                <a:latin typeface="Century Gothic" pitchFamily="34" charset="0"/>
              </a:rPr>
              <a:t>Metodologia</a:t>
            </a:r>
            <a:endParaRPr lang="pt-BR" sz="1400" b="1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652463" y="2117124"/>
            <a:ext cx="7948612" cy="4055076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É um processo de engenharia de software criado para apoiar o desenvolvimento orientado a objetos, fornecendo uma forma sistemática para se obter vantagens no uso da UML.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6549D01F-356A-46F8-B219-81BD8E0BC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69" y="3462194"/>
            <a:ext cx="3959689" cy="25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AGINA INTERN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</TotalTime>
  <Words>316</Words>
  <Application>Microsoft Office PowerPoint</Application>
  <PresentationFormat>Apresentação na tela (4:3)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Wingdings</vt:lpstr>
      <vt:lpstr>Tema do Office</vt:lpstr>
      <vt:lpstr>1_Personalizar design</vt:lpstr>
      <vt:lpstr>Personalizar design</vt:lpstr>
      <vt:lpstr>PAGINA INTERNA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Espirito Santo Cerbatto</dc:creator>
  <cp:lastModifiedBy>Everton</cp:lastModifiedBy>
  <cp:revision>120</cp:revision>
  <dcterms:created xsi:type="dcterms:W3CDTF">2016-02-16T12:53:36Z</dcterms:created>
  <dcterms:modified xsi:type="dcterms:W3CDTF">2018-06-16T00:11:50Z</dcterms:modified>
</cp:coreProperties>
</file>