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11B9DA0-7DB5-40C2-A386-CF3B23FAA4F9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38BB11-5BF4-4636-BA97-6134A1D40220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7" descr=""/>
          <p:cNvPicPr/>
          <p:nvPr/>
        </p:nvPicPr>
        <p:blipFill>
          <a:blip r:embed="rId2"/>
          <a:stretch/>
        </p:blipFill>
        <p:spPr>
          <a:xfrm>
            <a:off x="17640" y="0"/>
            <a:ext cx="910800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2016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 Integrador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Fábio Bettio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" descr=""/>
          <p:cNvPicPr/>
          <p:nvPr/>
        </p:nvPicPr>
        <p:blipFill>
          <a:blip r:embed="rId2"/>
          <a:stretch/>
        </p:blipFill>
        <p:spPr>
          <a:xfrm>
            <a:off x="17640" y="0"/>
            <a:ext cx="9108000" cy="6857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61F2E9E-7096-466F-8B05-2376A03F7BFA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9E66C7-D0C4-4624-B886-8C8103D46416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3640" cy="691884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755640" y="2925000"/>
            <a:ext cx="6400440" cy="93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5640" y="4597200"/>
            <a:ext cx="7016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2232000" y="504000"/>
            <a:ext cx="3960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Desenvolvimento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648000" y="1008000"/>
            <a:ext cx="7560000" cy="353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Backend: JavaEE,JTA,Jax-RS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Frontend: AngularJS, Bootstrap, Html5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-48240"/>
            <a:ext cx="9143640" cy="6941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de entidades;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DAO das entidades;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o banco de dados e a configuração da aplicação com ele;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controladoras REST;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Application>LibreOffice/5.2.7.2$Linux_X86_64 LibreOffice_project/20m0$Build-2</Application>
  <Words>333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2018-05-05T19:48:58Z</dcterms:modified>
  <cp:revision>119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