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280" cy="69184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4000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6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85800" y="2124720"/>
            <a:ext cx="7072560" cy="19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85800" y="4657320"/>
            <a:ext cx="5139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51960" y="2293560"/>
            <a:ext cx="794844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5196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52320" y="2293920"/>
            <a:ext cx="7947720" cy="38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Adquirir competências de desenvolvimento web com Java EE, aprender novas tecnologias e aprimorar conhecimentos.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5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Recruta-</a:t>
            </a:r>
            <a:r>
              <a:rPr b="1" i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if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m 3" descr=""/>
          <p:cNvPicPr/>
          <p:nvPr/>
        </p:nvPicPr>
        <p:blipFill>
          <a:blip r:embed="rId3"/>
          <a:stretch/>
        </p:blipFill>
        <p:spPr>
          <a:xfrm>
            <a:off x="0" y="1375920"/>
            <a:ext cx="9143280" cy="42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Github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Imagem 4" descr=""/>
          <p:cNvPicPr/>
          <p:nvPr/>
        </p:nvPicPr>
        <p:blipFill>
          <a:blip r:embed="rId3"/>
          <a:stretch/>
        </p:blipFill>
        <p:spPr>
          <a:xfrm>
            <a:off x="0" y="1388520"/>
            <a:ext cx="9143280" cy="55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-48240"/>
            <a:ext cx="9143280" cy="6941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652320" y="276480"/>
            <a:ext cx="287532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Principais Dificuldades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730440" y="1608840"/>
            <a:ext cx="7947720" cy="41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 as principais dificuldades encontradas pela equipe pode-se citar: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Alinhamento do ambiente de desenvolvimento, como configurar o Postgres, GIT, Cache nos navegadores.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Adaptação e aprendizagem de tecnologias que estão fora do escopo do curso, como AngularJS e REST.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Individualmente, cada membro da equipe encontrou suas próprias dificuldades e precisou superá-las.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30440" y="1608840"/>
            <a:ext cx="7947720" cy="41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projeto permitiu a equipe colocar em pratica todo  conhecimento adquirido durante este e os semestres passados.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Também permitiu que os membros se desenvolvessem individualmente, assumindo funções e aprendendo novas tecnologias. Com a implementação do projeto RecrutaIf, foi capaz de atingir e superar as metas estabelecidas.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280" cy="6941520"/>
          </a:xfrm>
          <a:prstGeom prst="rect">
            <a:avLst/>
          </a:prstGeom>
          <a:ln>
            <a:noFill/>
          </a:ln>
        </p:spPr>
      </p:pic>
      <p:pic>
        <p:nvPicPr>
          <p:cNvPr id="7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8960" cy="142272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652320" y="276480"/>
            <a:ext cx="24476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52320" y="1703520"/>
            <a:ext cx="4536720" cy="39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Application>LibreOffice/5.2.7.2$Linux_X86_64 LibreOffice_project/20m0$Build-2</Application>
  <Words>316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2018-06-18T19:14:25Z</dcterms:modified>
  <cp:revision>125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