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6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B608-471B-7752-291D-244798202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5D61D-E1BC-00DB-B579-BFBC390D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570B8-EB66-C295-8776-8B3C7A65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FFCAB-9DB5-A963-568D-96E4FEEC3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0DCE1-E786-F968-1D40-BB6EEB31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619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D8E1-649B-845D-38CC-B6F42DE26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EE55D1-DFFD-77FA-13E4-1E2EE7562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A1C4-2F39-69F6-F779-6A95D912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004C-827C-FF1A-EAB2-7E4432DCE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E7BD-8F76-E5DC-4687-20F6FB277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C888F-09E8-8CE7-673D-86DCBEAAF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C390B-39F2-AC0B-7E12-7FCA97EFB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727CC-E116-95B9-C656-1F82CD47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2646A-3680-C7BE-5B29-75E6C818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1AD73-6F52-4861-010A-61D7B65A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26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109C-0DF7-4235-32D2-DE3D64AD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D342-B831-0829-3377-CDC7F19E1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11654-085F-B9A8-EBD9-9B2C60B1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C9FB-B6D6-7E0A-73EB-2BA7A87CC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4B993-294D-A072-D657-B4A3211B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17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20DA-D529-CEE6-814F-9B7BB878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83223-7AAB-F542-9344-1E59C6725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DC9D2-93CB-2319-B417-F44958CA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1D768-B3A8-575E-ABE7-A4ED0D36E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178BE-F326-4011-CF70-4EBD488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712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838A-6A05-2A87-7F9B-F9860665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30442-BE42-446E-7571-CFE4E6137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2C010-5300-20BC-C18D-AD091A9C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222E-DF5D-E1C8-214A-AC622A3A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28E47-0AB1-063E-BDE9-DF62CAF4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7461-6E79-4C41-9CA9-B5C48B14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81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C0A9-7F0C-7908-90C8-8A2595034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E0A9-9046-344F-959C-B01CAE627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F1F25-E31C-E753-E612-B8131EC5E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AF0F3D-B7FE-240D-4BAA-20B490C11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6019D-7209-3B34-EA55-F4B065551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98CA7-AD9C-8420-0DF8-E272542E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17B9F8-334F-F2DD-39DE-5CBA7D46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D26BB-FCCE-0719-0C89-D7132BF0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81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F85-A993-647D-75AD-01F2E17D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604DE-4F43-33D0-9ED8-C21909F4F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4CA25-3517-809B-1257-AF0D69B4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28865-DACB-74B3-B88F-53D218BB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123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F139E-3751-9B84-7BCE-CD0B7C6C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4B8F-BEA2-F216-C708-FFCE269C8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BB891-EEC9-4E75-A6E1-64ED1C6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65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E2ED-624A-3924-176F-E27ADB9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42E4-B469-0BA5-2434-A982A983C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C64D5-5E1D-A7C7-9635-CA6AA230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57EE7-89A1-3C29-654D-FA12EA98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CCFA0-3A44-159E-A1A2-2A93E39E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B2EE7-9F6C-6AD9-4222-0D48FEC9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2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0BE4-6B68-FECD-2736-E56C8390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D44B81-10B3-8450-A0A9-DA4C833B8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7E4C-3CBA-3663-D490-0CAA4CB7A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CB8EA-9DDE-E722-0805-E401BE5D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FDEB6-D1FE-A562-92A9-DA8BBD55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B0118-7766-4CCD-D732-B36AFEF3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8068C-DBA6-123F-9948-CA929C91E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AA10A-4EC9-CCB0-1AD3-F0E5BE4E5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F1A9B-CE20-2035-6361-C42F7738A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BE3C0-73B4-41EA-A81D-924B41CDCBF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80C2-5BFF-1DC2-7D52-7F390E350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7F10E-C1D0-F348-2630-A9A7C626B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F85CA-84AD-4602-BC15-56605378F7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4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B7D21-CD43-A416-3F07-E9FA305ED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F892E-4311-EC05-4BC8-B73A029D9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E34C1CFB-98AD-9415-0709-55C2797C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2" r="6786"/>
          <a:stretch/>
        </p:blipFill>
        <p:spPr>
          <a:xfrm>
            <a:off x="-1" y="0"/>
            <a:ext cx="12349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1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D0C6-5EE9-5B51-7E58-4243F20B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B565-FF80-6E31-8F70-27E4FF2F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9A2F18FA-9FC7-8399-7E05-CCED07990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1" r="6277"/>
          <a:stretch/>
        </p:blipFill>
        <p:spPr>
          <a:xfrm>
            <a:off x="0" y="0"/>
            <a:ext cx="12242800" cy="682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29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Gareth Everton</dc:creator>
  <cp:lastModifiedBy>Gareth Everton</cp:lastModifiedBy>
  <cp:revision>1</cp:revision>
  <dcterms:created xsi:type="dcterms:W3CDTF">2025-02-20T15:40:02Z</dcterms:created>
  <dcterms:modified xsi:type="dcterms:W3CDTF">2025-02-20T15:43:45Z</dcterms:modified>
</cp:coreProperties>
</file>