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A92C6-F516-E8CC-244A-B824F1D70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2B73F-46C0-BB02-7327-995C7B90E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7AA23-EC4F-EC39-634B-F5461A7C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C335-B921-4765-9FAB-DAA4A20840E1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1776E-F8AA-AB57-9051-225871F2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377B9-53DD-3C52-9201-F15544E5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BD99-A9C2-4988-9C33-F40A4A622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41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CAF6-D1AB-73D9-8B2B-E3AB0FCB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596D3-0D16-A4EA-3BA4-D7C5501CA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04DAF-49B6-5494-1EE7-537263BA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C335-B921-4765-9FAB-DAA4A20840E1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B824-7F67-9B93-A6AA-C929852F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74DFE-A35F-6526-86EF-5D12E9A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BD99-A9C2-4988-9C33-F40A4A622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65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265E0D-0C44-0410-1929-9B286FF0D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A2FFA-B0BC-4DAC-CE3C-787434BB4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74102-E9C2-EB0B-30B8-DBC4E7B99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C335-B921-4765-9FAB-DAA4A20840E1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DA1AE-1E4F-99DC-FE7C-E466CB54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96479-A9EF-9939-9B0D-4CCC67D5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BD99-A9C2-4988-9C33-F40A4A622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67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2D3B2-DE4E-B96B-9C54-60458601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BA2F9-F541-E6C0-C984-4A8BE6E24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8EAEB-45F4-B946-E6CA-7D50130AA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C335-B921-4765-9FAB-DAA4A20840E1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07E12-58F9-E1F8-EA33-8DFD4D54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3BB82-9159-23E0-022A-E5A3F3F6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BD99-A9C2-4988-9C33-F40A4A622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4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1B307-2F31-4F3C-3215-3D98AFAD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D46ED-0501-1E69-A628-96C08BCE2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F8121-3723-DFC6-FB53-797CE59E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C335-B921-4765-9FAB-DAA4A20840E1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AB0AC-07E7-69E9-8D66-690B7121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DB4D5-3F52-D995-8EC7-44AFAFF6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BD99-A9C2-4988-9C33-F40A4A622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82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40C65-235B-AED8-7A24-3EB5A8C4C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F071C-0DC1-0533-1CFA-E3720F6B0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BCE19-A5B0-B141-C88F-093A8F1C7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03942-F5D1-5FDD-B8B4-DFD8CC19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C335-B921-4765-9FAB-DAA4A20840E1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E89EB-AB61-B780-72CA-7CB8E66EA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20605-D3E7-E090-9942-0A17E658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BD99-A9C2-4988-9C33-F40A4A622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55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F531E-E50A-A65C-3E91-4BC1D842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8FEB6-8771-9FFB-9E86-441EBA78D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6C2D9-003A-7099-E404-C57675A49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FF113-9DE1-9C6D-2171-A828D65F1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8F1437-9F37-3D9F-B969-EA023617B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F3EDF1-1AB6-2CEE-B0AD-D94FA8EA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C335-B921-4765-9FAB-DAA4A20840E1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D5D108-395E-1E35-F115-98E79C61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C12EF8-4B4B-97A0-9792-F83CCD73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BD99-A9C2-4988-9C33-F40A4A622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14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D25C-5503-03C8-6F2B-729B3ACCF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BC9BB7-70B7-C345-62D3-1AB2BEFF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C335-B921-4765-9FAB-DAA4A20840E1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36B59-35F9-30BB-B0DA-4F44938AC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719FD-E08B-16CE-2A80-4B40C5EE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BD99-A9C2-4988-9C33-F40A4A622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80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B47AA0-669E-6AC5-5860-3340A931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C335-B921-4765-9FAB-DAA4A20840E1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68191C-9E9D-2EFC-3AED-1347203B5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CB2B2-ED76-91D6-2E49-F9EBEC76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BD99-A9C2-4988-9C33-F40A4A622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08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D782E-58C3-7346-7863-6EFCFDA6C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A7C0E-5464-7BFD-A2D7-6F569B272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845A6-27D7-ECF9-C553-62C5871BA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26691-BF1F-70B9-1453-4B8E8219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C335-B921-4765-9FAB-DAA4A20840E1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8503D-1768-AD74-BC5F-ACA190A0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1A61A-94BD-BE20-736A-A80CE6D7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BD99-A9C2-4988-9C33-F40A4A622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06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C89C5-ABD6-CA98-A8A6-4AD0B85B2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0D7FB6-DAF9-FED1-92B3-493273C16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8DBBE-7FC8-FBD1-7D27-177189044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154D4-2B06-47AD-9D0F-680F7742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C335-B921-4765-9FAB-DAA4A20840E1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97FBF-E15F-B7AE-EC23-EA2B2DC1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4BAEB-B5D4-2730-20E0-DF59F03E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BD99-A9C2-4988-9C33-F40A4A622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30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60AE7-9B7E-25D2-807B-B34B82F61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D04CD-F232-284C-3D7B-CFCCF1606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9B488-CFC6-B67E-E622-D7A443FDF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2C335-B921-4765-9FAB-DAA4A20840E1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8EB38-CE47-986F-ECB5-0908E80F2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32BC9-3216-AC53-C3F5-50C6CEC90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ABD99-A9C2-4988-9C33-F40A4A622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47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62E3AA41-15F8-AFEB-05A0-61C537C1E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1"/>
          <a:stretch/>
        </p:blipFill>
        <p:spPr>
          <a:xfrm>
            <a:off x="243827" y="2204198"/>
            <a:ext cx="5481112" cy="4389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6440D8-0889-77DE-A94E-56C2D05608A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958"/>
          <a:stretch/>
        </p:blipFill>
        <p:spPr>
          <a:xfrm>
            <a:off x="504044" y="264672"/>
            <a:ext cx="11183911" cy="2259867"/>
          </a:xfrm>
          <a:prstGeom prst="rect">
            <a:avLst/>
          </a:prstGeom>
        </p:spPr>
      </p:pic>
      <p:pic>
        <p:nvPicPr>
          <p:cNvPr id="9" name="Picture 8" descr="A graph with blue dots&#10;&#10;Description automatically generated">
            <a:extLst>
              <a:ext uri="{FF2B5EF4-FFF2-40B4-BE49-F238E27FC236}">
                <a16:creationId xmlns:a16="http://schemas.microsoft.com/office/drawing/2014/main" id="{50DB44E4-31BE-28FA-3DC5-3F88B6D321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0419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9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Gareth Everton</dc:creator>
  <cp:lastModifiedBy>Gareth Everton</cp:lastModifiedBy>
  <cp:revision>1</cp:revision>
  <dcterms:created xsi:type="dcterms:W3CDTF">2025-01-23T21:22:13Z</dcterms:created>
  <dcterms:modified xsi:type="dcterms:W3CDTF">2025-01-23T21:22:13Z</dcterms:modified>
</cp:coreProperties>
</file>