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 vs 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4443997733195808E-2"/>
                  <c:y val="-0.4430865412656751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Sheet1!$G$2:$G$10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</c:numCache>
            </c:numRef>
          </c:xVal>
          <c:yVal>
            <c:numRef>
              <c:f>Sheet1!$J$2:$J$10</c:f>
              <c:numCache>
                <c:formatCode>0.000</c:formatCode>
                <c:ptCount val="9"/>
                <c:pt idx="0">
                  <c:v>3.4850000000000003</c:v>
                </c:pt>
                <c:pt idx="1">
                  <c:v>3.26</c:v>
                </c:pt>
                <c:pt idx="2">
                  <c:v>3.04</c:v>
                </c:pt>
                <c:pt idx="3">
                  <c:v>2.8049999999999997</c:v>
                </c:pt>
                <c:pt idx="4">
                  <c:v>2.5750000000000002</c:v>
                </c:pt>
                <c:pt idx="5">
                  <c:v>2.3499999999999996</c:v>
                </c:pt>
                <c:pt idx="6">
                  <c:v>2.14</c:v>
                </c:pt>
                <c:pt idx="7">
                  <c:v>1.9</c:v>
                </c:pt>
                <c:pt idx="8">
                  <c:v>1.665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EA-455D-A9AB-E008416C0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054991"/>
        <c:axId val="517675615"/>
      </c:scatterChart>
      <c:valAx>
        <c:axId val="110905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n: 1/mm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675615"/>
        <c:crosses val="autoZero"/>
        <c:crossBetween val="midCat"/>
      </c:valAx>
      <c:valAx>
        <c:axId val="517675615"/>
        <c:scaling>
          <c:orientation val="minMax"/>
          <c:max val="3.5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d:</a:t>
                </a:r>
                <a:r>
                  <a:rPr lang="en-GB" baseline="0"/>
                  <a:t>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054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 vs 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4443997733195808E-2"/>
                  <c:y val="-0.4430865412656751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[Book2]Sheet1!$G$2:$G$10</c:f>
              <c:numCache>
                <c:formatCode>General</c:formatCode>
                <c:ptCount val="9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</c:numCache>
            </c:numRef>
          </c:xVal>
          <c:yVal>
            <c:numRef>
              <c:f>[Book2]Sheet1!$J$2:$J$10</c:f>
              <c:numCache>
                <c:formatCode>0.000</c:formatCode>
                <c:ptCount val="9"/>
                <c:pt idx="0">
                  <c:v>3.4850000000000003</c:v>
                </c:pt>
                <c:pt idx="1">
                  <c:v>3.26</c:v>
                </c:pt>
                <c:pt idx="2">
                  <c:v>3.04</c:v>
                </c:pt>
                <c:pt idx="3">
                  <c:v>2.8049999999999997</c:v>
                </c:pt>
                <c:pt idx="4">
                  <c:v>2.5750000000000002</c:v>
                </c:pt>
                <c:pt idx="5">
                  <c:v>2.3499999999999996</c:v>
                </c:pt>
                <c:pt idx="6">
                  <c:v>2.14</c:v>
                </c:pt>
                <c:pt idx="7">
                  <c:v>1.9</c:v>
                </c:pt>
                <c:pt idx="8">
                  <c:v>1.665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5A-40B8-B606-B82CD9BF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054991"/>
        <c:axId val="517675615"/>
      </c:scatterChart>
      <c:valAx>
        <c:axId val="110905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n: 1/mm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675615"/>
        <c:crosses val="autoZero"/>
        <c:crossBetween val="midCat"/>
      </c:valAx>
      <c:valAx>
        <c:axId val="517675615"/>
        <c:scaling>
          <c:orientation val="minMax"/>
          <c:max val="3.5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d:</a:t>
                </a:r>
                <a:r>
                  <a:rPr lang="en-GB" baseline="0"/>
                  <a:t>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054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1CBA-29CD-189C-845B-B3A481D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B77A-B009-43D8-74E8-2ED01949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929A-B455-7BB2-CA2F-5B669DF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5604D-64E9-A1C9-303A-559374C5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A5DE-BE02-DE57-FF2A-DCD7A6CB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0D1-B7E4-42E8-E2CA-AB211957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01DB-CDB7-E559-63C7-B8D6917B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71A3-F981-52CC-5574-A63E4E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A448-F4C8-0827-8F1C-3ECFE126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20C6-006A-AEAD-9126-7B377F2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56AC9-3FB4-EE1C-F66C-AD17C160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AECB-D5EC-9093-A264-688D8E76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BB9D-85C2-C365-48F1-CEA7964F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7FD2-B33E-81DC-2A06-3416B307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BBB9-2F4B-EF59-AD2F-0989E16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256F-6DB0-F9C5-2C8E-D1C76FE9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6BF5-6587-37BF-D7CE-AC939DFC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55F4-1BF1-F75A-CDDF-D1946332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5AD3-AA3D-FBBE-9E8E-D110561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77C8-33D8-DFEF-0CE8-B8DA2404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6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322A-F5BF-F6C4-372C-3ECF02CC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7D1D-BECE-A2BA-E4DE-4E9A0CF9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4A0E-E079-FDF2-2312-B9DAE47C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9DD3-7556-930E-1768-EBAD0D0E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20AC-336B-87DE-48E0-EC49D62B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8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99B6-B01E-C116-F0B3-371D5533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921-1CD4-4580-DFF1-E3220E38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92D8-7F81-EDCD-DCFD-006519D0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E635-D916-1629-4334-162C537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49D3-0579-D8CF-56C8-4877D89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661F-CF0C-3F7A-9ADD-567D685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61D6-E02B-FD59-7A6B-33D36289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6D6F-FC90-1DAC-91F6-C499F0B5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1E0E9-BE13-2D84-0BC3-30AD5B045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2CA3-800E-0D4A-B6C1-1025A8B0B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CB5BF-A937-639F-D0A5-ACDBAF43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7F781-D216-66FE-7E7B-5C9A518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C5C47-9AD3-14D6-BAA9-1023E553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D21B-5FE7-1C8E-2793-DBDCFC5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CE5-E387-3DDE-7C2C-CFF406E7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54ED-A73B-DB73-59A7-DDF50071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7EDA6-14F8-A938-8956-A024E19C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C711-7C3D-2342-F0D3-89F7983E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BD43D-8775-2045-6452-1EA8DC97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80202-CEB2-D5B6-D8D9-1D78F4F9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F73FE-BB10-83CA-8FD6-D466050D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864A-72C2-027A-27E7-9D810582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2B52-ABEB-20BF-EED7-72DA77A4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03F3-A006-62B2-2F09-7927D7B5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5CC26-ECB1-1F75-2E96-359E84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A018C-672D-8C08-58B3-87598396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B94D-BDB5-9A19-E95E-51339294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4F19-C0C8-77A5-EAE8-475659DA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24B5E-60CD-472C-07F8-09322643E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9F12-D2C6-5287-A16D-228A65CF3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9FB58-291B-EEEE-FB53-3FB9ED7C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9CB7-85B6-EF8C-5D5C-99F640F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CEDB0-9419-C5A9-B8C3-6F6E484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ED333-17CB-ABC8-4E81-9961FC26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FD68-2814-FE74-088A-A4DB3FB0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DD9A-E7DE-28FC-8B29-B81A9B8A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8E4FF-EBDD-46D2-B191-2CD64B8D4352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983C-FDAD-4D53-457D-A1502FC3C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FD8E-7F0C-4A15-A64B-5C791F655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EF738-B8C2-4D58-8240-53C2A63A8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7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C5615D-117B-CA3E-844D-8EB212F6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5" y="317567"/>
            <a:ext cx="2301019" cy="1586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A08A7-A254-E868-1345-E1E8DC21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2176"/>
          <a:stretch/>
        </p:blipFill>
        <p:spPr>
          <a:xfrm>
            <a:off x="1551080" y="2016504"/>
            <a:ext cx="1100133" cy="768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26A2C-DAA1-2627-E63B-14FDCDE1D0ED}"/>
              </a:ext>
            </a:extLst>
          </p:cNvPr>
          <p:cNvSpPr txBox="1"/>
          <p:nvPr/>
        </p:nvSpPr>
        <p:spPr>
          <a:xfrm>
            <a:off x="406495" y="2016504"/>
            <a:ext cx="159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Fit Parameters: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50A980-1D7E-6D64-BBE1-57D532FDF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233220"/>
              </p:ext>
            </p:extLst>
          </p:nvPr>
        </p:nvGraphicFramePr>
        <p:xfrm>
          <a:off x="0" y="2897581"/>
          <a:ext cx="6096000" cy="364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Picture 15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C12BAC71-8D51-9830-6AAC-710209F0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5" t="26870" r="57749" b="43692"/>
          <a:stretch/>
        </p:blipFill>
        <p:spPr>
          <a:xfrm rot="5400000">
            <a:off x="3427016" y="-85424"/>
            <a:ext cx="1875070" cy="28579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9EB80C-0C47-AC7B-B534-EBC43CB2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95" y="433900"/>
            <a:ext cx="2301019" cy="15865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088F4A-11F9-356F-F2D2-D79171D4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2176"/>
          <a:stretch/>
        </p:blipFill>
        <p:spPr>
          <a:xfrm>
            <a:off x="7647080" y="2132837"/>
            <a:ext cx="1100133" cy="7687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8C5A66-10F3-14AB-8C2A-456EBA2B2B8D}"/>
              </a:ext>
            </a:extLst>
          </p:cNvPr>
          <p:cNvSpPr txBox="1"/>
          <p:nvPr/>
        </p:nvSpPr>
        <p:spPr>
          <a:xfrm>
            <a:off x="6502495" y="2132837"/>
            <a:ext cx="159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Fit Parameters: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A14F33-C103-9FE9-339A-432AC4AB4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625989"/>
              </p:ext>
            </p:extLst>
          </p:nvPr>
        </p:nvGraphicFramePr>
        <p:xfrm>
          <a:off x="6096000" y="3013914"/>
          <a:ext cx="6096000" cy="364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9E4BFB6E-4B06-A1BD-A9DA-E0DFCF006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5" t="26870" r="57749" b="43692"/>
          <a:stretch/>
        </p:blipFill>
        <p:spPr>
          <a:xfrm rot="5400000">
            <a:off x="9523016" y="30909"/>
            <a:ext cx="1875070" cy="28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Everton</dc:creator>
  <cp:lastModifiedBy>Gareth Everton</cp:lastModifiedBy>
  <cp:revision>2</cp:revision>
  <dcterms:created xsi:type="dcterms:W3CDTF">2025-02-06T14:59:18Z</dcterms:created>
  <dcterms:modified xsi:type="dcterms:W3CDTF">2025-02-06T18:59:52Z</dcterms:modified>
</cp:coreProperties>
</file>