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92C6-F516-E8CC-244A-B824F1D7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B73F-46C0-BB02-7327-995C7B90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AA23-EC4F-EC39-634B-F5461A7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776E-F8AA-AB57-9051-225871F2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77B9-53DD-3C52-9201-F15544E5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1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AF6-D1AB-73D9-8B2B-E3AB0FC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96D3-0D16-A4EA-3BA4-D7C5501C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4DAF-49B6-5494-1EE7-537263B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B824-7F67-9B93-A6AA-C929852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4DFE-A35F-6526-86EF-5D12E9A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65E0D-0C44-0410-1929-9B286FF0D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A2FFA-B0BC-4DAC-CE3C-787434BB4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4102-E9C2-EB0B-30B8-DBC4E7B9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A1AE-1E4F-99DC-FE7C-E466CB54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6479-A9EF-9939-9B0D-4CCC67D5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3B2-DE4E-B96B-9C54-60458601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A2F9-F541-E6C0-C984-4A8BE6E2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EAEB-45F4-B946-E6CA-7D50130A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7E12-58F9-E1F8-EA33-8DFD4D5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B82-9159-23E0-022A-E5A3F3F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307-2F31-4F3C-3215-3D98AFAD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46ED-0501-1E69-A628-96C08BC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8121-3723-DFC6-FB53-797CE59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B0AC-07E7-69E9-8D66-690B71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4D5-3F52-D995-8EC7-44AFAFF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C65-235B-AED8-7A24-3EB5A8C4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071C-0DC1-0533-1CFA-E3720F6B0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BCE19-A5B0-B141-C88F-093A8F1C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3942-F5D1-5FDD-B8B4-DFD8CC1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89EB-AB61-B780-72CA-7CB8E66E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0605-D3E7-E090-9942-0A17E65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31E-E50A-A65C-3E91-4BC1D842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FEB6-8771-9FFB-9E86-441EBA78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C2D9-003A-7099-E404-C57675A49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FF113-9DE1-9C6D-2171-A828D65F1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F1437-9F37-3D9F-B969-EA023617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EDF1-1AB6-2CEE-B0AD-D94FA8E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D108-395E-1E35-F115-98E79C6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12EF8-4B4B-97A0-9792-F83CCD7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4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25C-5503-03C8-6F2B-729B3AC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C9BB7-70B7-C345-62D3-1AB2BEFF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6B59-35F9-30BB-B0DA-4F44938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719FD-E08B-16CE-2A80-4B40C5EE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7AA0-669E-6AC5-5860-3340A931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8191C-9E9D-2EFC-3AED-1347203B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B2B2-ED76-91D6-2E49-F9EBEC7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782E-58C3-7346-7863-6EFCFDA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7C0E-5464-7BFD-A2D7-6F569B2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845A6-27D7-ECF9-C553-62C5871B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6691-BF1F-70B9-1453-4B8E821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8503D-1768-AD74-BC5F-ACA190A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A61A-94BD-BE20-736A-A80CE6D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9C5-ABD6-CA98-A8A6-4AD0B85B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D7FB6-DAF9-FED1-92B3-493273C1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DBBE-7FC8-FBD1-7D27-17718904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54D4-2B06-47AD-9D0F-680F7742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7FBF-E15F-B7AE-EC23-EA2B2DC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BAEB-B5D4-2730-20E0-DF59F03E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0AE7-9B7E-25D2-807B-B34B82F6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04CD-F232-284C-3D7B-CFCCF160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B488-CFC6-B67E-E622-D7A443FDF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C335-B921-4765-9FAB-DAA4A20840E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EB38-CE47-986F-ECB5-0908E80F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2BC9-3216-AC53-C3F5-50C6CEC9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2E3AA41-15F8-AFEB-05A0-61C537C1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>
          <a:xfrm>
            <a:off x="243827" y="2204198"/>
            <a:ext cx="548111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440D8-0889-77DE-A94E-56C2D056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58"/>
          <a:stretch/>
        </p:blipFill>
        <p:spPr>
          <a:xfrm>
            <a:off x="504044" y="264672"/>
            <a:ext cx="11183911" cy="2259867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50DB44E4-31BE-28FA-3DC5-3F88B6D3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Everton</dc:creator>
  <cp:lastModifiedBy>Gareth Everton</cp:lastModifiedBy>
  <cp:revision>1</cp:revision>
  <dcterms:created xsi:type="dcterms:W3CDTF">2025-01-23T21:22:13Z</dcterms:created>
  <dcterms:modified xsi:type="dcterms:W3CDTF">2025-02-06T18:59:49Z</dcterms:modified>
</cp:coreProperties>
</file>