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  <a:srgbClr val="E20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57"/>
    <p:restoredTop sz="94831"/>
  </p:normalViewPr>
  <p:slideViewPr>
    <p:cSldViewPr snapToGrid="0">
      <p:cViewPr varScale="1">
        <p:scale>
          <a:sx n="142" d="100"/>
          <a:sy n="142" d="100"/>
        </p:scale>
        <p:origin x="19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rgbClr val="E206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16BFB-2C18-CA18-5CD1-247DF0623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E3C782-7D0F-933B-D7B7-1D7F2D163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04BC12-026B-B50E-F152-5A0A704AF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D6A21-FB1B-3249-BB06-D46C26BCFF58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BEF1E0-E580-D2DF-46F7-D9C1C9163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C92869-6D57-34BC-0BF3-6CCD21A54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8253-975B-B045-BC49-124D0A99E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36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E8263-6246-D97A-BF02-305269FDB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7CD76FF-DF75-730C-C3D4-2D4F7F689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3492DB-FADB-375F-3AA1-FE3148EC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D6A21-FB1B-3249-BB06-D46C26BCFF58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71D660-C075-AE0B-89DE-F0329489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8B0320-BA49-3FAA-5D1B-0EAD45205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8253-975B-B045-BC49-124D0A99E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23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4B1AF4E-2D67-558D-BB16-D158719B2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BD12086-7091-6EC5-A19D-93A51BB2C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A68503-1892-498D-5B03-B7F328A85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D6A21-FB1B-3249-BB06-D46C26BCFF58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C8D341-EAC7-EB7D-416E-82159DAC8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FD9C7F-5B31-7FC1-583F-72A20F103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8253-975B-B045-BC49-124D0A99E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54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6D6B0-ADF6-E846-E397-B38355CE9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D2333A-7D7C-F78C-7734-6312DF593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6EFD89-B307-F3CA-0E05-7046C076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D6A21-FB1B-3249-BB06-D46C26BCFF58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393DFC-487C-6829-3732-0EF74B8EC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498ED0-AF08-C072-B1D1-79629E464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8253-975B-B045-BC49-124D0A99E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81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527B1-64D4-7584-5998-546B2E472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5446EB-6707-6A10-43CF-3F51612C0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F8052E-9238-5754-B601-7F31667AE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D6A21-FB1B-3249-BB06-D46C26BCFF58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180E40-2A62-9838-9AD7-B9978EEC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BF4697-75E8-D20B-AB20-47D9E152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8253-975B-B045-BC49-124D0A99E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5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2D161-0704-D301-F581-C707D0CB3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FE4109-C1EE-68D8-89FA-021D644CB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6220F4A-9D71-1BA0-0C11-FF4FBB430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987B0E-218B-E1E3-4A52-52D0FEA8F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D6A21-FB1B-3249-BB06-D46C26BCFF58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69308A-F1F3-0F68-D1DB-6AF1D672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1683E6-E96E-1476-117F-4E73A8AB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8253-975B-B045-BC49-124D0A99E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89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60EC1-FFA5-3954-034F-306F46E84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164E33-949C-1D00-24C4-7EB978DCD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D98FF1-FB6C-87FC-709F-85C364E12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FD8E5E2-9560-DE2D-258A-4F680F82C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A7A6D3C-01F6-AE23-7A89-CCF32720C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18760E-9A55-FA9C-AA9D-5FC79968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D6A21-FB1B-3249-BB06-D46C26BCFF58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9C09B73-BB09-2C63-4724-1A62E64FD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C15A173-919B-B654-5942-FDE606A8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8253-975B-B045-BC49-124D0A99E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50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86577-75C2-6AF3-824D-523A1AFFA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2592974-D5D3-1B24-C3EB-51A82BAD2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D6A21-FB1B-3249-BB06-D46C26BCFF58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F81F64-D558-BC85-B7D1-0345A37F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2427B2-0740-B153-28EC-025BD5512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8253-975B-B045-BC49-124D0A99E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01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259C74C-53EE-182B-7D2C-290F78595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D6A21-FB1B-3249-BB06-D46C26BCFF58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3DE0A60-561E-8EF9-8D86-BD9DC2517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1C49B9E-0B16-2B8E-4159-965361AE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8253-975B-B045-BC49-124D0A99E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447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A7347-EA8C-4D13-FD61-BF6FF4B66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350F66-B95D-C5D7-FC1D-FA4BE969A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3AB99A-C586-7822-5206-214E30241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16EB05-29F1-0B1A-2AE7-4715074A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D6A21-FB1B-3249-BB06-D46C26BCFF58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966825-87C2-3FDF-8170-00251405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AEA9A7-5003-F571-C6E5-0F5D5395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8253-975B-B045-BC49-124D0A99E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737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BE3CC-5852-D9C7-03F1-F22227DB6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4C0DA52-3C1F-6540-D491-4EDB4F73F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BD1646-3675-A61B-CBD7-522A72C6E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433B56-C064-671C-F88C-A1B465338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D6A21-FB1B-3249-BB06-D46C26BCFF58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78B8B9-338B-1B81-6949-F431BF25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0C0B9E-E156-7475-F961-3F7C8535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8253-975B-B045-BC49-124D0A99E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58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275D716-1418-EC57-B362-D2030309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FE1B1C-13E9-4FCC-DAFA-92869636E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D93020-E9A0-BFE6-4186-D5AEE5265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D6A21-FB1B-3249-BB06-D46C26BCFF58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17080A-1419-B2C7-E367-CA70551F7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56DC44-B332-14FE-64FC-03B0B068D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48253-975B-B045-BC49-124D0A99EFED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A08FEA6-354C-8617-36EE-3876FB8E20D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839200" y="6176963"/>
            <a:ext cx="2514600" cy="63862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B7E3BAB-27D2-5C7F-3812-7C51D2C085D5}"/>
              </a:ext>
            </a:extLst>
          </p:cNvPr>
          <p:cNvSpPr txBox="1"/>
          <p:nvPr userDrawn="1"/>
        </p:nvSpPr>
        <p:spPr>
          <a:xfrm>
            <a:off x="838200" y="6356350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0" i="0" dirty="0">
                <a:solidFill>
                  <a:schemeClr val="bg1"/>
                </a:solidFill>
                <a:latin typeface="Helvetica Light" panose="020B0403020202020204" pitchFamily="34" charset="0"/>
              </a:rPr>
              <a:t>Prof. Eduardo Costa</a:t>
            </a:r>
          </a:p>
        </p:txBody>
      </p:sp>
    </p:spTree>
    <p:extLst>
      <p:ext uri="{BB962C8B-B14F-4D97-AF65-F5344CB8AC3E}">
        <p14:creationId xmlns:p14="http://schemas.microsoft.com/office/powerpoint/2010/main" val="7188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Franklin Gothic Medium Cond" panose="020B06060304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Franklin Gothic Medium Cond" panose="020B06060304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Franklin Gothic Medium Cond" panose="020B06060304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Franklin Gothic Medium Cond" panose="020B06060304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Franklin Gothic Medium Cond" panose="020B06060304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CA908-23ED-B677-9257-B9439D2DAF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Metodologia de Criação de Componentes CSS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134A05-C507-DA7E-8F7F-9BD345D5D4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BEM – </a:t>
            </a:r>
            <a:r>
              <a:rPr lang="pt-BR" dirty="0" err="1"/>
              <a:t>Block</a:t>
            </a:r>
            <a:r>
              <a:rPr lang="pt-BR" dirty="0"/>
              <a:t> </a:t>
            </a:r>
            <a:r>
              <a:rPr lang="pt-BR" dirty="0" err="1"/>
              <a:t>Element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Modifier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839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C1B92-4FEB-8646-62A1-CB37A6F1C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3646714" cy="5404304"/>
          </a:xfrm>
        </p:spPr>
        <p:txBody>
          <a:bodyPr>
            <a:normAutofit/>
          </a:bodyPr>
          <a:lstStyle/>
          <a:p>
            <a:r>
              <a:rPr lang="pt-BR" dirty="0">
                <a:highlight>
                  <a:srgbClr val="FF0000"/>
                </a:highlight>
              </a:rPr>
              <a:t>BEM</a:t>
            </a:r>
            <a:r>
              <a:rPr lang="pt-BR" dirty="0"/>
              <a:t> – </a:t>
            </a:r>
            <a:r>
              <a:rPr lang="pt-BR" dirty="0" err="1"/>
              <a:t>Block</a:t>
            </a:r>
            <a:r>
              <a:rPr lang="pt-BR" dirty="0"/>
              <a:t> </a:t>
            </a:r>
            <a:r>
              <a:rPr lang="pt-BR" dirty="0" err="1"/>
              <a:t>Element</a:t>
            </a:r>
            <a:r>
              <a:rPr lang="pt-BR" dirty="0"/>
              <a:t> </a:t>
            </a:r>
            <a:r>
              <a:rPr lang="pt-BR" dirty="0" err="1"/>
              <a:t>Modifier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A17BA25-503F-922D-BB8F-11CF4C91A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799" y="923636"/>
            <a:ext cx="6096000" cy="501072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1E014DB-ED72-2B61-CD3C-9793FEC198EE}"/>
              </a:ext>
            </a:extLst>
          </p:cNvPr>
          <p:cNvSpPr txBox="1"/>
          <p:nvPr/>
        </p:nvSpPr>
        <p:spPr>
          <a:xfrm>
            <a:off x="3360357" y="6457540"/>
            <a:ext cx="4256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https://</a:t>
            </a:r>
            <a:r>
              <a:rPr lang="pt-BR" sz="1400" dirty="0" err="1">
                <a:solidFill>
                  <a:schemeClr val="bg1"/>
                </a:solidFill>
                <a:latin typeface="Franklin Gothic Medium" panose="020B0603020102020204" pitchFamily="34" charset="0"/>
              </a:rPr>
              <a:t>getbem.com</a:t>
            </a:r>
            <a:r>
              <a:rPr lang="pt-BR" sz="1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/</a:t>
            </a:r>
            <a:r>
              <a:rPr lang="pt-BR" sz="1400" dirty="0" err="1">
                <a:solidFill>
                  <a:schemeClr val="bg1"/>
                </a:solidFill>
                <a:latin typeface="Franklin Gothic Medium" panose="020B0603020102020204" pitchFamily="34" charset="0"/>
              </a:rPr>
              <a:t>introduction</a:t>
            </a:r>
            <a:r>
              <a:rPr lang="pt-BR" sz="1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/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A4D85EB-2A0D-2A4C-5941-8CB0C3A680B9}"/>
              </a:ext>
            </a:extLst>
          </p:cNvPr>
          <p:cNvSpPr/>
          <p:nvPr/>
        </p:nvSpPr>
        <p:spPr>
          <a:xfrm>
            <a:off x="838201" y="2144485"/>
            <a:ext cx="1447799" cy="56605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19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C1B92-4FEB-8646-62A1-CB37A6F1C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3646714" cy="5404304"/>
          </a:xfrm>
        </p:spPr>
        <p:txBody>
          <a:bodyPr>
            <a:normAutofit/>
          </a:bodyPr>
          <a:lstStyle/>
          <a:p>
            <a:r>
              <a:rPr lang="pt-BR" dirty="0"/>
              <a:t>BEM – </a:t>
            </a:r>
            <a:r>
              <a:rPr lang="pt-BR" dirty="0" err="1"/>
              <a:t>Block</a:t>
            </a:r>
            <a:r>
              <a:rPr lang="pt-BR" dirty="0"/>
              <a:t> </a:t>
            </a:r>
            <a:r>
              <a:rPr lang="pt-BR" dirty="0" err="1"/>
              <a:t>Element</a:t>
            </a:r>
            <a:r>
              <a:rPr lang="pt-BR" dirty="0"/>
              <a:t> </a:t>
            </a:r>
            <a:r>
              <a:rPr lang="pt-BR" dirty="0" err="1"/>
              <a:t>Modifier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4694587-AF33-CF9D-125E-A17CF0C85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178" y="630903"/>
            <a:ext cx="5552621" cy="513852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2B78A1C-62F8-C501-DB23-7A43F03F499D}"/>
              </a:ext>
            </a:extLst>
          </p:cNvPr>
          <p:cNvSpPr txBox="1"/>
          <p:nvPr/>
        </p:nvSpPr>
        <p:spPr>
          <a:xfrm>
            <a:off x="3360357" y="6457540"/>
            <a:ext cx="4256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https://</a:t>
            </a:r>
            <a:r>
              <a:rPr lang="pt-BR" sz="1400" dirty="0" err="1">
                <a:solidFill>
                  <a:schemeClr val="bg1"/>
                </a:solidFill>
                <a:latin typeface="Franklin Gothic Medium" panose="020B0603020102020204" pitchFamily="34" charset="0"/>
              </a:rPr>
              <a:t>getbem.com</a:t>
            </a:r>
            <a:r>
              <a:rPr lang="pt-BR" sz="1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/</a:t>
            </a:r>
            <a:r>
              <a:rPr lang="pt-BR" sz="1400" dirty="0" err="1">
                <a:solidFill>
                  <a:schemeClr val="bg1"/>
                </a:solidFill>
                <a:latin typeface="Franklin Gothic Medium" panose="020B0603020102020204" pitchFamily="34" charset="0"/>
              </a:rPr>
              <a:t>introduction</a:t>
            </a:r>
            <a:r>
              <a:rPr lang="pt-BR" sz="1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/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43E4233-3339-04EC-5F85-9FB53B0886BC}"/>
              </a:ext>
            </a:extLst>
          </p:cNvPr>
          <p:cNvSpPr/>
          <p:nvPr/>
        </p:nvSpPr>
        <p:spPr>
          <a:xfrm>
            <a:off x="2732314" y="2166256"/>
            <a:ext cx="1621972" cy="56605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25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C1B92-4FEB-8646-62A1-CB37A6F1C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3646714" cy="5404304"/>
          </a:xfrm>
        </p:spPr>
        <p:txBody>
          <a:bodyPr>
            <a:normAutofit/>
          </a:bodyPr>
          <a:lstStyle/>
          <a:p>
            <a:r>
              <a:rPr lang="pt-BR" dirty="0"/>
              <a:t>BEM – </a:t>
            </a:r>
            <a:r>
              <a:rPr lang="pt-BR" dirty="0" err="1"/>
              <a:t>Block</a:t>
            </a:r>
            <a:r>
              <a:rPr lang="pt-BR" dirty="0"/>
              <a:t> </a:t>
            </a:r>
            <a:r>
              <a:rPr lang="pt-BR" dirty="0" err="1"/>
              <a:t>Element</a:t>
            </a:r>
            <a:r>
              <a:rPr lang="pt-BR" dirty="0"/>
              <a:t> </a:t>
            </a:r>
            <a:r>
              <a:rPr lang="pt-BR" dirty="0" err="1"/>
              <a:t>Modifier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32AA11A-4783-8333-698F-269B8B08E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198" y="1214852"/>
            <a:ext cx="6324601" cy="370485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E007C5B-60B0-D64C-8DC5-C1B6A7E2885C}"/>
              </a:ext>
            </a:extLst>
          </p:cNvPr>
          <p:cNvSpPr txBox="1"/>
          <p:nvPr/>
        </p:nvSpPr>
        <p:spPr>
          <a:xfrm>
            <a:off x="3360357" y="6457540"/>
            <a:ext cx="4256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https://</a:t>
            </a:r>
            <a:r>
              <a:rPr lang="pt-BR" sz="1400" dirty="0" err="1">
                <a:solidFill>
                  <a:schemeClr val="bg1"/>
                </a:solidFill>
                <a:latin typeface="Franklin Gothic Medium" panose="020B0603020102020204" pitchFamily="34" charset="0"/>
              </a:rPr>
              <a:t>getbem.com</a:t>
            </a:r>
            <a:r>
              <a:rPr lang="pt-BR" sz="1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/</a:t>
            </a:r>
            <a:r>
              <a:rPr lang="pt-BR" sz="1400" dirty="0" err="1">
                <a:solidFill>
                  <a:schemeClr val="bg1"/>
                </a:solidFill>
                <a:latin typeface="Franklin Gothic Medium" panose="020B0603020102020204" pitchFamily="34" charset="0"/>
              </a:rPr>
              <a:t>introduction</a:t>
            </a:r>
            <a:r>
              <a:rPr lang="pt-BR" sz="1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/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CF76365-B9E8-82EA-BDEA-CB8D3741793C}"/>
              </a:ext>
            </a:extLst>
          </p:cNvPr>
          <p:cNvSpPr/>
          <p:nvPr/>
        </p:nvSpPr>
        <p:spPr>
          <a:xfrm>
            <a:off x="838201" y="2688771"/>
            <a:ext cx="2351313" cy="66153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5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C1B92-4FEB-8646-62A1-CB37A6F1C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3646714" cy="5404304"/>
          </a:xfrm>
        </p:spPr>
        <p:txBody>
          <a:bodyPr>
            <a:normAutofit/>
          </a:bodyPr>
          <a:lstStyle/>
          <a:p>
            <a:r>
              <a:rPr lang="pt-BR" dirty="0"/>
              <a:t>BEM – </a:t>
            </a:r>
            <a:r>
              <a:rPr lang="pt-BR" dirty="0" err="1"/>
              <a:t>Block</a:t>
            </a:r>
            <a:r>
              <a:rPr lang="pt-BR" dirty="0"/>
              <a:t> </a:t>
            </a:r>
            <a:r>
              <a:rPr lang="pt-BR" dirty="0" err="1"/>
              <a:t>Element</a:t>
            </a:r>
            <a:r>
              <a:rPr lang="pt-BR" dirty="0"/>
              <a:t> </a:t>
            </a:r>
            <a:r>
              <a:rPr lang="pt-BR" dirty="0" err="1"/>
              <a:t>Modifier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A68786D-564E-6DB7-6EF6-362DFB792A1E}"/>
              </a:ext>
            </a:extLst>
          </p:cNvPr>
          <p:cNvSpPr txBox="1"/>
          <p:nvPr/>
        </p:nvSpPr>
        <p:spPr>
          <a:xfrm>
            <a:off x="3360357" y="6457540"/>
            <a:ext cx="4256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https://</a:t>
            </a:r>
            <a:r>
              <a:rPr lang="pt-BR" sz="1400" dirty="0" err="1">
                <a:solidFill>
                  <a:schemeClr val="bg1"/>
                </a:solidFill>
                <a:latin typeface="Franklin Gothic Medium" panose="020B0603020102020204" pitchFamily="34" charset="0"/>
              </a:rPr>
              <a:t>getbem.com</a:t>
            </a:r>
            <a:r>
              <a:rPr lang="pt-BR" sz="1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/</a:t>
            </a:r>
            <a:r>
              <a:rPr lang="pt-BR" sz="1400" dirty="0" err="1">
                <a:solidFill>
                  <a:schemeClr val="bg1"/>
                </a:solidFill>
                <a:latin typeface="Franklin Gothic Medium" panose="020B0603020102020204" pitchFamily="34" charset="0"/>
              </a:rPr>
              <a:t>introduction</a:t>
            </a:r>
            <a:r>
              <a:rPr lang="pt-BR" sz="1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/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5244A54-6750-E460-8D1E-4CE5684C0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868" y="4819477"/>
            <a:ext cx="4923931" cy="84801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E9F941E-73BB-7AAA-76DD-FF484C1D9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581" y="4819477"/>
            <a:ext cx="4803552" cy="118676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774CDDF-0668-242D-850F-C16DBA03F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365" y="1190512"/>
            <a:ext cx="6576434" cy="2695687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B2B71761-7D5B-F518-AEB2-BEC6746B0429}"/>
              </a:ext>
            </a:extLst>
          </p:cNvPr>
          <p:cNvSpPr/>
          <p:nvPr/>
        </p:nvSpPr>
        <p:spPr>
          <a:xfrm>
            <a:off x="838201" y="3289977"/>
            <a:ext cx="2351313" cy="66153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44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EFF79-C4FD-4047-64DE-840EFDD8A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Criaremos os seguintes </a:t>
            </a:r>
            <a:r>
              <a:rPr lang="pt-BR" dirty="0" err="1"/>
              <a:t>compoentens</a:t>
            </a:r>
            <a:endParaRPr lang="pt-BR" dirty="0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FE1DF8A6-E4F4-0E28-BAA2-84E8724DA011}"/>
              </a:ext>
            </a:extLst>
          </p:cNvPr>
          <p:cNvGrpSpPr/>
          <p:nvPr/>
        </p:nvGrpSpPr>
        <p:grpSpPr>
          <a:xfrm>
            <a:off x="8175172" y="2351795"/>
            <a:ext cx="2886529" cy="3355419"/>
            <a:chOff x="838200" y="2565627"/>
            <a:chExt cx="2886529" cy="3355419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4C85E475-B812-0451-C5E8-9D002CBEB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565627"/>
              <a:ext cx="2886529" cy="2730500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3FFDDD4E-B8B2-B9A1-A085-18C6E987FBDA}"/>
                </a:ext>
              </a:extLst>
            </p:cNvPr>
            <p:cNvSpPr txBox="1"/>
            <p:nvPr/>
          </p:nvSpPr>
          <p:spPr>
            <a:xfrm>
              <a:off x="838200" y="5551714"/>
              <a:ext cx="2886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Franklin Gothic Medium" panose="020B0603020102020204" pitchFamily="34" charset="0"/>
                </a:rPr>
                <a:t>Card de Evento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2684A37D-3A64-2B89-0F7F-F3EC7D93ED10}"/>
              </a:ext>
            </a:extLst>
          </p:cNvPr>
          <p:cNvGrpSpPr/>
          <p:nvPr/>
        </p:nvGrpSpPr>
        <p:grpSpPr>
          <a:xfrm>
            <a:off x="838200" y="2982486"/>
            <a:ext cx="4045857" cy="1396872"/>
            <a:chOff x="7081159" y="3174346"/>
            <a:chExt cx="4045857" cy="1396872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0938CAC0-1ACA-5239-2974-9827AAE6CA91}"/>
                </a:ext>
              </a:extLst>
            </p:cNvPr>
            <p:cNvSpPr txBox="1"/>
            <p:nvPr/>
          </p:nvSpPr>
          <p:spPr>
            <a:xfrm>
              <a:off x="7081159" y="4201886"/>
              <a:ext cx="4045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/>
                  </a:solidFill>
                  <a:latin typeface="Franklin Gothic Medium" panose="020B0603020102020204" pitchFamily="34" charset="0"/>
                </a:rPr>
                <a:t>Title</a:t>
              </a:r>
              <a:endParaRPr lang="pt-BR" dirty="0">
                <a:solidFill>
                  <a:schemeClr val="bg1"/>
                </a:solidFill>
                <a:latin typeface="Franklin Gothic Medium" panose="020B0603020102020204" pitchFamily="34" charset="0"/>
              </a:endParaRPr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8C789DFB-8635-4EE4-87D6-1BBC6A74B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81159" y="3174346"/>
              <a:ext cx="4045857" cy="866969"/>
            </a:xfrm>
            <a:prstGeom prst="rect">
              <a:avLst/>
            </a:prstGeom>
          </p:spPr>
        </p:pic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264277C-90DC-AEF2-34AF-EA2931F5D92F}"/>
              </a:ext>
            </a:extLst>
          </p:cNvPr>
          <p:cNvSpPr txBox="1"/>
          <p:nvPr/>
        </p:nvSpPr>
        <p:spPr>
          <a:xfrm>
            <a:off x="838200" y="167640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Franklin Gothic Medium" panose="020B0603020102020204" pitchFamily="34" charset="0"/>
              </a:rPr>
              <a:t>Estes componentes serão utilizados em nossos projetos dentro do </a:t>
            </a:r>
            <a:r>
              <a:rPr lang="pt-BR" dirty="0" err="1">
                <a:solidFill>
                  <a:schemeClr val="bg1"/>
                </a:solidFill>
                <a:latin typeface="Franklin Gothic Medium" panose="020B0603020102020204" pitchFamily="34" charset="0"/>
              </a:rPr>
              <a:t>React</a:t>
            </a:r>
            <a:endParaRPr lang="pt-BR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DDCC4B90-600F-E6F6-D6CD-F08D9DF8B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40" y="4658290"/>
            <a:ext cx="4923931" cy="84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171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82</Words>
  <Application>Microsoft Macintosh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Calibri</vt:lpstr>
      <vt:lpstr>Franklin Gothic Medium</vt:lpstr>
      <vt:lpstr>Franklin Gothic Medium Cond</vt:lpstr>
      <vt:lpstr>Helvetica</vt:lpstr>
      <vt:lpstr>Helvetica Light</vt:lpstr>
      <vt:lpstr>Tema do Office 2013 - 2022</vt:lpstr>
      <vt:lpstr>Metodologia de Criação de Componentes CSS</vt:lpstr>
      <vt:lpstr>BEM – Block Element Modifier</vt:lpstr>
      <vt:lpstr>BEM – Block Element Modifier</vt:lpstr>
      <vt:lpstr>BEM – Block Element Modifier</vt:lpstr>
      <vt:lpstr>BEM – Block Element Modifier</vt:lpstr>
      <vt:lpstr>Criaremos os seguintes compoentens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Mendes da Costa</dc:creator>
  <cp:lastModifiedBy>Eduardo Mendes da Costa</cp:lastModifiedBy>
  <cp:revision>11</cp:revision>
  <dcterms:created xsi:type="dcterms:W3CDTF">2023-10-24T12:53:46Z</dcterms:created>
  <dcterms:modified xsi:type="dcterms:W3CDTF">2023-10-24T18:27:57Z</dcterms:modified>
</cp:coreProperties>
</file>