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61" r:id="rId5"/>
    <p:sldId id="280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98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/>
              <a:t>Fim de Sprint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bg1"/>
                </a:solidFill>
                <a:latin typeface="Corbel"/>
              </a:rPr>
              <a:t>07</a:t>
            </a:r>
            <a:r>
              <a:rPr lang="pt-BR" dirty="0">
                <a:latin typeface="Corbel"/>
              </a:rPr>
              <a:t>/12/2017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Previsão de resultados de jogos de futebol</a:t>
            </a:r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Andamento de pesquisas e estudos de aprendizagem de maquina.</a:t>
            </a:r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Andamento do curso </a:t>
            </a:r>
            <a:r>
              <a:rPr lang="pt-BR" dirty="0" err="1"/>
              <a:t>Intro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Learnig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Preciso compreender os conceitos de aprendizagem de máquina, para aplicação de previsão a partir de um banco de dados.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Prosseguir andamento de estudos sobre aprendizagem de máquina.</a:t>
            </a:r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Andamento  do curso de </a:t>
            </a:r>
            <a:r>
              <a:rPr lang="pt-BR" dirty="0" err="1"/>
              <a:t>Intro</a:t>
            </a:r>
            <a:r>
              <a:rPr lang="pt-BR" dirty="0"/>
              <a:t> </a:t>
            </a:r>
            <a:r>
              <a:rPr lang="pt-BR" dirty="0" err="1"/>
              <a:t>Marchine</a:t>
            </a:r>
            <a:r>
              <a:rPr lang="pt-BR" dirty="0"/>
              <a:t> Learning.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Preciso compreender os conceitos de aprendizagem de máquina, para aplicação de previsão a partir de um banco de dados e classificação, treinamento e testes.</a:t>
            </a:r>
          </a:p>
          <a:p>
            <a:pPr algn="just"/>
            <a:r>
              <a:rPr lang="pt-BR" b="1" dirty="0"/>
              <a:t>Critério: </a:t>
            </a: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Leitura de artigos relados aos algoritmos de previsão.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Ver critérios de dados utilizados e sua forma de manipulação e saber o que é e quais são seus limites de segurança (Distribuição </a:t>
            </a:r>
            <a:r>
              <a:rPr lang="pt-BR" dirty="0" err="1"/>
              <a:t>Guassiana</a:t>
            </a:r>
            <a:r>
              <a:rPr lang="pt-BR" dirty="0"/>
              <a:t>).</a:t>
            </a:r>
          </a:p>
          <a:p>
            <a:pPr algn="just"/>
            <a:r>
              <a:rPr lang="pt-BR" b="1" dirty="0"/>
              <a:t>Status: </a:t>
            </a:r>
            <a:r>
              <a:rPr lang="pt-BR" dirty="0"/>
              <a:t>[Há iniciar].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789</TotalTime>
  <Words>81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Quadro</vt:lpstr>
      <vt:lpstr>Reunião de  Fim de Sprint 07/12/2017</vt:lpstr>
      <vt:lpstr>Estórias do Sprint Atual</vt:lpstr>
      <vt:lpstr>1ª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FRANCISCO JUNIOR</cp:lastModifiedBy>
  <cp:revision>122</cp:revision>
  <dcterms:created xsi:type="dcterms:W3CDTF">2015-11-16T06:13:26Z</dcterms:created>
  <dcterms:modified xsi:type="dcterms:W3CDTF">2017-12-07T20:22:28Z</dcterms:modified>
</cp:coreProperties>
</file>