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08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43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4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8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25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9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90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9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FA27-10D8-4CD1-AFE3-71FF5BB4AB3B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5E9F-16E2-4FA9-8A19-EF307B5A4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0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Boca Maluca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Everton da Silva</a:t>
            </a:r>
          </a:p>
          <a:p>
            <a:pPr algn="r"/>
            <a:r>
              <a:rPr lang="en-US" dirty="0" smtClean="0"/>
              <a:t>Jonathan </a:t>
            </a:r>
            <a:r>
              <a:rPr lang="en-US" dirty="0" err="1" smtClean="0"/>
              <a:t>Michels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4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07" y="550507"/>
            <a:ext cx="10018314" cy="5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5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6063" y="2598874"/>
            <a:ext cx="2545080" cy="1325563"/>
          </a:xfrm>
        </p:spPr>
        <p:txBody>
          <a:bodyPr/>
          <a:lstStyle/>
          <a:p>
            <a:r>
              <a:rPr lang="en-US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2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Nick, um garoto de 6 anos de idade entra na cozinha de sua casa para fazer um lanche, ao abrir a geladeira se depara com muitos alimentos, entre eles, alimentos que fazem bem para os dentes e que também fazem mal, ao começar a comer dentro de sua boca começa uma guerra contra os dentes, onde os mesmos tentam se esquivar desses alimentos do mal e pegar os alimentos e os objetos do bem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3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Protagonista: Um dente com pernas, braços, olhos e bocas, o mesmo poderá ser escolhido pelo jogador no início do jogo. </a:t>
            </a:r>
          </a:p>
          <a:p>
            <a:r>
              <a:rPr lang="pt-BR" dirty="0" smtClean="0"/>
              <a:t>Co-protagonista: </a:t>
            </a:r>
            <a:r>
              <a:rPr lang="pt-BR" dirty="0" smtClean="0"/>
              <a:t>Alimentos e objetos que fazem bem para os dentes; </a:t>
            </a:r>
          </a:p>
          <a:p>
            <a:r>
              <a:rPr lang="pt-BR" dirty="0" smtClean="0"/>
              <a:t>Antagonista : </a:t>
            </a:r>
            <a:r>
              <a:rPr lang="pt-BR" dirty="0" smtClean="0"/>
              <a:t>Alimentos que fazem mal para os dentes.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99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Personagem</a:t>
            </a:r>
            <a:r>
              <a:rPr lang="en-US" dirty="0" smtClean="0"/>
              <a:t> principal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" y="3651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9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jogo se passa dentro de uma boca, onde haverá os dentes e a língua, a câmera ficará localizada dentro da boca, saindo a imagem de dentro para fora, o personagem (dente) ficará em cima da língua esquivando dos alimentos que fazem mal para os dente e pegando alimentos e objetos que fazem bem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3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976" y="1586204"/>
            <a:ext cx="9051203" cy="4540276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104"/>
          </a:xfrm>
        </p:spPr>
        <p:txBody>
          <a:bodyPr/>
          <a:lstStyle/>
          <a:p>
            <a:r>
              <a:rPr lang="en-US" dirty="0" err="1" smtClean="0"/>
              <a:t>Cenário</a:t>
            </a:r>
            <a:r>
              <a:rPr lang="en-US" dirty="0" smtClean="0"/>
              <a:t> do </a:t>
            </a:r>
            <a:r>
              <a:rPr lang="en-US" dirty="0" err="1" smtClean="0"/>
              <a:t>jogo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49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jogador personagem irá se deparar com vários alimentos vindo para cima dele, o mesmo deverá se-esquivar dos alimentos que fazem mal para os dentes, caso esses alimentos batam no dente a barra de limpeza irá abaixar, caso essa barra desapareça, o jogo acaba e o jogador perde. </a:t>
            </a:r>
          </a:p>
          <a:p>
            <a:r>
              <a:rPr lang="pt-BR" dirty="0" smtClean="0"/>
              <a:t>O jogo irá começara numa velocidade mais lenta e ao decorrer do jogo a velocidade irá aumentar, aumentando assim a dificuldade do jogo. </a:t>
            </a:r>
            <a:endParaRPr lang="pt-BR" dirty="0" smtClean="0"/>
          </a:p>
          <a:p>
            <a:r>
              <a:rPr lang="pt-BR" dirty="0" smtClean="0"/>
              <a:t>Quando o jogador perder, irá aparecer uma pergunta sobre a saúde bucal com alternativas para o mesmo responder, caso acerte o jogo irá continuar de onde parou. </a:t>
            </a:r>
          </a:p>
        </p:txBody>
      </p:sp>
    </p:spTree>
    <p:extLst>
      <p:ext uri="{BB962C8B-B14F-4D97-AF65-F5344CB8AC3E}">
        <p14:creationId xmlns:p14="http://schemas.microsoft.com/office/powerpoint/2010/main" val="238908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decorrer do jogo o personagem irá ganhando pontos, quando pegar algum objeto ou alimento que fazem bem para os dentes, o personagem ganha pontos extras e aumenta a limpeza do dente. Em alguns momentos do jogo irá aparecer uma escova mágica, onde o personagem poderá pega-la e destruir os alimentos do mal, assim ganhando pontos extras e aumentando a limpeza do dente.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02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96" y="696710"/>
            <a:ext cx="9825644" cy="55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6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382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Boca Maluca</vt:lpstr>
      <vt:lpstr>História</vt:lpstr>
      <vt:lpstr>Personagens</vt:lpstr>
      <vt:lpstr>Personagem principal</vt:lpstr>
      <vt:lpstr>Cenário</vt:lpstr>
      <vt:lpstr>Cenário do jogo</vt:lpstr>
      <vt:lpstr>Desafios</vt:lpstr>
      <vt:lpstr>Premiação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Boca Maluca</dc:title>
  <dc:creator>Everton da Silva</dc:creator>
  <cp:lastModifiedBy>Everton da Silva</cp:lastModifiedBy>
  <cp:revision>12</cp:revision>
  <dcterms:created xsi:type="dcterms:W3CDTF">2020-04-08T19:40:19Z</dcterms:created>
  <dcterms:modified xsi:type="dcterms:W3CDTF">2020-04-09T23:13:02Z</dcterms:modified>
</cp:coreProperties>
</file>