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554-AE18-4799-8306-CE753D5914E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4912"/>
            <a:ext cx="9144000" cy="1815917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lenica" panose="02000506000000020002" pitchFamily="2" charset="0"/>
              </a:rPr>
              <a:t>ROllout</a:t>
            </a:r>
            <a:endParaRPr lang="ru-RU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lenica" panose="02000506000000020002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531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Краткое описание игрового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5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Hellenica" panose="02000506000000020002" pitchFamily="2" charset="0"/>
              </a:rPr>
              <a:t>Rollout</a:t>
            </a:r>
            <a:r>
              <a:rPr lang="ru-RU" dirty="0" smtClean="0">
                <a:latin typeface="Hellenica" panose="02000506000000020002" pitchFamily="2" charset="0"/>
              </a:rPr>
              <a:t> – </a:t>
            </a:r>
            <a:r>
              <a:rPr lang="ru-RU" dirty="0" smtClean="0"/>
              <a:t>двухмерная игра – </a:t>
            </a:r>
            <a:r>
              <a:rPr lang="ru-RU" dirty="0" err="1" smtClean="0"/>
              <a:t>платформер</a:t>
            </a:r>
            <a:r>
              <a:rPr lang="ru-RU" dirty="0" smtClean="0"/>
              <a:t>. Основа игрового процесса – перемещение шара по движущемуся лабиринту. </a:t>
            </a:r>
          </a:p>
          <a:p>
            <a:pPr marL="0" indent="0" algn="just">
              <a:buNone/>
            </a:pPr>
            <a:r>
              <a:rPr lang="ru-RU" dirty="0" smtClean="0"/>
              <a:t>С каждым уровнем сложность лабиринта возрастает, генерируется меньше свободных коридоров и увеличивается количество тупиков.</a:t>
            </a:r>
          </a:p>
          <a:p>
            <a:pPr marL="0" indent="0" algn="just">
              <a:buNone/>
            </a:pPr>
            <a:r>
              <a:rPr lang="ru-RU" dirty="0" smtClean="0"/>
              <a:t>Игроку дается ограниченное количество возможностей разрушения стен лабиринта.</a:t>
            </a:r>
            <a:r>
              <a:rPr lang="ru-RU" dirty="0" smtClean="0">
                <a:latin typeface="Hellenica" panose="02000506000000020002" pitchFamily="2" charset="0"/>
              </a:rPr>
              <a:t> </a:t>
            </a:r>
            <a:endParaRPr lang="ru-RU" dirty="0">
              <a:latin typeface="Hellenica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игрового меню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0" y="1210964"/>
            <a:ext cx="7630252" cy="53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sz="2400" dirty="0"/>
              <a:t>Игра должна сохранять прогресс и рекорды игроков.</a:t>
            </a:r>
          </a:p>
          <a:p>
            <a:pPr lvl="0"/>
            <a:r>
              <a:rPr lang="ru-RU" sz="2400" dirty="0"/>
              <a:t>Максимальное количество игроков – 5.</a:t>
            </a:r>
          </a:p>
          <a:p>
            <a:pPr lvl="0"/>
            <a:r>
              <a:rPr lang="ru-RU" sz="2400" dirty="0"/>
              <a:t>Сохраненные данные должны храниться в </a:t>
            </a:r>
            <a:r>
              <a:rPr lang="en-US" sz="2400" dirty="0" err="1"/>
              <a:t>ini</a:t>
            </a:r>
            <a:r>
              <a:rPr lang="ru-RU" sz="2400" dirty="0"/>
              <a:t> файле.</a:t>
            </a:r>
          </a:p>
          <a:p>
            <a:pPr lvl="0"/>
            <a:r>
              <a:rPr lang="ru-RU" sz="2400" dirty="0"/>
              <a:t>Суть игры заключается в прохождении лабиринта.</a:t>
            </a:r>
          </a:p>
          <a:p>
            <a:pPr lvl="0"/>
            <a:r>
              <a:rPr lang="ru-RU" sz="2400" dirty="0"/>
              <a:t>За прохождение уровней начисляется определенное количество очков.</a:t>
            </a:r>
          </a:p>
          <a:p>
            <a:pPr lvl="0"/>
            <a:r>
              <a:rPr lang="ru-RU" sz="2400" dirty="0"/>
              <a:t>Лабиринт строится по определенному алгоритму.</a:t>
            </a:r>
          </a:p>
          <a:p>
            <a:pPr lvl="0"/>
            <a:r>
              <a:rPr lang="ru-RU" sz="2400" dirty="0"/>
              <a:t>Алгоритм построения лабиринта зависит от номера выбранного уровня.</a:t>
            </a:r>
          </a:p>
          <a:p>
            <a:pPr lvl="0"/>
            <a:r>
              <a:rPr lang="ru-RU" sz="2400" dirty="0"/>
              <a:t>Игра должна отображаться в полноэкранном режиме.</a:t>
            </a:r>
          </a:p>
          <a:p>
            <a:pPr lvl="0"/>
            <a:r>
              <a:rPr lang="ru-RU" sz="2400" dirty="0"/>
              <a:t>Игра должна иметь музыкальное сопровождение.</a:t>
            </a:r>
          </a:p>
          <a:p>
            <a:pPr lvl="0"/>
            <a:r>
              <a:rPr lang="ru-RU" sz="2400" dirty="0"/>
              <a:t>Игра должна быть оптимизирована.</a:t>
            </a:r>
          </a:p>
          <a:p>
            <a:pPr lvl="0"/>
            <a:r>
              <a:rPr lang="ru-RU" sz="2400" dirty="0"/>
              <a:t>Игра должна иметь настройки.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</a:t>
            </a:r>
            <a:r>
              <a:rPr lang="ru-RU" b="1" smtClean="0"/>
              <a:t>переходов состояний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01" y="1312431"/>
            <a:ext cx="9530956" cy="54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123" cy="1325563"/>
          </a:xfrm>
        </p:spPr>
        <p:txBody>
          <a:bodyPr/>
          <a:lstStyle/>
          <a:p>
            <a:r>
              <a:rPr lang="ru-RU" b="1" dirty="0" smtClean="0"/>
              <a:t>Блок-схема алгоритма построения лабиринта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47" y="1294476"/>
            <a:ext cx="6304026" cy="5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 основного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292" y="1530417"/>
            <a:ext cx="8791416" cy="4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процесс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10" y="1388835"/>
            <a:ext cx="9064980" cy="50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0547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90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Hellenica</vt:lpstr>
      <vt:lpstr>Тема Office</vt:lpstr>
      <vt:lpstr>ROllout</vt:lpstr>
      <vt:lpstr>Описание проекта</vt:lpstr>
      <vt:lpstr>Схема игрового меню</vt:lpstr>
      <vt:lpstr>Функциональные требования</vt:lpstr>
      <vt:lpstr>Диаграмма переходов состояний</vt:lpstr>
      <vt:lpstr>Блок-схема алгоритма построения лабиринта</vt:lpstr>
      <vt:lpstr>Вид основного меню</vt:lpstr>
      <vt:lpstr>Игровой процесс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ROllout</dc:title>
  <dc:creator>Никита</dc:creator>
  <cp:lastModifiedBy>Никита</cp:lastModifiedBy>
  <cp:revision>18</cp:revision>
  <dcterms:created xsi:type="dcterms:W3CDTF">2020-11-24T17:37:16Z</dcterms:created>
  <dcterms:modified xsi:type="dcterms:W3CDTF">2021-05-21T19:36:21Z</dcterms:modified>
</cp:coreProperties>
</file>