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14153-CEEF-444C-AB47-61E4FC1F2A23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BABA-B31C-4F5B-959E-560FA68FB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9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4188" y="1281113"/>
            <a:ext cx="6135687" cy="3452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578E3-4016-430B-8873-700E01E962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2B0F2-883D-4176-ABCF-D0697AC83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309D2-4B3F-40B4-A529-3E33C08E0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E399E-91B9-415A-9817-9AD7A655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E8FE5-AC96-4679-B45D-C0C134B8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DEBCA-7250-4681-9307-87BA41E6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271D3-8DC4-42E9-85D8-4926C765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0E96D-F74D-4957-8A78-FAD364AB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1AD7-CA3C-4F74-A1B0-BB54B546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DE8E0-CE74-4888-B4D2-DC4F7F44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DDF53-CEDE-416B-A399-6FF00519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6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9189B4-DE46-42F6-B15D-2198C1D6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9494A-E605-4963-B1CA-2A26588F1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656B7-1D72-48D0-BE67-56D8B10D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92AD2-9D9B-4EFB-8290-328D1AA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9BD78-5014-4C84-BA76-A943FB53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189C8-D8DC-47C1-80DB-8B8B8F06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D31A5-D76A-42D7-B62E-5DEB598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ED2D-B474-4CBD-A190-FEF3075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8A006-8D1A-4F59-87DD-2A2554F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02F80-4399-4F40-A00D-A2C8F3DF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4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15CEA-E46B-4B71-A7E7-10B341FA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C4E69-0CA3-4D12-9F32-68DABE78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C7BB8-1B6A-4B55-A073-BFE6DC7C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F2B4D-9428-4B69-93BD-12050447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46E1B-AB0E-4AA2-96E7-42A776B6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18CC3-8E8D-409A-B621-010842F8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DCDE8-C142-4EE3-BFDD-E116A4CD3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28B24-118A-4278-BE11-BEB6B092A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AC561-1D7A-4332-B0D6-47676787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8C5DD-546E-470B-B1BC-948A3DA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1F836-4F3E-4EB1-8C7A-153B5B9E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9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1897-123C-4D57-A520-5AEF6B14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1E8E8-B1E1-4EA7-812B-2A1F7499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654F6-7919-43EE-8163-435C4232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ABE21-7276-4550-8FC1-67ED61B6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74C7E9-A7CA-4E70-8996-651147E8F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A00B2-A6AB-45F5-9FDF-F6AFD60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379BE-19EB-4289-8B99-E5F92F5E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36978-8ED8-4DCB-A2C9-A6924BF0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3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D2F40-729C-4FC8-BB67-D3FC4D0E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83FF80-31ED-45E0-B068-E4D094D3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A4CB1-8A22-45E6-AEC2-F0237518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147DE-9AE0-468D-B384-5E19431A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2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8534CB-08BF-465B-AC38-C2DA7A43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188F3-766A-44EC-A1C0-98A701D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B727D-1DC4-440A-A723-1BF90ABF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B7CA-80E2-48DA-B539-182D345E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AEC0A-96B2-4DC3-98B9-FFDC9F79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43290-1D0F-40F8-9C00-86DBEDE4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169E9-999F-43CD-A1FF-A7FE674D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B36CE-4F66-4825-9701-8AFEC814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D7414-181D-423D-90B8-E243DC46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BA39-36F8-4233-930D-EDD8E11A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9C07F7-36DB-479B-A2A9-6549B72E4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D31D0-64FE-412E-9887-8EA048EF2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37493-4C63-41A5-9C92-3AA0F89D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D270-8432-4AC4-BEDB-1DFF752A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1219A-38C8-41CD-927B-5D859338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0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018F6B-33B3-4970-AFE7-7A30A65A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C2E1E-D211-4256-8F66-12B2CD8F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88397-1DED-4898-ADC6-CC942EC65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7893-A8D7-43D3-8FC1-A67A527DC25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B1947-3D27-4CB4-884B-6B29F0F9C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F4E31-3A4B-4BFC-B704-4EBA4F63E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B001-7058-48E5-8B6A-49C33F9B9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0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80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2">
            <a:extLst>
              <a:ext uri="{FF2B5EF4-FFF2-40B4-BE49-F238E27FC236}">
                <a16:creationId xmlns:a16="http://schemas.microsoft.com/office/drawing/2014/main" id="{46FB564D-A735-4899-BE60-50D29863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7272" y="6178284"/>
            <a:ext cx="2189166" cy="261538"/>
          </a:xfrm>
        </p:spPr>
        <p:txBody>
          <a:bodyPr/>
          <a:lstStyle/>
          <a:p>
            <a:fld id="{47A0E859-A254-40E5-A8E6-FA0DD316AA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9F41ACA-3C73-44C0-A991-26DAD9BE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089" y="4823848"/>
            <a:ext cx="812542" cy="79487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0416E56-5D04-40B8-88A3-36136A36E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64" y="1223694"/>
            <a:ext cx="1277064" cy="52074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6C95DEC-D1F4-403D-A22C-48FB6614C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738" y="1550587"/>
            <a:ext cx="1455880" cy="83745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3CC3667-77EE-4630-A670-C1B7E36A5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560" y="1454205"/>
            <a:ext cx="888859" cy="8591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9D7B9E5-A89C-49AA-9C52-452AABD3D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386" y="5233022"/>
            <a:ext cx="632461" cy="63246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0741E6B-7246-4FD3-9750-B7F1150FD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640" y="4432301"/>
            <a:ext cx="538909" cy="53890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A1DF793-97F2-41C6-9677-0D10D4C1A4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16" y="4403588"/>
            <a:ext cx="682514" cy="65897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69C9B4D-8288-4078-9C2E-2BDA0235E7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7097" y="5400536"/>
            <a:ext cx="932642" cy="41036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B8FCBA3-2D8E-4022-9230-A950F0FD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1350" y="1865571"/>
            <a:ext cx="597412" cy="69224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CF34A8-5B67-4319-9AEA-7784E807FC60}"/>
              </a:ext>
            </a:extLst>
          </p:cNvPr>
          <p:cNvSpPr/>
          <p:nvPr/>
        </p:nvSpPr>
        <p:spPr>
          <a:xfrm>
            <a:off x="869733" y="1013096"/>
            <a:ext cx="2133286" cy="1812763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11BC-41BF-4DA1-9213-F468EAB0F777}"/>
              </a:ext>
            </a:extLst>
          </p:cNvPr>
          <p:cNvSpPr txBox="1"/>
          <p:nvPr/>
        </p:nvSpPr>
        <p:spPr>
          <a:xfrm>
            <a:off x="1165572" y="493714"/>
            <a:ext cx="16089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Front-end</a:t>
            </a:r>
            <a:endParaRPr lang="ko-KR" altLang="en-US" sz="23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D5D888F-B878-43AD-83D5-400834B7AEF3}"/>
              </a:ext>
            </a:extLst>
          </p:cNvPr>
          <p:cNvSpPr/>
          <p:nvPr/>
        </p:nvSpPr>
        <p:spPr>
          <a:xfrm>
            <a:off x="4062183" y="994543"/>
            <a:ext cx="3373030" cy="1812763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58F821-E06C-4178-B5A6-FF1183ED100F}"/>
              </a:ext>
            </a:extLst>
          </p:cNvPr>
          <p:cNvSpPr txBox="1"/>
          <p:nvPr/>
        </p:nvSpPr>
        <p:spPr>
          <a:xfrm>
            <a:off x="4944214" y="480879"/>
            <a:ext cx="16089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Back-end</a:t>
            </a:r>
            <a:endParaRPr lang="ko-KR" altLang="en-US" sz="23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6466AB0-A870-415A-BB89-09C417757EDD}"/>
              </a:ext>
            </a:extLst>
          </p:cNvPr>
          <p:cNvSpPr/>
          <p:nvPr/>
        </p:nvSpPr>
        <p:spPr>
          <a:xfrm>
            <a:off x="3165526" y="4260028"/>
            <a:ext cx="2133286" cy="1812763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3E2807-61E3-4718-934C-B0959F3D382B}"/>
              </a:ext>
            </a:extLst>
          </p:cNvPr>
          <p:cNvSpPr txBox="1"/>
          <p:nvPr/>
        </p:nvSpPr>
        <p:spPr>
          <a:xfrm>
            <a:off x="1159786" y="3692654"/>
            <a:ext cx="7172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ETC</a:t>
            </a:r>
            <a:endParaRPr lang="ko-KR" altLang="en-US" sz="23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B1B41AA-DD2D-4585-9715-506D032C6889}"/>
              </a:ext>
            </a:extLst>
          </p:cNvPr>
          <p:cNvSpPr/>
          <p:nvPr/>
        </p:nvSpPr>
        <p:spPr>
          <a:xfrm>
            <a:off x="442742" y="4261846"/>
            <a:ext cx="2133286" cy="1812763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7D85C7-C184-4D1C-B67D-91B57BE2C222}"/>
              </a:ext>
            </a:extLst>
          </p:cNvPr>
          <p:cNvSpPr txBox="1"/>
          <p:nvPr/>
        </p:nvSpPr>
        <p:spPr>
          <a:xfrm>
            <a:off x="3633606" y="3688933"/>
            <a:ext cx="12041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Testing</a:t>
            </a:r>
            <a:endParaRPr lang="ko-KR" altLang="en-US" sz="2300" b="1" dirty="0"/>
          </a:p>
        </p:txBody>
      </p:sp>
      <p:pic>
        <p:nvPicPr>
          <p:cNvPr id="1030" name="Picture 6" descr="Jest 로 테스트 코드 작성하기">
            <a:extLst>
              <a:ext uri="{FF2B5EF4-FFF2-40B4-BE49-F238E27FC236}">
                <a16:creationId xmlns:a16="http://schemas.microsoft.com/office/drawing/2014/main" id="{5F7864F5-314C-4E90-AF51-51BD4562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99" y="4471410"/>
            <a:ext cx="1037705" cy="53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setup JUnit testing in Eclipse | by Ayush Verma | Medium">
            <a:extLst>
              <a:ext uri="{FF2B5EF4-FFF2-40B4-BE49-F238E27FC236}">
                <a16:creationId xmlns:a16="http://schemas.microsoft.com/office/drawing/2014/main" id="{D81E78BF-3490-43F9-80B1-25E795FC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79" y="4931768"/>
            <a:ext cx="1062144" cy="106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30608D-D830-4142-BA39-F66CDAC57C8F}"/>
              </a:ext>
            </a:extLst>
          </p:cNvPr>
          <p:cNvSpPr/>
          <p:nvPr/>
        </p:nvSpPr>
        <p:spPr>
          <a:xfrm>
            <a:off x="5833985" y="4242046"/>
            <a:ext cx="3163140" cy="1812763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D4A273-1099-4BDF-B88E-E52C4772AC08}"/>
              </a:ext>
            </a:extLst>
          </p:cNvPr>
          <p:cNvSpPr txBox="1"/>
          <p:nvPr/>
        </p:nvSpPr>
        <p:spPr>
          <a:xfrm>
            <a:off x="6867785" y="3629646"/>
            <a:ext cx="12041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Deploy</a:t>
            </a:r>
            <a:endParaRPr lang="ko-KR" altLang="en-US" sz="2300" b="1" dirty="0"/>
          </a:p>
        </p:txBody>
      </p:sp>
      <p:pic>
        <p:nvPicPr>
          <p:cNvPr id="1034" name="Picture 10" descr="아마존 웹 서비스 - 위키백과, 우리 모두의 백과사전">
            <a:extLst>
              <a:ext uri="{FF2B5EF4-FFF2-40B4-BE49-F238E27FC236}">
                <a16:creationId xmlns:a16="http://schemas.microsoft.com/office/drawing/2014/main" id="{0472EE12-5E5A-4367-B134-9B7D55EE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48" y="4432301"/>
            <a:ext cx="1002591" cy="60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인턴 Study #9. Github Action">
            <a:extLst>
              <a:ext uri="{FF2B5EF4-FFF2-40B4-BE49-F238E27FC236}">
                <a16:creationId xmlns:a16="http://schemas.microsoft.com/office/drawing/2014/main" id="{0CED4CA4-8A8C-4616-AECF-5B048B3BC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8" t="18940" r="29604" b="17182"/>
          <a:stretch/>
        </p:blipFill>
        <p:spPr bwMode="auto">
          <a:xfrm>
            <a:off x="7512378" y="5153132"/>
            <a:ext cx="1002591" cy="89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ker란 무엇입니까? | AWS">
            <a:extLst>
              <a:ext uri="{FF2B5EF4-FFF2-40B4-BE49-F238E27FC236}">
                <a16:creationId xmlns:a16="http://schemas.microsoft.com/office/drawing/2014/main" id="{AF3DF15C-FBF0-43E8-9CED-039CD112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57" y="4283086"/>
            <a:ext cx="2110671" cy="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E7BB6C1-2000-4A8A-B490-117466A0725D}"/>
              </a:ext>
            </a:extLst>
          </p:cNvPr>
          <p:cNvSpPr/>
          <p:nvPr/>
        </p:nvSpPr>
        <p:spPr>
          <a:xfrm>
            <a:off x="9532298" y="4242046"/>
            <a:ext cx="2235654" cy="1830745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D53159-DC3E-40FD-BEA9-0F36784ED88A}"/>
              </a:ext>
            </a:extLst>
          </p:cNvPr>
          <p:cNvSpPr txBox="1"/>
          <p:nvPr/>
        </p:nvSpPr>
        <p:spPr>
          <a:xfrm>
            <a:off x="9828577" y="3692557"/>
            <a:ext cx="15708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Language</a:t>
            </a:r>
            <a:endParaRPr lang="ko-KR" altLang="en-US" sz="2300" b="1" dirty="0"/>
          </a:p>
        </p:txBody>
      </p:sp>
      <p:sp>
        <p:nvSpPr>
          <p:cNvPr id="6" name="AutoShape 16" descr="Java (programming language) - Wikipedia">
            <a:extLst>
              <a:ext uri="{FF2B5EF4-FFF2-40B4-BE49-F238E27FC236}">
                <a16:creationId xmlns:a16="http://schemas.microsoft.com/office/drawing/2014/main" id="{E465CF5A-8E9C-4EEB-9462-5525B82211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Java Applets | Radium360">
            <a:extLst>
              <a:ext uri="{FF2B5EF4-FFF2-40B4-BE49-F238E27FC236}">
                <a16:creationId xmlns:a16="http://schemas.microsoft.com/office/drawing/2014/main" id="{833F9431-754C-41B3-924B-D92DAD265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07" y="4484419"/>
            <a:ext cx="748383" cy="13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1B84D3F-3F0F-43F5-B126-B05D4558B190}"/>
              </a:ext>
            </a:extLst>
          </p:cNvPr>
          <p:cNvSpPr/>
          <p:nvPr/>
        </p:nvSpPr>
        <p:spPr>
          <a:xfrm>
            <a:off x="8163095" y="989163"/>
            <a:ext cx="2891474" cy="1812763"/>
          </a:xfrm>
          <a:prstGeom prst="round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A6A701-EF82-4D7A-AA4A-8FB5FAEF74E5}"/>
              </a:ext>
            </a:extLst>
          </p:cNvPr>
          <p:cNvSpPr txBox="1"/>
          <p:nvPr/>
        </p:nvSpPr>
        <p:spPr>
          <a:xfrm>
            <a:off x="8804348" y="480879"/>
            <a:ext cx="16089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Database</a:t>
            </a:r>
            <a:endParaRPr lang="ko-KR" altLang="en-US" sz="2300" b="1" dirty="0"/>
          </a:p>
        </p:txBody>
      </p:sp>
      <p:pic>
        <p:nvPicPr>
          <p:cNvPr id="1048" name="Picture 24" descr="Tutorial] 개발환경 구성 - Spring Boot, Git, Maven [1/3] | Megazone DSG WebService  Blog">
            <a:extLst>
              <a:ext uri="{FF2B5EF4-FFF2-40B4-BE49-F238E27FC236}">
                <a16:creationId xmlns:a16="http://schemas.microsoft.com/office/drawing/2014/main" id="{87F916F9-DFDA-4C20-96F4-BEF88A0D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32" y="1526745"/>
            <a:ext cx="1333119" cy="6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ild API Gateway using Spring Cloud Gateway - Huong Dan Java">
            <a:extLst>
              <a:ext uri="{FF2B5EF4-FFF2-40B4-BE49-F238E27FC236}">
                <a16:creationId xmlns:a16="http://schemas.microsoft.com/office/drawing/2014/main" id="{86E9C523-B712-4663-94F2-B68D65AB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99" y="1376700"/>
            <a:ext cx="1484445" cy="97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7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</Words>
  <Application>Microsoft Office PowerPoint</Application>
  <PresentationFormat>와이드스크린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진구</dc:creator>
  <cp:lastModifiedBy>강 진구</cp:lastModifiedBy>
  <cp:revision>5</cp:revision>
  <dcterms:created xsi:type="dcterms:W3CDTF">2021-01-25T04:27:28Z</dcterms:created>
  <dcterms:modified xsi:type="dcterms:W3CDTF">2021-01-25T06:32:17Z</dcterms:modified>
</cp:coreProperties>
</file>