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3AE7ED-25A9-4147-9996-D6597029F837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2EC258-BF83-4BCD-B8AE-918055C453A6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20464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7ED-25A9-4147-9996-D6597029F837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C258-BF83-4BCD-B8AE-918055C45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05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7ED-25A9-4147-9996-D6597029F837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C258-BF83-4BCD-B8AE-918055C45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47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7ED-25A9-4147-9996-D6597029F837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C258-BF83-4BCD-B8AE-918055C45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56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3AE7ED-25A9-4147-9996-D6597029F837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EC258-BF83-4BCD-B8AE-918055C453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33854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7ED-25A9-4147-9996-D6597029F837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C258-BF83-4BCD-B8AE-918055C45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48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7ED-25A9-4147-9996-D6597029F837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C258-BF83-4BCD-B8AE-918055C45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7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7ED-25A9-4147-9996-D6597029F837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C258-BF83-4BCD-B8AE-918055C45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11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7ED-25A9-4147-9996-D6597029F837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C258-BF83-4BCD-B8AE-918055C45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99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3AE7ED-25A9-4147-9996-D6597029F837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EC258-BF83-4BCD-B8AE-918055C453A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197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3AE7ED-25A9-4147-9996-D6597029F837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EC258-BF83-4BCD-B8AE-918055C453A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99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83AE7ED-25A9-4147-9996-D6597029F837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2EC258-BF83-4BCD-B8AE-918055C453A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643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362B3-42E0-4475-92AF-CF162EF3E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894237"/>
            <a:ext cx="8361229" cy="2098226"/>
          </a:xfrm>
        </p:spPr>
        <p:txBody>
          <a:bodyPr/>
          <a:lstStyle/>
          <a:p>
            <a:r>
              <a:rPr lang="ru-RU" dirty="0"/>
              <a:t>Проектная работа по теме </a:t>
            </a:r>
            <a:br>
              <a:rPr lang="ru-RU" dirty="0"/>
            </a:br>
            <a:r>
              <a:rPr lang="en-US" dirty="0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46E91E-82B8-41F1-9418-2E8A766C8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750" y="6314881"/>
            <a:ext cx="7534189" cy="1086237"/>
          </a:xfrm>
        </p:spPr>
        <p:txBody>
          <a:bodyPr>
            <a:normAutofit fontScale="92500"/>
          </a:bodyPr>
          <a:lstStyle/>
          <a:p>
            <a:r>
              <a:rPr lang="ru-RU" dirty="0"/>
              <a:t>Авторы</a:t>
            </a:r>
            <a:r>
              <a:rPr lang="en-US" dirty="0"/>
              <a:t>: </a:t>
            </a:r>
            <a:r>
              <a:rPr lang="ru-RU" dirty="0"/>
              <a:t>Яков Дементьев</a:t>
            </a:r>
            <a:r>
              <a:rPr lang="en-US" dirty="0"/>
              <a:t>,</a:t>
            </a:r>
            <a:r>
              <a:rPr lang="ru-RU" dirty="0"/>
              <a:t> Арсений </a:t>
            </a:r>
            <a:r>
              <a:rPr lang="ru-RU" dirty="0" err="1"/>
              <a:t>Крятов</a:t>
            </a:r>
            <a:r>
              <a:rPr lang="ru-RU" dirty="0"/>
              <a:t>, Столбов Дмитрий</a:t>
            </a:r>
          </a:p>
          <a:p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83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0C879FB-2973-4A8B-9E43-C8A77091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828" y="127591"/>
            <a:ext cx="9601200" cy="3581400"/>
          </a:xfrm>
        </p:spPr>
        <p:txBody>
          <a:bodyPr/>
          <a:lstStyle/>
          <a:p>
            <a:r>
              <a:rPr lang="ru-RU" dirty="0"/>
              <a:t>Были добавлены все оригинальные звуки игры, был переписан интерфейс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188594-F028-4AFD-9B77-1EEBF2345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78" y="759397"/>
            <a:ext cx="11333422" cy="63750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511E75-212D-4F11-9569-DC36361DE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209" t="9613" r="1541" b="9766"/>
          <a:stretch/>
        </p:blipFill>
        <p:spPr>
          <a:xfrm>
            <a:off x="723014" y="1182457"/>
            <a:ext cx="6858000" cy="55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5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421E8-62C0-4CC0-BAD3-391471C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297" y="239232"/>
            <a:ext cx="9601200" cy="1485900"/>
          </a:xfrm>
        </p:spPr>
        <p:txBody>
          <a:bodyPr>
            <a:normAutofit/>
          </a:bodyPr>
          <a:lstStyle/>
          <a:p>
            <a:r>
              <a:rPr lang="ru-RU" sz="2800" dirty="0"/>
              <a:t>Были добавлены более 30 оригинальных карт. Возможность их выбора и конструктор собственных карт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D6A8D1-85AC-48E8-BDF2-18A828F29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97" y="1343689"/>
            <a:ext cx="9803219" cy="551431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A38CD7-495C-484B-A18A-B8422AB0B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84" t="3488" r="23866" b="15349"/>
          <a:stretch/>
        </p:blipFill>
        <p:spPr>
          <a:xfrm>
            <a:off x="0" y="1343689"/>
            <a:ext cx="6858000" cy="556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Использованные модули</a:t>
            </a:r>
            <a:endParaRPr lang="ru-RU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1705232" y="1371600"/>
            <a:ext cx="8921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/>
              <a:t>pygame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/>
              <a:t>os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/>
              <a:t>ctypes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/>
              <a:t>itertools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367742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единительная линия 13"/>
          <p:cNvCxnSpPr>
            <a:stCxn id="6" idx="2"/>
            <a:endCxn id="8" idx="0"/>
          </p:cNvCxnSpPr>
          <p:nvPr/>
        </p:nvCxnSpPr>
        <p:spPr>
          <a:xfrm>
            <a:off x="2592148" y="3692319"/>
            <a:ext cx="1310448" cy="35479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2"/>
            <a:endCxn id="7" idx="0"/>
          </p:cNvCxnSpPr>
          <p:nvPr/>
        </p:nvCxnSpPr>
        <p:spPr>
          <a:xfrm flipH="1">
            <a:off x="1647488" y="3692319"/>
            <a:ext cx="944660" cy="37037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35" idx="2"/>
            <a:endCxn id="42" idx="0"/>
          </p:cNvCxnSpPr>
          <p:nvPr/>
        </p:nvCxnSpPr>
        <p:spPr>
          <a:xfrm>
            <a:off x="10820398" y="1738876"/>
            <a:ext cx="420131" cy="13591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35" idx="2"/>
            <a:endCxn id="41" idx="0"/>
          </p:cNvCxnSpPr>
          <p:nvPr/>
        </p:nvCxnSpPr>
        <p:spPr>
          <a:xfrm flipH="1">
            <a:off x="10297968" y="1738876"/>
            <a:ext cx="522430" cy="14128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35" idx="2"/>
            <a:endCxn id="40" idx="0"/>
          </p:cNvCxnSpPr>
          <p:nvPr/>
        </p:nvCxnSpPr>
        <p:spPr>
          <a:xfrm flipH="1">
            <a:off x="8470433" y="1738876"/>
            <a:ext cx="2349965" cy="14128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35" idx="2"/>
            <a:endCxn id="39" idx="0"/>
          </p:cNvCxnSpPr>
          <p:nvPr/>
        </p:nvCxnSpPr>
        <p:spPr>
          <a:xfrm flipH="1">
            <a:off x="9288161" y="1738876"/>
            <a:ext cx="1532237" cy="13591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5" idx="2"/>
            <a:endCxn id="38" idx="0"/>
          </p:cNvCxnSpPr>
          <p:nvPr/>
        </p:nvCxnSpPr>
        <p:spPr>
          <a:xfrm flipH="1">
            <a:off x="7434647" y="1738876"/>
            <a:ext cx="3385751" cy="13591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7" idx="2"/>
            <a:endCxn id="22" idx="0"/>
          </p:cNvCxnSpPr>
          <p:nvPr/>
        </p:nvCxnSpPr>
        <p:spPr>
          <a:xfrm>
            <a:off x="1647488" y="5164600"/>
            <a:ext cx="3902083" cy="53886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2"/>
            <a:endCxn id="21" idx="0"/>
          </p:cNvCxnSpPr>
          <p:nvPr/>
        </p:nvCxnSpPr>
        <p:spPr>
          <a:xfrm>
            <a:off x="1647488" y="5164600"/>
            <a:ext cx="2419272" cy="53536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2"/>
            <a:endCxn id="20" idx="0"/>
          </p:cNvCxnSpPr>
          <p:nvPr/>
        </p:nvCxnSpPr>
        <p:spPr>
          <a:xfrm>
            <a:off x="1647488" y="5164600"/>
            <a:ext cx="1066207" cy="53536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7" idx="2"/>
            <a:endCxn id="17" idx="0"/>
          </p:cNvCxnSpPr>
          <p:nvPr/>
        </p:nvCxnSpPr>
        <p:spPr>
          <a:xfrm flipH="1">
            <a:off x="1498574" y="5164600"/>
            <a:ext cx="148914" cy="53536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Иерархия основных классов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7488" y="1121103"/>
            <a:ext cx="4361935" cy="114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Game</a:t>
            </a:r>
          </a:p>
          <a:p>
            <a:pPr algn="ctr"/>
            <a:r>
              <a:rPr lang="ru-RU" sz="1400" dirty="0" smtClean="0"/>
              <a:t>Осуществляет игровой процесс через функцию </a:t>
            </a:r>
            <a:r>
              <a:rPr lang="en-US" sz="1400" dirty="0" err="1" smtClean="0"/>
              <a:t>main_loop</a:t>
            </a:r>
            <a:r>
              <a:rPr lang="ru-RU" sz="1400" dirty="0" smtClean="0"/>
              <a:t>, хранит все спрайты, обрабатывает сигналы с устройств ввода, </a:t>
            </a:r>
            <a:r>
              <a:rPr lang="ru-RU" sz="1400" dirty="0" err="1" smtClean="0"/>
              <a:t>рендерит</a:t>
            </a:r>
            <a:r>
              <a:rPr lang="ru-RU" sz="1400" dirty="0" smtClean="0"/>
              <a:t> картинку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7488" y="2530784"/>
            <a:ext cx="3509319" cy="1161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Tank</a:t>
            </a:r>
          </a:p>
          <a:p>
            <a:pPr algn="ctr"/>
            <a:r>
              <a:rPr lang="ru-RU" sz="1400" dirty="0" smtClean="0"/>
              <a:t>Является родительским классом всех танков, содержит некоторые начальные переменные, необходимые для танков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7488" y="4062697"/>
            <a:ext cx="1620000" cy="1101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Enemy</a:t>
            </a:r>
          </a:p>
          <a:p>
            <a:pPr algn="ctr"/>
            <a:r>
              <a:rPr lang="ru-RU" sz="1400" dirty="0" smtClean="0"/>
              <a:t>Родительский класс вражеских танков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092596" y="4047113"/>
            <a:ext cx="1620000" cy="1101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Player</a:t>
            </a:r>
          </a:p>
          <a:p>
            <a:pPr algn="ctr"/>
            <a:r>
              <a:rPr lang="ru-RU" sz="1400" dirty="0" smtClean="0"/>
              <a:t>Танк игроков</a:t>
            </a:r>
            <a:endParaRPr lang="ru-RU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7488" y="5699968"/>
            <a:ext cx="1322172" cy="98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SimpleEnemy</a:t>
            </a:r>
            <a:endParaRPr lang="ru-RU" sz="28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189919" y="5699967"/>
            <a:ext cx="1047551" cy="98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QuickTank</a:t>
            </a:r>
            <a:endParaRPr lang="ru-RU" sz="28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264957" y="5699967"/>
            <a:ext cx="1603605" cy="98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QuickFireTank</a:t>
            </a:r>
            <a:endParaRPr lang="ru-RU" sz="28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896049" y="5703467"/>
            <a:ext cx="1307043" cy="98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StrongTank</a:t>
            </a:r>
            <a:endParaRPr lang="ru-RU" sz="28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9745360" y="923330"/>
            <a:ext cx="2150076" cy="81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Block</a:t>
            </a:r>
            <a:endParaRPr lang="ru-RU" sz="28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6643814" y="1874795"/>
            <a:ext cx="1581666" cy="115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BrickWall</a:t>
            </a:r>
            <a:endParaRPr lang="ru-RU" sz="28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324333" y="1874794"/>
            <a:ext cx="1927656" cy="115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StrongBrickWall</a:t>
            </a:r>
            <a:endParaRPr lang="en-US" sz="2800" dirty="0" smtClean="0"/>
          </a:p>
        </p:txBody>
      </p:sp>
      <p:sp>
        <p:nvSpPr>
          <p:cNvPr id="40" name="Прямоугольник 39"/>
          <p:cNvSpPr/>
          <p:nvPr/>
        </p:nvSpPr>
        <p:spPr>
          <a:xfrm>
            <a:off x="7617816" y="3151761"/>
            <a:ext cx="1705234" cy="115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WaterWall</a:t>
            </a:r>
            <a:endParaRPr lang="en-US" sz="2800" dirty="0" smtClean="0"/>
          </a:p>
        </p:txBody>
      </p:sp>
      <p:sp>
        <p:nvSpPr>
          <p:cNvPr id="41" name="Прямоугольник 40"/>
          <p:cNvSpPr/>
          <p:nvPr/>
        </p:nvSpPr>
        <p:spPr>
          <a:xfrm>
            <a:off x="9507135" y="3151760"/>
            <a:ext cx="1581665" cy="115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IceWall</a:t>
            </a:r>
            <a:endParaRPr lang="ru-RU" sz="28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0350842" y="1874795"/>
            <a:ext cx="1779373" cy="115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GrassWall</a:t>
            </a:r>
            <a:endParaRPr lang="ru-RU" sz="2800" dirty="0"/>
          </a:p>
        </p:txBody>
      </p:sp>
      <p:sp>
        <p:nvSpPr>
          <p:cNvPr id="79" name="Прямоугольник 78"/>
          <p:cNvSpPr/>
          <p:nvPr/>
        </p:nvSpPr>
        <p:spPr>
          <a:xfrm>
            <a:off x="7232821" y="5041558"/>
            <a:ext cx="3019168" cy="90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36848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Распределение задач</a:t>
            </a:r>
            <a:endParaRPr lang="ru-RU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902043" y="1013254"/>
            <a:ext cx="3336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Яша: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/>
              <a:t>Классы танков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/>
              <a:t>Искусственный интеллект противников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/>
              <a:t>Обработка коллизий объектов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923330"/>
            <a:ext cx="3818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Дима: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/>
              <a:t>Звуковое сопровождение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/>
              <a:t>Некоторые виды блоков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/>
              <a:t>Анимации взрывов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/>
              <a:t>Карты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/>
              <a:t>Конструктор карт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8723870" y="923330"/>
            <a:ext cx="3212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Арсений: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Реализация всех видов бонусов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Текстуры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Меню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Анимации танков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Блоки</a:t>
            </a:r>
          </a:p>
        </p:txBody>
      </p:sp>
    </p:spTree>
    <p:extLst>
      <p:ext uri="{BB962C8B-B14F-4D97-AF65-F5344CB8AC3E}">
        <p14:creationId xmlns:p14="http://schemas.microsoft.com/office/powerpoint/2010/main" val="8276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4EFE4-3D73-4231-BFAD-D497FDC5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5227"/>
          </a:xfrm>
        </p:spPr>
        <p:txBody>
          <a:bodyPr>
            <a:noAutofit/>
          </a:bodyPr>
          <a:lstStyle/>
          <a:p>
            <a:pPr algn="ctr"/>
            <a:r>
              <a:rPr lang="ru-RU" sz="5400" dirty="0" smtClean="0"/>
              <a:t>Итоги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C2CEB4-B0E0-4276-82BA-3F1C136C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Игра была создана  успешно, хоть и не без проблем</a:t>
            </a:r>
          </a:p>
          <a:p>
            <a:r>
              <a:rPr lang="ru-RU" sz="2800" dirty="0"/>
              <a:t>Мы научились работать в команде и </a:t>
            </a:r>
            <a:r>
              <a:rPr lang="ru-RU" sz="2800" dirty="0" smtClean="0"/>
              <a:t>использовать</a:t>
            </a:r>
            <a:r>
              <a:rPr lang="en-US" sz="2800" dirty="0" smtClean="0"/>
              <a:t> </a:t>
            </a:r>
            <a:r>
              <a:rPr lang="en-US" sz="2800" b="1" dirty="0" err="1" smtClean="0"/>
              <a:t>Git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b="1" dirty="0" smtClean="0"/>
              <a:t>GitHub</a:t>
            </a:r>
            <a:endParaRPr lang="en-US" sz="2800" b="1" dirty="0"/>
          </a:p>
          <a:p>
            <a:r>
              <a:rPr lang="ru-RU" sz="2800" dirty="0"/>
              <a:t>Были улучшены навыки в работе с библиотекой </a:t>
            </a:r>
            <a:r>
              <a:rPr lang="en-US" sz="2800" b="1" dirty="0" err="1"/>
              <a:t>pygame</a:t>
            </a:r>
            <a:r>
              <a:rPr lang="en-US" sz="2800" dirty="0"/>
              <a:t> </a:t>
            </a:r>
            <a:r>
              <a:rPr lang="ru-RU" sz="2800" dirty="0"/>
              <a:t>и с </a:t>
            </a:r>
            <a:r>
              <a:rPr lang="en-US" sz="2800" b="1" dirty="0" smtClean="0"/>
              <a:t>Python</a:t>
            </a:r>
            <a:r>
              <a:rPr lang="en-US" sz="2800" dirty="0" smtClean="0"/>
              <a:t> </a:t>
            </a:r>
            <a:r>
              <a:rPr lang="ru-RU" sz="2800" dirty="0" smtClean="0"/>
              <a:t>в </a:t>
            </a:r>
            <a:r>
              <a:rPr lang="ru-RU" sz="2800" dirty="0"/>
              <a:t>целом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53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45BF3-8FBB-44C4-B22A-EDCF0FAE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8590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Цели</a:t>
            </a:r>
            <a:r>
              <a:rPr lang="en-US" sz="5400" b="1" dirty="0"/>
              <a:t>:</a:t>
            </a:r>
            <a:endParaRPr lang="ru-RU" sz="54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07933-8F2E-417F-8FCB-DBC12A3A3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С нуля переписать популярную игру </a:t>
            </a:r>
            <a:r>
              <a:rPr lang="en-US" sz="2800" dirty="0"/>
              <a:t>Battle City </a:t>
            </a:r>
            <a:r>
              <a:rPr lang="ru-RU" sz="2800" dirty="0"/>
              <a:t>на новый движок</a:t>
            </a:r>
          </a:p>
          <a:p>
            <a:r>
              <a:rPr lang="ru-RU" sz="2800" dirty="0"/>
              <a:t>Сохранить прежние механики и стилистику игры </a:t>
            </a:r>
          </a:p>
          <a:p>
            <a:r>
              <a:rPr lang="ru-RU" sz="2800" dirty="0"/>
              <a:t>Сохранить оригинальный саундтрек </a:t>
            </a:r>
          </a:p>
          <a:p>
            <a:r>
              <a:rPr lang="ru-RU" sz="2800" dirty="0"/>
              <a:t>Детальнее изучить работу библиотеки</a:t>
            </a:r>
            <a:r>
              <a:rPr lang="en-US" sz="2800" dirty="0"/>
              <a:t> </a:t>
            </a:r>
            <a:r>
              <a:rPr lang="en-US" sz="2800" b="1" dirty="0" err="1"/>
              <a:t>pygame</a:t>
            </a:r>
            <a:endParaRPr lang="en-US" sz="28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12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618D0-F197-4FFE-A28F-50799D21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56" y="101010"/>
            <a:ext cx="9601200" cy="1485900"/>
          </a:xfrm>
        </p:spPr>
        <p:txBody>
          <a:bodyPr/>
          <a:lstStyle/>
          <a:p>
            <a:r>
              <a:rPr lang="ru-RU" dirty="0"/>
              <a:t>Этапы создания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81113-6474-4F14-9C1A-13D5FA54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256" y="980482"/>
            <a:ext cx="9601200" cy="3581400"/>
          </a:xfrm>
        </p:spPr>
        <p:txBody>
          <a:bodyPr/>
          <a:lstStyle/>
          <a:p>
            <a:r>
              <a:rPr lang="ru-RU" dirty="0"/>
              <a:t>1 этап</a:t>
            </a:r>
            <a:r>
              <a:rPr lang="en-US" dirty="0"/>
              <a:t>: </a:t>
            </a:r>
            <a:r>
              <a:rPr lang="ru-RU" dirty="0"/>
              <a:t>Был сформирован общий вид программы</a:t>
            </a:r>
            <a:r>
              <a:rPr lang="en-US" dirty="0"/>
              <a:t>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976027-8836-4BD1-9FB1-9A1B43021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1"/>
          <a:stretch/>
        </p:blipFill>
        <p:spPr>
          <a:xfrm>
            <a:off x="1063256" y="1456803"/>
            <a:ext cx="10788502" cy="580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23B0B7-D5BB-4770-9DCF-069D67EF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47" y="116958"/>
            <a:ext cx="9601200" cy="3581400"/>
          </a:xfrm>
        </p:spPr>
        <p:txBody>
          <a:bodyPr/>
          <a:lstStyle/>
          <a:p>
            <a:r>
              <a:rPr lang="ru-RU" dirty="0"/>
              <a:t>Был изменен масштаб и способ хранения карты </a:t>
            </a:r>
          </a:p>
          <a:p>
            <a:r>
              <a:rPr lang="ru-RU" dirty="0"/>
              <a:t>Добавлены снаряды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C424AC-F11B-475E-895B-92FAD8EA1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60" y="992815"/>
            <a:ext cx="10597116" cy="596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7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98E02E8-1A36-416E-9322-B02FE3FA1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359" y="244548"/>
            <a:ext cx="9601200" cy="3581400"/>
          </a:xfrm>
        </p:spPr>
        <p:txBody>
          <a:bodyPr/>
          <a:lstStyle/>
          <a:p>
            <a:r>
              <a:rPr lang="ru-RU" dirty="0"/>
              <a:t>Были добавлены анимации и изображения</a:t>
            </a:r>
          </a:p>
          <a:p>
            <a:r>
              <a:rPr lang="ru-RU" dirty="0"/>
              <a:t>Исправлены некоторые баги 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C7DAB6-6E8C-487B-99D5-7E8D3F654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59" y="1222744"/>
            <a:ext cx="10632559" cy="59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E96F772-24D5-41B3-9F92-54E5F1F4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032" y="244549"/>
            <a:ext cx="9601200" cy="3581400"/>
          </a:xfrm>
        </p:spPr>
        <p:txBody>
          <a:bodyPr/>
          <a:lstStyle/>
          <a:p>
            <a:r>
              <a:rPr lang="ru-RU" dirty="0"/>
              <a:t>Параллельно был создан примитивный 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8A7B2A-8F5D-42C5-8E60-A30652479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60" y="753582"/>
            <a:ext cx="10852298" cy="610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3D09BF9-7A19-4093-8406-6F8A5DB8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828" y="372139"/>
            <a:ext cx="9601200" cy="3581400"/>
          </a:xfrm>
        </p:spPr>
        <p:txBody>
          <a:bodyPr/>
          <a:lstStyle/>
          <a:p>
            <a:r>
              <a:rPr lang="ru-RU" dirty="0"/>
              <a:t>Стало возможным убивать врагов</a:t>
            </a:r>
          </a:p>
          <a:p>
            <a:r>
              <a:rPr lang="ru-RU" dirty="0"/>
              <a:t>Были объединены текстуры и 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A587F0-83D9-4DBC-AB76-4B3ED72DC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82" y="1239356"/>
            <a:ext cx="10139916" cy="57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1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247C65-B7D9-46E5-AB57-EB6D7DFBD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18977"/>
            <a:ext cx="9601200" cy="3581400"/>
          </a:xfrm>
        </p:spPr>
        <p:txBody>
          <a:bodyPr/>
          <a:lstStyle/>
          <a:p>
            <a:r>
              <a:rPr lang="ru-RU" dirty="0"/>
              <a:t>Добавлены меню, полноэкранный режим, новые виды блоков, танков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FDEEF7-2DA5-494F-B0AA-1991B296F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43" y="839972"/>
            <a:ext cx="12192000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7A2224-D838-4FCA-A55B-21A9D1986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321" y="74427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FFC0DEF-6A7B-4332-97D5-8B4B6F9F4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949" y="191386"/>
            <a:ext cx="9601200" cy="3581400"/>
          </a:xfrm>
        </p:spPr>
        <p:txBody>
          <a:bodyPr/>
          <a:lstStyle/>
          <a:p>
            <a:r>
              <a:rPr lang="ru-RU" dirty="0"/>
              <a:t>Были добавлены анимации, бонусы, исправлен ИИ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2DF34A-5852-4DD2-B84D-550F81895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89" y="712381"/>
            <a:ext cx="11313041" cy="636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864</TotalTime>
  <Words>264</Words>
  <Application>Microsoft Office PowerPoint</Application>
  <PresentationFormat>Широкоэкранный</PresentationFormat>
  <Paragraphs>74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Franklin Gothic Book</vt:lpstr>
      <vt:lpstr>Уголки</vt:lpstr>
      <vt:lpstr>Проектная работа по теме  PYGAME</vt:lpstr>
      <vt:lpstr>Цели:</vt:lpstr>
      <vt:lpstr>Этапы создания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Были добавлены более 30 оригинальных карт. Возможность их выбора и конструктор собственных карт </vt:lpstr>
      <vt:lpstr>Презентация PowerPoint</vt:lpstr>
      <vt:lpstr>Презентация PowerPoint</vt:lpstr>
      <vt:lpstr>Презентация PowerPoint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по теме  PYGAME</dc:title>
  <dc:creator>Dmitry</dc:creator>
  <cp:lastModifiedBy>Яков Дементьев</cp:lastModifiedBy>
  <cp:revision>18</cp:revision>
  <dcterms:created xsi:type="dcterms:W3CDTF">2020-01-17T17:35:37Z</dcterms:created>
  <dcterms:modified xsi:type="dcterms:W3CDTF">2020-01-24T19:29:19Z</dcterms:modified>
</cp:coreProperties>
</file>