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1FE2D30-C38B-44D5-A9AD-17762D2177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ков Дементьев" initials="ЯД" lastIdx="1" clrIdx="0">
    <p:extLst>
      <p:ext uri="{19B8F6BF-5375-455C-9EA6-DF929625EA0E}">
        <p15:presenceInfo xmlns:p15="http://schemas.microsoft.com/office/powerpoint/2012/main" userId="711957c4fecc35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7302-C410-4A02-87FF-927A7B8A3823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2640D-6D75-47F6-B73E-0F279767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8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FCFB4-FF6F-4913-A00E-560FB714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11B965-F853-4EA3-80DD-13DB08B39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1F9E0-78CA-4F4B-BF28-F4EE3CA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0889B-7129-4F2E-BE67-C9178C4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0C9C8-6D04-4EAB-B885-A6371C75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6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B6972-FEB3-4DA4-828C-73D2A163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55B7BE-CFB5-41A8-939F-05590A912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C49922-3887-4F8F-B035-E29213CF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3C86D-DA8F-4655-AB40-CA2C260A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E06FA-105A-410C-B15C-50C243E8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3BA70A-F22B-44D2-8CF5-9613078B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008D5A-0D37-478C-B2EA-5FF01DA4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BBBF4-E196-4DBE-BBAD-D4AC002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3307E-635C-46E0-8A0D-19F565AC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6553D-4C06-4437-9675-8FC8BC2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C644C-3EC6-49DD-B9B0-EA2F5FE6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682F3-3126-4A33-90B1-E201F922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7A199-513A-41F5-8561-881A5A3A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8F6FE-E59D-4DE8-BF3C-94E3DD63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84E31-6FA9-4807-85B3-28974DC3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10F31-29B2-4350-824C-746543A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060D9A-BA4A-4E59-B456-2C9109E7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A0FFC-437D-421E-8E3C-85F0D17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96C4B-5376-4BDA-A15F-96191D8D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4F57E-DD4C-4A26-B13C-C3976D3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F984-F9CC-4604-B845-F06CCD4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2373E-3BC9-49AE-842A-563675DE0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D98F52-197C-430F-9DF8-C3497A5A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64F14-82CD-406D-AE56-91C73E4E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5E713B-E30A-4785-AC82-8BE45193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3669A-D2DF-426F-B55F-914BFC7F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13096-907B-464F-9B5B-DF39A0D6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2D222-04CF-43D0-ACF9-47726495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D43CA5-632D-44C9-B560-C939C69E5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0A244-B7EC-43BA-9E22-4720A2BE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199E08-44D3-4BC2-95BC-6C82312A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BE0FE-D1D1-4ED6-A8BF-972E7385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BD84C4-37AE-4358-B85E-681F1A2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A477CB-6682-4957-81AE-CE8F4948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68096-4921-4079-A853-2991038F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AFCEAD-CEAC-4EC3-B561-5BE7C385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DC5BD6-49FC-4535-B973-756F2086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F7B568-DCAC-49F3-8D4F-F231FF0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1B03A8-EC45-4745-BBA6-36E279BD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67A667-E216-44D6-9DF6-A155141F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F1D47-61E7-484F-81D7-302448B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85FF-329F-48E0-89A1-86A9D47D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E30AB-E95F-4CA0-9F92-5DB2701A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DD0502-035E-4036-9D92-BA2CF5B8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30DBB-95C9-43C6-A7E7-502AC81E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FC3FF-749A-4D7A-B43D-392F6114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23AE10-3282-43A6-9E9F-4BF6FE5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CEF2D-2D19-4805-94CC-38FAE1CF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0F6BA3-0882-4663-9BC5-70057FC6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CD6506-2C24-4DEF-BEDB-EBFC59A8B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C2BA69-9751-4B28-8907-2572566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56516-DF82-4CC8-996A-02C4A48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6A5A7-B463-4EFF-B081-D73C836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36ED0-DE84-4457-A79C-0D348A4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39BCD4-9312-4616-90DF-82C59862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AB4A8-3C18-44F2-AACD-26B9E978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8AE6-3F6A-4AB3-B269-6244F67C9EE2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55313-8A76-48E3-82FA-B59554B0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7426F-70D5-4E23-9692-7EC8A9420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2B8E-FA8C-4D15-8F35-81E20D2B8D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9C57A-D1BC-4B6C-AA7C-CAC13C12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7"/>
            <a:ext cx="9144000" cy="1903585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PeyokaPeyokaBot</a:t>
            </a:r>
            <a:endParaRPr lang="ru-RU" sz="7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E3524B-9EEF-49BF-A787-2DA5CE31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228" y="6398400"/>
            <a:ext cx="9144000" cy="1655762"/>
          </a:xfrm>
        </p:spPr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Яков Дементьев, Арсений </a:t>
            </a:r>
            <a:r>
              <a:rPr lang="ru-RU" dirty="0" err="1"/>
              <a:t>Крятов</a:t>
            </a:r>
            <a:r>
              <a:rPr lang="ru-RU" dirty="0"/>
              <a:t>, Дмитрий Столбов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9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3D2B6-D64E-4B12-B861-974F0B8A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6AFD6-A36E-4731-9F12-2123BC59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создания</a:t>
            </a:r>
          </a:p>
          <a:p>
            <a:r>
              <a:rPr lang="ru-RU" dirty="0"/>
              <a:t>Описание программы</a:t>
            </a:r>
          </a:p>
          <a:p>
            <a:r>
              <a:rPr lang="ru-RU" dirty="0"/>
              <a:t>Главные классы и устройство</a:t>
            </a:r>
          </a:p>
          <a:p>
            <a:r>
              <a:rPr lang="ru-RU" dirty="0"/>
              <a:t>Трудности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34BFB-1A54-4CB6-9D49-25607BE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Идея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C3AF5-58B3-49AF-9F5E-7ABD4E68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Нашей команде захотелось создать бота для совместного прослушивания музыки, после недолгих размышлений мы решили реализовать бота в </a:t>
            </a:r>
            <a:r>
              <a:rPr lang="en-US" dirty="0"/>
              <a:t>Discord</a:t>
            </a:r>
            <a:r>
              <a:rPr lang="ru-RU" dirty="0"/>
              <a:t>, так как бот для </a:t>
            </a:r>
            <a:r>
              <a:rPr lang="en-US" dirty="0"/>
              <a:t>Discord</a:t>
            </a:r>
            <a:r>
              <a:rPr lang="ru-RU" dirty="0"/>
              <a:t> относительно легок в разработке</a:t>
            </a:r>
            <a:r>
              <a:rPr lang="en-US" dirty="0"/>
              <a:t>.</a:t>
            </a:r>
            <a:r>
              <a:rPr lang="ru-RU" dirty="0"/>
              <a:t> Для взятия ссылки на звуковую дорожку из видео </a:t>
            </a:r>
            <a:r>
              <a:rPr lang="en-US" dirty="0"/>
              <a:t>YouTube </a:t>
            </a:r>
            <a:r>
              <a:rPr lang="ru-RU" dirty="0"/>
              <a:t>мы воспользовались </a:t>
            </a:r>
            <a:r>
              <a:rPr lang="en-US" dirty="0"/>
              <a:t>API YouTube.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0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C6186-7529-4155-A7AA-A935A3F4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Описание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7C455-B077-4A68-B2A7-F20FCEED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Бот для </a:t>
            </a:r>
            <a:r>
              <a:rPr lang="en-US" sz="3200" dirty="0"/>
              <a:t>Discord, </a:t>
            </a:r>
            <a:r>
              <a:rPr lang="ru-RU" sz="3200" dirty="0"/>
              <a:t>который </a:t>
            </a:r>
            <a:r>
              <a:rPr lang="ru-RU" sz="3200" dirty="0" err="1"/>
              <a:t>потоково</a:t>
            </a:r>
            <a:r>
              <a:rPr lang="ru-RU" sz="3200" dirty="0"/>
              <a:t> транслирует аудио в</a:t>
            </a:r>
            <a:r>
              <a:rPr lang="en-US" sz="3200" dirty="0"/>
              <a:t> </a:t>
            </a:r>
            <a:r>
              <a:rPr lang="ru-RU" sz="3200" dirty="0"/>
              <a:t>голосовой канал</a:t>
            </a:r>
            <a:r>
              <a:rPr lang="en-US" sz="3200" dirty="0"/>
              <a:t>, </a:t>
            </a:r>
            <a:r>
              <a:rPr lang="ru-RU" sz="3200" dirty="0"/>
              <a:t>управляется с помощью команд в текстовом чате</a:t>
            </a:r>
            <a:r>
              <a:rPr lang="en-US" sz="3200" dirty="0"/>
              <a:t>. </a:t>
            </a:r>
            <a:r>
              <a:rPr lang="ru-RU" sz="3200" dirty="0"/>
              <a:t>Бот умеет транслировать музыку из </a:t>
            </a:r>
            <a:r>
              <a:rPr lang="en-US" sz="3200" dirty="0"/>
              <a:t>YouTube</a:t>
            </a:r>
            <a:r>
              <a:rPr lang="ru-RU" sz="3200" dirty="0"/>
              <a:t> (для этого нужно отправить ссылку на видео и аудио добавится в очередь), также может выполнять поиск по </a:t>
            </a:r>
            <a:r>
              <a:rPr lang="en-US" sz="3200" dirty="0"/>
              <a:t>YouTube</a:t>
            </a:r>
            <a:r>
              <a:rPr lang="ru-RU" sz="3200" dirty="0"/>
              <a:t> и добавлять в конец очереди целые плейлисты</a:t>
            </a:r>
            <a:r>
              <a:rPr lang="en-US" sz="3200" dirty="0"/>
              <a:t>.</a:t>
            </a:r>
            <a:r>
              <a:rPr lang="ru-RU" sz="3200" dirty="0"/>
              <a:t> Также бот может работать с сервисом </a:t>
            </a:r>
            <a:r>
              <a:rPr lang="ru-RU" sz="3200" dirty="0" err="1"/>
              <a:t>Яндекс.Музыка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7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EE834-E229-4525-9D87-84D472F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Главные классы и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46318-ACBD-4EE4-8F35-B5041677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9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/>
              <a:t>При создании проекта использовались следующие библиотеки</a:t>
            </a:r>
            <a:r>
              <a:rPr lang="en-US" sz="4400" dirty="0"/>
              <a:t>:</a:t>
            </a:r>
            <a:endParaRPr lang="ru-RU" sz="4400" dirty="0"/>
          </a:p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8FA08-2A58-40E7-BCA9-F87623205065}"/>
              </a:ext>
            </a:extLst>
          </p:cNvPr>
          <p:cNvSpPr txBox="1"/>
          <p:nvPr/>
        </p:nvSpPr>
        <p:spPr>
          <a:xfrm>
            <a:off x="7014516" y="3286897"/>
            <a:ext cx="364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Discord.py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SQLAlchemy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GoogleApiClient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youtube</a:t>
            </a:r>
            <a:r>
              <a:rPr lang="en-US" sz="3200" dirty="0"/>
              <a:t>-dl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yandex</a:t>
            </a:r>
            <a:r>
              <a:rPr lang="en-US" sz="3200" dirty="0"/>
              <a:t>-music</a:t>
            </a:r>
            <a:endParaRPr lang="ru-RU" sz="3200" dirty="0"/>
          </a:p>
          <a:p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95C43-7117-4DCA-B808-9698344FD53A}"/>
              </a:ext>
            </a:extLst>
          </p:cNvPr>
          <p:cNvSpPr txBox="1"/>
          <p:nvPr/>
        </p:nvSpPr>
        <p:spPr>
          <a:xfrm>
            <a:off x="2014159" y="3286897"/>
            <a:ext cx="3163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Встроенные: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asyncio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logging</a:t>
            </a:r>
            <a:br>
              <a:rPr lang="en-US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9995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EEAEF-F0B0-42F8-855F-456703BF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Главные классы и устройство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4EB5-241D-4992-A9D1-1FFE9CA5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Главные классы</a:t>
            </a:r>
            <a:r>
              <a:rPr lang="en-US" sz="3600" dirty="0"/>
              <a:t>:</a:t>
            </a:r>
            <a:endParaRPr lang="ru-RU" sz="3600" dirty="0"/>
          </a:p>
          <a:p>
            <a:r>
              <a:rPr lang="ru-RU" sz="3600" dirty="0"/>
              <a:t>Класс</a:t>
            </a:r>
            <a:r>
              <a:rPr lang="en-US" sz="3600" dirty="0"/>
              <a:t> Music</a:t>
            </a:r>
            <a:r>
              <a:rPr lang="ru-RU" sz="3600" dirty="0"/>
              <a:t> – добавляет команды для проигрывания музыки.</a:t>
            </a:r>
            <a:endParaRPr lang="en-US" sz="3600" dirty="0"/>
          </a:p>
          <a:p>
            <a:r>
              <a:rPr lang="ru-RU" sz="3600" dirty="0"/>
              <a:t>Класс</a:t>
            </a:r>
            <a:r>
              <a:rPr lang="en-US" sz="3600" dirty="0"/>
              <a:t> Video</a:t>
            </a:r>
            <a:r>
              <a:rPr lang="ru-RU" sz="3600" dirty="0"/>
              <a:t> - отвечает за работу с сервисом </a:t>
            </a:r>
            <a:r>
              <a:rPr lang="en-US" sz="3600" dirty="0"/>
              <a:t>YouTube</a:t>
            </a:r>
            <a:r>
              <a:rPr lang="ru-RU" sz="3600" dirty="0"/>
              <a:t>.</a:t>
            </a:r>
            <a:endParaRPr lang="en-US" sz="3600" dirty="0"/>
          </a:p>
          <a:p>
            <a:r>
              <a:rPr lang="ru-RU" sz="3600" dirty="0"/>
              <a:t>Класс</a:t>
            </a:r>
            <a:r>
              <a:rPr lang="en-US" sz="3600" dirty="0"/>
              <a:t> </a:t>
            </a:r>
            <a:r>
              <a:rPr lang="en-US" sz="3600" dirty="0" err="1"/>
              <a:t>PeyokaBot</a:t>
            </a:r>
            <a:r>
              <a:rPr lang="ru-RU" sz="3600" dirty="0"/>
              <a:t> – отвечает за основу бота.</a:t>
            </a:r>
          </a:p>
        </p:txBody>
      </p:sp>
    </p:spTree>
    <p:extLst>
      <p:ext uri="{BB962C8B-B14F-4D97-AF65-F5344CB8AC3E}">
        <p14:creationId xmlns:p14="http://schemas.microsoft.com/office/powerpoint/2010/main" val="12909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2BEC4-D554-4BF3-BD8F-D870C7EB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Главные классы и устройство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2C462-EEF0-441A-95C9-4799F49D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Музыка, запрошенная пользователем ( с помощью </a:t>
            </a:r>
            <a:r>
              <a:rPr lang="en-US" sz="3600" dirty="0"/>
              <a:t>YouTube</a:t>
            </a:r>
            <a:r>
              <a:rPr lang="ru-RU" sz="3600" dirty="0"/>
              <a:t> или</a:t>
            </a:r>
            <a:r>
              <a:rPr lang="en-US" sz="3600" dirty="0"/>
              <a:t> </a:t>
            </a:r>
            <a:r>
              <a:rPr lang="ru-RU" sz="3600" dirty="0" err="1"/>
              <a:t>Яндекс.Музыка</a:t>
            </a:r>
            <a:r>
              <a:rPr lang="ru-RU" sz="3600" dirty="0"/>
              <a:t>), добавляется в базу данных с указанием на </a:t>
            </a:r>
            <a:r>
              <a:rPr lang="en-US" sz="3600" dirty="0"/>
              <a:t>id </a:t>
            </a:r>
            <a:r>
              <a:rPr lang="ru-RU" sz="3600" dirty="0"/>
              <a:t>гильдии, где ее запросили (таким образом бот может играть на нескольких серверах). После проигрывания трека, он удаляется из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1664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2CCDB-6188-482C-9EF7-16F2DBB2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Трудности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A0ABD-3356-4F5C-81DD-C8F2749C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По ходу работы мы встретились с новой для нас моделью программирования, а именно с асинхронным программированием. Это добавило некие ограничения, а также сложности, однако мы считаем, что мы поняли эту концепцию. </a:t>
            </a:r>
          </a:p>
        </p:txBody>
      </p:sp>
    </p:spTree>
    <p:extLst>
      <p:ext uri="{BB962C8B-B14F-4D97-AF65-F5344CB8AC3E}">
        <p14:creationId xmlns:p14="http://schemas.microsoft.com/office/powerpoint/2010/main" val="2048945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281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PeyokaPeyokaBot</vt:lpstr>
      <vt:lpstr>План</vt:lpstr>
      <vt:lpstr>Идея создания</vt:lpstr>
      <vt:lpstr>Описание программы</vt:lpstr>
      <vt:lpstr>Главные классы и устройство</vt:lpstr>
      <vt:lpstr>Главные классы и устройство</vt:lpstr>
      <vt:lpstr>Главные классы и устройство</vt:lpstr>
      <vt:lpstr>Трудности реализации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Dmitry</dc:creator>
  <cp:lastModifiedBy>Яков Дементьев</cp:lastModifiedBy>
  <cp:revision>19</cp:revision>
  <dcterms:created xsi:type="dcterms:W3CDTF">2020-05-08T12:30:49Z</dcterms:created>
  <dcterms:modified xsi:type="dcterms:W3CDTF">2020-05-09T21:41:26Z</dcterms:modified>
</cp:coreProperties>
</file>