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Manrope Light"/>
      <p:regular r:id="rId20"/>
      <p:bold r:id="rId21"/>
    </p:embeddedFont>
    <p:embeddedFont>
      <p:font typeface="Manrope"/>
      <p:regular r:id="rId22"/>
      <p:bold r:id="rId23"/>
    </p:embeddedFont>
    <p:embeddedFont>
      <p:font typeface="Manrope ExtraBold"/>
      <p:bold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anropeLight-regular.fntdata"/><Relationship Id="rId11" Type="http://schemas.openxmlformats.org/officeDocument/2006/relationships/slide" Target="slides/slide6.xml"/><Relationship Id="rId22" Type="http://schemas.openxmlformats.org/officeDocument/2006/relationships/font" Target="fonts/Manrope-regular.fntdata"/><Relationship Id="rId10" Type="http://schemas.openxmlformats.org/officeDocument/2006/relationships/slide" Target="slides/slide5.xml"/><Relationship Id="rId21" Type="http://schemas.openxmlformats.org/officeDocument/2006/relationships/font" Target="fonts/ManropeLight-bold.fntdata"/><Relationship Id="rId13" Type="http://schemas.openxmlformats.org/officeDocument/2006/relationships/slide" Target="slides/slide8.xml"/><Relationship Id="rId24" Type="http://schemas.openxmlformats.org/officeDocument/2006/relationships/font" Target="fonts/ManropeExtraBold-bold.fntdata"/><Relationship Id="rId12" Type="http://schemas.openxmlformats.org/officeDocument/2006/relationships/slide" Target="slides/slide7.xml"/><Relationship Id="rId23" Type="http://schemas.openxmlformats.org/officeDocument/2006/relationships/font" Target="fonts/Manrope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661c69b1d5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661c69b1d5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661c69b1d5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661c69b1d5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661c69b1d5_0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661c69b1d5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661c69b1d5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661c69b1d5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661c69b1d5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1661c69b1d5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661c69b1d5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661c69b1d5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661c69b1d5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661c69b1d5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661c69b1d5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661c69b1d5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661c69b1d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661c69b1d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661c69b1d5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661c69b1d5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661c69b1d5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661c69b1d5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661c69b1d5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661c69b1d5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661c69b1d5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661c69b1d5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jpg"/><Relationship Id="rId4" Type="http://schemas.openxmlformats.org/officeDocument/2006/relationships/image" Target="../media/image15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jpg"/><Relationship Id="rId4" Type="http://schemas.openxmlformats.org/officeDocument/2006/relationships/image" Target="../media/image17.jpg"/><Relationship Id="rId5" Type="http://schemas.openxmlformats.org/officeDocument/2006/relationships/image" Target="../media/image16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jpg"/><Relationship Id="rId4" Type="http://schemas.openxmlformats.org/officeDocument/2006/relationships/image" Target="../media/image19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jpg"/><Relationship Id="rId4" Type="http://schemas.openxmlformats.org/officeDocument/2006/relationships/image" Target="../media/image10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jpg"/><Relationship Id="rId4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6776" l="0" r="0" t="-761"/>
          <a:stretch/>
        </p:blipFill>
        <p:spPr>
          <a:xfrm>
            <a:off x="3905825" y="550025"/>
            <a:ext cx="4958550" cy="40434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5" name="Google Shape;55;p13"/>
          <p:cNvCxnSpPr/>
          <p:nvPr/>
        </p:nvCxnSpPr>
        <p:spPr>
          <a:xfrm>
            <a:off x="163375" y="4574350"/>
            <a:ext cx="88272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6" name="Google Shape;56;p13"/>
          <p:cNvSpPr txBox="1"/>
          <p:nvPr/>
        </p:nvSpPr>
        <p:spPr>
          <a:xfrm>
            <a:off x="163375" y="3884000"/>
            <a:ext cx="3077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Manrope ExtraBold"/>
                <a:ea typeface="Manrope ExtraBold"/>
                <a:cs typeface="Manrope ExtraBold"/>
                <a:sym typeface="Manrope ExtraBold"/>
              </a:rPr>
              <a:t>Chargebee E-book</a:t>
            </a:r>
            <a:endParaRPr>
              <a:latin typeface="Manrope ExtraBold"/>
              <a:ea typeface="Manrope ExtraBold"/>
              <a:cs typeface="Manrope ExtraBold"/>
              <a:sym typeface="Manrope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Manrope"/>
                <a:ea typeface="Manrope"/>
                <a:cs typeface="Manrope"/>
                <a:sym typeface="Manrope"/>
              </a:rPr>
              <a:t>Concept pages</a:t>
            </a:r>
            <a:endParaRPr>
              <a:latin typeface="Manrope"/>
              <a:ea typeface="Manrope"/>
              <a:cs typeface="Manrope"/>
              <a:sym typeface="Manrope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 rotWithShape="1">
          <a:blip r:embed="rId4">
            <a:alphaModFix/>
          </a:blip>
          <a:srcRect b="17586" l="0" r="0" t="0"/>
          <a:stretch/>
        </p:blipFill>
        <p:spPr>
          <a:xfrm>
            <a:off x="7403450" y="189951"/>
            <a:ext cx="1587123" cy="30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2"/>
          <p:cNvSpPr txBox="1"/>
          <p:nvPr/>
        </p:nvSpPr>
        <p:spPr>
          <a:xfrm>
            <a:off x="604000" y="0"/>
            <a:ext cx="3060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674EA7"/>
                </a:solidFill>
                <a:latin typeface="Manrope"/>
                <a:ea typeface="Manrope"/>
                <a:cs typeface="Manrope"/>
                <a:sym typeface="Manrope"/>
              </a:rPr>
              <a:t>Inner pages</a:t>
            </a:r>
            <a:endParaRPr b="1" sz="1800">
              <a:solidFill>
                <a:srgbClr val="674EA7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cxnSp>
        <p:nvCxnSpPr>
          <p:cNvPr id="168" name="Google Shape;168;p22"/>
          <p:cNvCxnSpPr/>
          <p:nvPr/>
        </p:nvCxnSpPr>
        <p:spPr>
          <a:xfrm>
            <a:off x="2132400" y="277050"/>
            <a:ext cx="7781400" cy="0"/>
          </a:xfrm>
          <a:prstGeom prst="straightConnector1">
            <a:avLst/>
          </a:prstGeom>
          <a:noFill/>
          <a:ln cap="flat" cmpd="sng" w="9525">
            <a:solidFill>
              <a:srgbClr val="674EA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9" name="Google Shape;169;p22"/>
          <p:cNvSpPr txBox="1"/>
          <p:nvPr/>
        </p:nvSpPr>
        <p:spPr>
          <a:xfrm>
            <a:off x="6743000" y="1620400"/>
            <a:ext cx="205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0" name="Google Shape;170;p22"/>
          <p:cNvCxnSpPr/>
          <p:nvPr/>
        </p:nvCxnSpPr>
        <p:spPr>
          <a:xfrm rot="10800000">
            <a:off x="1" y="263400"/>
            <a:ext cx="598800" cy="0"/>
          </a:xfrm>
          <a:prstGeom prst="straightConnector1">
            <a:avLst/>
          </a:prstGeom>
          <a:noFill/>
          <a:ln cap="flat" cmpd="sng" w="9525">
            <a:solidFill>
              <a:srgbClr val="674EA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1" name="Google Shape;171;p22"/>
          <p:cNvSpPr txBox="1"/>
          <p:nvPr/>
        </p:nvSpPr>
        <p:spPr>
          <a:xfrm>
            <a:off x="187650" y="671900"/>
            <a:ext cx="5370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800">
                <a:solidFill>
                  <a:srgbClr val="666666"/>
                </a:solidFill>
                <a:latin typeface="Manrope"/>
                <a:ea typeface="Manrope"/>
                <a:cs typeface="Manrope"/>
                <a:sym typeface="Manrope"/>
              </a:rPr>
              <a:t>SECTION 3 : Introduction</a:t>
            </a:r>
            <a:endParaRPr b="1" sz="800">
              <a:solidFill>
                <a:srgbClr val="666666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cxnSp>
        <p:nvCxnSpPr>
          <p:cNvPr id="172" name="Google Shape;172;p22"/>
          <p:cNvCxnSpPr>
            <a:stCxn id="173" idx="0"/>
            <a:endCxn id="173" idx="2"/>
          </p:cNvCxnSpPr>
          <p:nvPr/>
        </p:nvCxnSpPr>
        <p:spPr>
          <a:xfrm>
            <a:off x="3029537" y="1010613"/>
            <a:ext cx="0" cy="3959100"/>
          </a:xfrm>
          <a:prstGeom prst="straightConnector1">
            <a:avLst/>
          </a:prstGeom>
          <a:noFill/>
          <a:ln cap="flat" cmpd="sng" w="9525">
            <a:solidFill>
              <a:srgbClr val="F3F3F3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74" name="Google Shape;17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5873" y="1010700"/>
            <a:ext cx="5599427" cy="395895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cxnSp>
        <p:nvCxnSpPr>
          <p:cNvPr id="175" name="Google Shape;175;p22"/>
          <p:cNvCxnSpPr/>
          <p:nvPr/>
        </p:nvCxnSpPr>
        <p:spPr>
          <a:xfrm>
            <a:off x="6018325" y="2302975"/>
            <a:ext cx="4800" cy="2666700"/>
          </a:xfrm>
          <a:prstGeom prst="straightConnector1">
            <a:avLst/>
          </a:prstGeom>
          <a:noFill/>
          <a:ln cap="flat" cmpd="sng" w="9525">
            <a:solidFill>
              <a:srgbClr val="F3F3F3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76" name="Google Shape;17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0400" y="1010675"/>
            <a:ext cx="2799125" cy="395900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3"/>
          <p:cNvSpPr txBox="1"/>
          <p:nvPr/>
        </p:nvSpPr>
        <p:spPr>
          <a:xfrm>
            <a:off x="604000" y="0"/>
            <a:ext cx="3060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674EA7"/>
                </a:solidFill>
                <a:latin typeface="Manrope"/>
                <a:ea typeface="Manrope"/>
                <a:cs typeface="Manrope"/>
                <a:sym typeface="Manrope"/>
              </a:rPr>
              <a:t>Inner pages</a:t>
            </a:r>
            <a:endParaRPr b="1" sz="1800">
              <a:solidFill>
                <a:srgbClr val="674EA7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cxnSp>
        <p:nvCxnSpPr>
          <p:cNvPr id="182" name="Google Shape;182;p23"/>
          <p:cNvCxnSpPr/>
          <p:nvPr/>
        </p:nvCxnSpPr>
        <p:spPr>
          <a:xfrm>
            <a:off x="2132400" y="277050"/>
            <a:ext cx="7781400" cy="0"/>
          </a:xfrm>
          <a:prstGeom prst="straightConnector1">
            <a:avLst/>
          </a:prstGeom>
          <a:noFill/>
          <a:ln cap="flat" cmpd="sng" w="9525">
            <a:solidFill>
              <a:srgbClr val="674EA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3" name="Google Shape;183;p23"/>
          <p:cNvSpPr txBox="1"/>
          <p:nvPr/>
        </p:nvSpPr>
        <p:spPr>
          <a:xfrm>
            <a:off x="6743000" y="1620400"/>
            <a:ext cx="205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4" name="Google Shape;184;p23"/>
          <p:cNvCxnSpPr/>
          <p:nvPr/>
        </p:nvCxnSpPr>
        <p:spPr>
          <a:xfrm rot="10800000">
            <a:off x="1" y="263400"/>
            <a:ext cx="598800" cy="0"/>
          </a:xfrm>
          <a:prstGeom prst="straightConnector1">
            <a:avLst/>
          </a:prstGeom>
          <a:noFill/>
          <a:ln cap="flat" cmpd="sng" w="9525">
            <a:solidFill>
              <a:srgbClr val="674EA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5" name="Google Shape;185;p23"/>
          <p:cNvSpPr txBox="1"/>
          <p:nvPr/>
        </p:nvSpPr>
        <p:spPr>
          <a:xfrm>
            <a:off x="187650" y="671900"/>
            <a:ext cx="5370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800">
                <a:solidFill>
                  <a:srgbClr val="666666"/>
                </a:solidFill>
                <a:latin typeface="Manrope"/>
                <a:ea typeface="Manrope"/>
                <a:cs typeface="Manrope"/>
                <a:sym typeface="Manrope"/>
              </a:rPr>
              <a:t>SECTION 4 : What is usage-based billing?</a:t>
            </a:r>
            <a:endParaRPr b="1" sz="800">
              <a:solidFill>
                <a:srgbClr val="666666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cxnSp>
        <p:nvCxnSpPr>
          <p:cNvPr id="186" name="Google Shape;186;p23"/>
          <p:cNvCxnSpPr>
            <a:stCxn id="187" idx="0"/>
            <a:endCxn id="187" idx="2"/>
          </p:cNvCxnSpPr>
          <p:nvPr/>
        </p:nvCxnSpPr>
        <p:spPr>
          <a:xfrm>
            <a:off x="3029537" y="1010613"/>
            <a:ext cx="0" cy="3959100"/>
          </a:xfrm>
          <a:prstGeom prst="straightConnector1">
            <a:avLst/>
          </a:prstGeom>
          <a:noFill/>
          <a:ln cap="flat" cmpd="sng" w="9525">
            <a:solidFill>
              <a:srgbClr val="F3F3F3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88" name="Google Shape;18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820" y="1010600"/>
            <a:ext cx="2799122" cy="395894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9" name="Google Shape;189;p23"/>
          <p:cNvCxnSpPr/>
          <p:nvPr/>
        </p:nvCxnSpPr>
        <p:spPr>
          <a:xfrm>
            <a:off x="6018325" y="2302975"/>
            <a:ext cx="4800" cy="2666700"/>
          </a:xfrm>
          <a:prstGeom prst="straightConnector1">
            <a:avLst/>
          </a:prstGeom>
          <a:noFill/>
          <a:ln cap="flat" cmpd="sng" w="9525">
            <a:solidFill>
              <a:srgbClr val="F3F3F3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90" name="Google Shape;19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9811" y="1010600"/>
            <a:ext cx="5599427" cy="3958962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91" name="Google Shape;191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47880" y="1010575"/>
            <a:ext cx="2799125" cy="395898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4"/>
          <p:cNvSpPr txBox="1"/>
          <p:nvPr/>
        </p:nvSpPr>
        <p:spPr>
          <a:xfrm>
            <a:off x="604000" y="0"/>
            <a:ext cx="3060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674EA7"/>
                </a:solidFill>
                <a:latin typeface="Manrope"/>
                <a:ea typeface="Manrope"/>
                <a:cs typeface="Manrope"/>
                <a:sym typeface="Manrope"/>
              </a:rPr>
              <a:t>Inner pages</a:t>
            </a:r>
            <a:endParaRPr b="1" sz="1800">
              <a:solidFill>
                <a:srgbClr val="674EA7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cxnSp>
        <p:nvCxnSpPr>
          <p:cNvPr id="197" name="Google Shape;197;p24"/>
          <p:cNvCxnSpPr/>
          <p:nvPr/>
        </p:nvCxnSpPr>
        <p:spPr>
          <a:xfrm>
            <a:off x="2132400" y="277050"/>
            <a:ext cx="7781400" cy="0"/>
          </a:xfrm>
          <a:prstGeom prst="straightConnector1">
            <a:avLst/>
          </a:prstGeom>
          <a:noFill/>
          <a:ln cap="flat" cmpd="sng" w="9525">
            <a:solidFill>
              <a:srgbClr val="674EA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8" name="Google Shape;198;p24"/>
          <p:cNvSpPr txBox="1"/>
          <p:nvPr/>
        </p:nvSpPr>
        <p:spPr>
          <a:xfrm>
            <a:off x="6743000" y="1620400"/>
            <a:ext cx="205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9" name="Google Shape;199;p24"/>
          <p:cNvCxnSpPr/>
          <p:nvPr/>
        </p:nvCxnSpPr>
        <p:spPr>
          <a:xfrm rot="10800000">
            <a:off x="1" y="263400"/>
            <a:ext cx="598800" cy="0"/>
          </a:xfrm>
          <a:prstGeom prst="straightConnector1">
            <a:avLst/>
          </a:prstGeom>
          <a:noFill/>
          <a:ln cap="flat" cmpd="sng" w="9525">
            <a:solidFill>
              <a:srgbClr val="674EA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0" name="Google Shape;200;p24"/>
          <p:cNvCxnSpPr>
            <a:stCxn id="201" idx="0"/>
            <a:endCxn id="201" idx="2"/>
          </p:cNvCxnSpPr>
          <p:nvPr/>
        </p:nvCxnSpPr>
        <p:spPr>
          <a:xfrm>
            <a:off x="3029537" y="1010613"/>
            <a:ext cx="0" cy="3959100"/>
          </a:xfrm>
          <a:prstGeom prst="straightConnector1">
            <a:avLst/>
          </a:prstGeom>
          <a:noFill/>
          <a:ln cap="flat" cmpd="sng" w="9525">
            <a:solidFill>
              <a:srgbClr val="F3F3F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2" name="Google Shape;202;p24"/>
          <p:cNvCxnSpPr/>
          <p:nvPr/>
        </p:nvCxnSpPr>
        <p:spPr>
          <a:xfrm>
            <a:off x="6018325" y="2302975"/>
            <a:ext cx="4800" cy="2666700"/>
          </a:xfrm>
          <a:prstGeom prst="straightConnector1">
            <a:avLst/>
          </a:prstGeom>
          <a:noFill/>
          <a:ln cap="flat" cmpd="sng" w="9525">
            <a:solidFill>
              <a:srgbClr val="F3F3F3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03" name="Google Shape;20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4027" y="398025"/>
            <a:ext cx="7119974" cy="4745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5"/>
          <p:cNvSpPr txBox="1"/>
          <p:nvPr/>
        </p:nvSpPr>
        <p:spPr>
          <a:xfrm>
            <a:off x="604000" y="0"/>
            <a:ext cx="3060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674EA7"/>
                </a:solidFill>
                <a:latin typeface="Manrope"/>
                <a:ea typeface="Manrope"/>
                <a:cs typeface="Manrope"/>
                <a:sym typeface="Manrope"/>
              </a:rPr>
              <a:t>Inner pages</a:t>
            </a:r>
            <a:endParaRPr b="1" sz="1800">
              <a:solidFill>
                <a:srgbClr val="674EA7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cxnSp>
        <p:nvCxnSpPr>
          <p:cNvPr id="209" name="Google Shape;209;p25"/>
          <p:cNvCxnSpPr/>
          <p:nvPr/>
        </p:nvCxnSpPr>
        <p:spPr>
          <a:xfrm>
            <a:off x="2132400" y="277050"/>
            <a:ext cx="7781400" cy="0"/>
          </a:xfrm>
          <a:prstGeom prst="straightConnector1">
            <a:avLst/>
          </a:prstGeom>
          <a:noFill/>
          <a:ln cap="flat" cmpd="sng" w="9525">
            <a:solidFill>
              <a:srgbClr val="674EA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0" name="Google Shape;210;p25"/>
          <p:cNvSpPr txBox="1"/>
          <p:nvPr/>
        </p:nvSpPr>
        <p:spPr>
          <a:xfrm>
            <a:off x="6743000" y="1620400"/>
            <a:ext cx="205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1" name="Google Shape;211;p25"/>
          <p:cNvCxnSpPr/>
          <p:nvPr/>
        </p:nvCxnSpPr>
        <p:spPr>
          <a:xfrm rot="10800000">
            <a:off x="1" y="263400"/>
            <a:ext cx="598800" cy="0"/>
          </a:xfrm>
          <a:prstGeom prst="straightConnector1">
            <a:avLst/>
          </a:prstGeom>
          <a:noFill/>
          <a:ln cap="flat" cmpd="sng" w="9525">
            <a:solidFill>
              <a:srgbClr val="674EA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2" name="Google Shape;212;p25"/>
          <p:cNvCxnSpPr>
            <a:stCxn id="213" idx="0"/>
            <a:endCxn id="213" idx="2"/>
          </p:cNvCxnSpPr>
          <p:nvPr/>
        </p:nvCxnSpPr>
        <p:spPr>
          <a:xfrm>
            <a:off x="3029537" y="1010613"/>
            <a:ext cx="0" cy="3959100"/>
          </a:xfrm>
          <a:prstGeom prst="straightConnector1">
            <a:avLst/>
          </a:prstGeom>
          <a:noFill/>
          <a:ln cap="flat" cmpd="sng" w="9525">
            <a:solidFill>
              <a:srgbClr val="F3F3F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4" name="Google Shape;214;p25"/>
          <p:cNvCxnSpPr/>
          <p:nvPr/>
        </p:nvCxnSpPr>
        <p:spPr>
          <a:xfrm>
            <a:off x="6018325" y="2302975"/>
            <a:ext cx="4800" cy="2666700"/>
          </a:xfrm>
          <a:prstGeom prst="straightConnector1">
            <a:avLst/>
          </a:prstGeom>
          <a:noFill/>
          <a:ln cap="flat" cmpd="sng" w="9525">
            <a:solidFill>
              <a:srgbClr val="F3F3F3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15" name="Google Shape;21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4027" y="398025"/>
            <a:ext cx="7119974" cy="4745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24025" y="398025"/>
            <a:ext cx="7119974" cy="47454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1" name="Google Shape;221;p26"/>
          <p:cNvCxnSpPr/>
          <p:nvPr/>
        </p:nvCxnSpPr>
        <p:spPr>
          <a:xfrm>
            <a:off x="163375" y="4574350"/>
            <a:ext cx="88272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2" name="Google Shape;222;p26"/>
          <p:cNvSpPr txBox="1"/>
          <p:nvPr/>
        </p:nvSpPr>
        <p:spPr>
          <a:xfrm>
            <a:off x="163375" y="4063200"/>
            <a:ext cx="307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Manrope ExtraBold"/>
                <a:ea typeface="Manrope ExtraBold"/>
                <a:cs typeface="Manrope ExtraBold"/>
                <a:sym typeface="Manrope ExtraBold"/>
              </a:rPr>
              <a:t>Thank you</a:t>
            </a:r>
            <a:endParaRPr>
              <a:latin typeface="Manrope"/>
              <a:ea typeface="Manrope"/>
              <a:cs typeface="Manrope"/>
              <a:sym typeface="Manrope"/>
            </a:endParaRPr>
          </a:p>
        </p:txBody>
      </p:sp>
      <p:pic>
        <p:nvPicPr>
          <p:cNvPr id="223" name="Google Shape;223;p26"/>
          <p:cNvPicPr preferRelativeResize="0"/>
          <p:nvPr/>
        </p:nvPicPr>
        <p:blipFill rotWithShape="1">
          <a:blip r:embed="rId3">
            <a:alphaModFix/>
          </a:blip>
          <a:srcRect b="17586" l="0" r="0" t="0"/>
          <a:stretch/>
        </p:blipFill>
        <p:spPr>
          <a:xfrm>
            <a:off x="7403450" y="189951"/>
            <a:ext cx="1587123" cy="30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74EA7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/>
        </p:nvSpPr>
        <p:spPr>
          <a:xfrm>
            <a:off x="604000" y="0"/>
            <a:ext cx="3060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rPr>
              <a:t>Brief</a:t>
            </a:r>
            <a:endParaRPr b="1" sz="1800">
              <a:solidFill>
                <a:schemeClr val="lt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598800" y="1602000"/>
            <a:ext cx="5370600" cy="19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rPr>
              <a:t>To design 6 pages + 2 cover pages that cover :</a:t>
            </a:r>
            <a:endParaRPr>
              <a:solidFill>
                <a:schemeClr val="lt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nrope"/>
              <a:buChar char="-"/>
            </a:pPr>
            <a:r>
              <a:rPr lang="en-GB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rPr>
              <a:t>l</a:t>
            </a:r>
            <a:r>
              <a:rPr lang="en-GB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rPr>
              <a:t>ayout</a:t>
            </a:r>
            <a:endParaRPr>
              <a:solidFill>
                <a:schemeClr val="lt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nrope"/>
              <a:buChar char="-"/>
            </a:pPr>
            <a:r>
              <a:rPr lang="en-GB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rPr>
              <a:t>iconography</a:t>
            </a:r>
            <a:endParaRPr>
              <a:solidFill>
                <a:schemeClr val="lt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nrope"/>
              <a:buChar char="-"/>
            </a:pPr>
            <a:r>
              <a:rPr lang="en-GB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rPr>
              <a:t>colour</a:t>
            </a:r>
            <a:r>
              <a:rPr lang="en-GB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rPr>
              <a:t> palette</a:t>
            </a:r>
            <a:endParaRPr>
              <a:solidFill>
                <a:schemeClr val="lt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nrope"/>
              <a:buChar char="-"/>
            </a:pPr>
            <a:r>
              <a:rPr lang="en-GB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rPr>
              <a:t>graphics</a:t>
            </a:r>
            <a:r>
              <a:rPr lang="en-GB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rPr>
              <a:t> </a:t>
            </a:r>
            <a:endParaRPr>
              <a:solidFill>
                <a:schemeClr val="lt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nrope"/>
              <a:buChar char="-"/>
            </a:pPr>
            <a:r>
              <a:rPr lang="en-GB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rPr>
              <a:t>typography</a:t>
            </a:r>
            <a:endParaRPr>
              <a:solidFill>
                <a:schemeClr val="lt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cxnSp>
        <p:nvCxnSpPr>
          <p:cNvPr id="64" name="Google Shape;64;p14"/>
          <p:cNvCxnSpPr/>
          <p:nvPr/>
        </p:nvCxnSpPr>
        <p:spPr>
          <a:xfrm>
            <a:off x="1315250" y="237675"/>
            <a:ext cx="85983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5" name="Google Shape;65;p14"/>
          <p:cNvSpPr txBox="1"/>
          <p:nvPr/>
        </p:nvSpPr>
        <p:spPr>
          <a:xfrm>
            <a:off x="6743000" y="1620400"/>
            <a:ext cx="205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6" name="Google Shape;66;p14"/>
          <p:cNvCxnSpPr/>
          <p:nvPr/>
        </p:nvCxnSpPr>
        <p:spPr>
          <a:xfrm rot="10800000">
            <a:off x="1" y="224025"/>
            <a:ext cx="5988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/>
        </p:nvSpPr>
        <p:spPr>
          <a:xfrm>
            <a:off x="604000" y="0"/>
            <a:ext cx="3060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674EA7"/>
                </a:solidFill>
                <a:latin typeface="Manrope"/>
                <a:ea typeface="Manrope"/>
                <a:cs typeface="Manrope"/>
                <a:sym typeface="Manrope"/>
              </a:rPr>
              <a:t>Concept</a:t>
            </a:r>
            <a:endParaRPr b="1" sz="1800">
              <a:solidFill>
                <a:srgbClr val="674EA7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604000" y="875000"/>
            <a:ext cx="4133700" cy="17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999999"/>
                </a:solidFill>
                <a:latin typeface="Manrope"/>
                <a:ea typeface="Manrope"/>
                <a:cs typeface="Manrope"/>
                <a:sym typeface="Manrope"/>
              </a:rPr>
              <a:t>UNIQUELY BOLD</a:t>
            </a:r>
            <a:endParaRPr b="1">
              <a:solidFill>
                <a:srgbClr val="999999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999999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999999"/>
                </a:solidFill>
                <a:latin typeface="Manrope"/>
                <a:ea typeface="Manrope"/>
                <a:cs typeface="Manrope"/>
                <a:sym typeface="Manrope"/>
              </a:rPr>
              <a:t>The concept for this book was formulated keeping in mind that this collateral needs to stand apart in its sector through attractive imagery.</a:t>
            </a:r>
            <a:endParaRPr sz="1200">
              <a:solidFill>
                <a:srgbClr val="999999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999999"/>
                </a:solidFill>
                <a:latin typeface="Manrope"/>
                <a:ea typeface="Manrope"/>
                <a:cs typeface="Manrope"/>
                <a:sym typeface="Manrope"/>
              </a:rPr>
              <a:t>This was achieved through the play of several elements in the visual language.</a:t>
            </a:r>
            <a:endParaRPr sz="1200">
              <a:solidFill>
                <a:srgbClr val="999999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cxnSp>
        <p:nvCxnSpPr>
          <p:cNvPr id="73" name="Google Shape;73;p15"/>
          <p:cNvCxnSpPr/>
          <p:nvPr/>
        </p:nvCxnSpPr>
        <p:spPr>
          <a:xfrm>
            <a:off x="1701425" y="233100"/>
            <a:ext cx="7842900" cy="0"/>
          </a:xfrm>
          <a:prstGeom prst="straightConnector1">
            <a:avLst/>
          </a:prstGeom>
          <a:noFill/>
          <a:ln cap="flat" cmpd="sng" w="9525">
            <a:solidFill>
              <a:srgbClr val="674EA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4" name="Google Shape;74;p15"/>
          <p:cNvSpPr txBox="1"/>
          <p:nvPr/>
        </p:nvSpPr>
        <p:spPr>
          <a:xfrm>
            <a:off x="6743000" y="1620400"/>
            <a:ext cx="205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5" name="Google Shape;75;p15"/>
          <p:cNvCxnSpPr/>
          <p:nvPr/>
        </p:nvCxnSpPr>
        <p:spPr>
          <a:xfrm rot="10800000">
            <a:off x="1" y="219450"/>
            <a:ext cx="598800" cy="0"/>
          </a:xfrm>
          <a:prstGeom prst="straightConnector1">
            <a:avLst/>
          </a:prstGeom>
          <a:noFill/>
          <a:ln cap="flat" cmpd="sng" w="9525">
            <a:solidFill>
              <a:srgbClr val="674EA7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9700" y="2864250"/>
            <a:ext cx="1313975" cy="1378375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77" name="Google Shape;77;p15"/>
          <p:cNvSpPr txBox="1"/>
          <p:nvPr/>
        </p:nvSpPr>
        <p:spPr>
          <a:xfrm>
            <a:off x="689700" y="4343150"/>
            <a:ext cx="131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999999"/>
                </a:solidFill>
                <a:latin typeface="Manrope"/>
                <a:ea typeface="Manrope"/>
                <a:cs typeface="Manrope"/>
                <a:sym typeface="Manrope"/>
              </a:rPr>
              <a:t>Textured dots</a:t>
            </a:r>
            <a:endParaRPr sz="1200"/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04150" y="2864250"/>
            <a:ext cx="1360161" cy="1378375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5"/>
          <p:cNvSpPr txBox="1"/>
          <p:nvPr/>
        </p:nvSpPr>
        <p:spPr>
          <a:xfrm>
            <a:off x="2327225" y="4343150"/>
            <a:ext cx="1314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999999"/>
                </a:solidFill>
                <a:latin typeface="Manrope"/>
                <a:ea typeface="Manrope"/>
                <a:cs typeface="Manrope"/>
                <a:sym typeface="Manrope"/>
              </a:rPr>
              <a:t>Unique colour combinations</a:t>
            </a:r>
            <a:endParaRPr sz="1200"/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49675" y="2959650"/>
            <a:ext cx="1190400" cy="118760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5"/>
          <p:cNvSpPr/>
          <p:nvPr/>
        </p:nvSpPr>
        <p:spPr>
          <a:xfrm>
            <a:off x="3964775" y="2864188"/>
            <a:ext cx="1360200" cy="13785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5"/>
          <p:cNvSpPr txBox="1"/>
          <p:nvPr/>
        </p:nvSpPr>
        <p:spPr>
          <a:xfrm>
            <a:off x="3987875" y="4343150"/>
            <a:ext cx="131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999999"/>
                </a:solidFill>
                <a:latin typeface="Manrope"/>
                <a:ea typeface="Manrope"/>
                <a:cs typeface="Manrope"/>
                <a:sym typeface="Manrope"/>
              </a:rPr>
              <a:t>Flat illustrations</a:t>
            </a:r>
            <a:endParaRPr sz="1200"/>
          </a:p>
        </p:txBody>
      </p:sp>
      <p:sp>
        <p:nvSpPr>
          <p:cNvPr id="83" name="Google Shape;83;p15"/>
          <p:cNvSpPr/>
          <p:nvPr/>
        </p:nvSpPr>
        <p:spPr>
          <a:xfrm>
            <a:off x="5625450" y="2864175"/>
            <a:ext cx="1360200" cy="13785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5"/>
          <p:cNvSpPr/>
          <p:nvPr/>
        </p:nvSpPr>
        <p:spPr>
          <a:xfrm>
            <a:off x="5697600" y="2959650"/>
            <a:ext cx="369300" cy="561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5"/>
          <p:cNvSpPr/>
          <p:nvPr/>
        </p:nvSpPr>
        <p:spPr>
          <a:xfrm>
            <a:off x="5697600" y="3060775"/>
            <a:ext cx="369300" cy="561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5"/>
          <p:cNvSpPr/>
          <p:nvPr/>
        </p:nvSpPr>
        <p:spPr>
          <a:xfrm>
            <a:off x="5697600" y="3161900"/>
            <a:ext cx="369300" cy="561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5"/>
          <p:cNvSpPr/>
          <p:nvPr/>
        </p:nvSpPr>
        <p:spPr>
          <a:xfrm>
            <a:off x="5697600" y="3263025"/>
            <a:ext cx="369300" cy="561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5"/>
          <p:cNvSpPr/>
          <p:nvPr/>
        </p:nvSpPr>
        <p:spPr>
          <a:xfrm>
            <a:off x="5697600" y="3364150"/>
            <a:ext cx="369300" cy="561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5"/>
          <p:cNvSpPr/>
          <p:nvPr/>
        </p:nvSpPr>
        <p:spPr>
          <a:xfrm>
            <a:off x="5697600" y="3465275"/>
            <a:ext cx="369300" cy="561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5"/>
          <p:cNvSpPr/>
          <p:nvPr/>
        </p:nvSpPr>
        <p:spPr>
          <a:xfrm>
            <a:off x="5697600" y="3566400"/>
            <a:ext cx="369300" cy="561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5"/>
          <p:cNvSpPr/>
          <p:nvPr/>
        </p:nvSpPr>
        <p:spPr>
          <a:xfrm>
            <a:off x="5697600" y="3667525"/>
            <a:ext cx="369300" cy="561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5"/>
          <p:cNvSpPr/>
          <p:nvPr/>
        </p:nvSpPr>
        <p:spPr>
          <a:xfrm>
            <a:off x="6307650" y="3458925"/>
            <a:ext cx="626700" cy="561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5"/>
          <p:cNvSpPr/>
          <p:nvPr/>
        </p:nvSpPr>
        <p:spPr>
          <a:xfrm>
            <a:off x="6307650" y="3560050"/>
            <a:ext cx="626700" cy="561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5"/>
          <p:cNvSpPr/>
          <p:nvPr/>
        </p:nvSpPr>
        <p:spPr>
          <a:xfrm>
            <a:off x="6307650" y="3661175"/>
            <a:ext cx="626700" cy="561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5"/>
          <p:cNvSpPr/>
          <p:nvPr/>
        </p:nvSpPr>
        <p:spPr>
          <a:xfrm>
            <a:off x="6307650" y="3762300"/>
            <a:ext cx="626700" cy="561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5"/>
          <p:cNvSpPr/>
          <p:nvPr/>
        </p:nvSpPr>
        <p:spPr>
          <a:xfrm>
            <a:off x="6285250" y="2943950"/>
            <a:ext cx="649200" cy="420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5"/>
          <p:cNvSpPr/>
          <p:nvPr/>
        </p:nvSpPr>
        <p:spPr>
          <a:xfrm>
            <a:off x="5697600" y="3768650"/>
            <a:ext cx="369300" cy="420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5"/>
          <p:cNvSpPr txBox="1"/>
          <p:nvPr/>
        </p:nvSpPr>
        <p:spPr>
          <a:xfrm>
            <a:off x="5648525" y="4335100"/>
            <a:ext cx="1314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999999"/>
                </a:solidFill>
                <a:latin typeface="Manrope"/>
                <a:ea typeface="Manrope"/>
                <a:cs typeface="Manrope"/>
                <a:sym typeface="Manrope"/>
              </a:rPr>
              <a:t>Playful layouts + use of white space</a:t>
            </a:r>
            <a:endParaRPr sz="1200"/>
          </a:p>
        </p:txBody>
      </p:sp>
      <p:sp>
        <p:nvSpPr>
          <p:cNvPr id="99" name="Google Shape;99;p15"/>
          <p:cNvSpPr/>
          <p:nvPr/>
        </p:nvSpPr>
        <p:spPr>
          <a:xfrm>
            <a:off x="7286125" y="2864175"/>
            <a:ext cx="1360200" cy="13785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5"/>
          <p:cNvSpPr txBox="1"/>
          <p:nvPr/>
        </p:nvSpPr>
        <p:spPr>
          <a:xfrm>
            <a:off x="7309175" y="4343150"/>
            <a:ext cx="1314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999999"/>
                </a:solidFill>
                <a:latin typeface="Manrope"/>
                <a:ea typeface="Manrope"/>
                <a:cs typeface="Manrope"/>
                <a:sym typeface="Manrope"/>
              </a:rPr>
              <a:t>Bold typography</a:t>
            </a:r>
            <a:endParaRPr sz="1200"/>
          </a:p>
        </p:txBody>
      </p:sp>
      <p:sp>
        <p:nvSpPr>
          <p:cNvPr id="101" name="Google Shape;101;p15"/>
          <p:cNvSpPr txBox="1"/>
          <p:nvPr/>
        </p:nvSpPr>
        <p:spPr>
          <a:xfrm>
            <a:off x="7286125" y="2976225"/>
            <a:ext cx="1314000" cy="11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>
                <a:solidFill>
                  <a:srgbClr val="999999"/>
                </a:solidFill>
                <a:latin typeface="Manrope ExtraBold"/>
                <a:ea typeface="Manrope ExtraBold"/>
                <a:cs typeface="Manrope ExtraBold"/>
                <a:sym typeface="Manrope ExtraBold"/>
              </a:rPr>
              <a:t>Bold</a:t>
            </a:r>
            <a:endParaRPr sz="2100">
              <a:solidFill>
                <a:srgbClr val="999999"/>
              </a:solidFill>
              <a:latin typeface="Manrope ExtraBold"/>
              <a:ea typeface="Manrope ExtraBold"/>
              <a:cs typeface="Manrope ExtraBold"/>
              <a:sym typeface="Manrope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>
                <a:solidFill>
                  <a:srgbClr val="999999"/>
                </a:solidFill>
                <a:latin typeface="Manrope ExtraBold"/>
                <a:ea typeface="Manrope ExtraBold"/>
                <a:cs typeface="Manrope ExtraBold"/>
                <a:sym typeface="Manrope ExtraBold"/>
              </a:rPr>
              <a:t>Typo</a:t>
            </a:r>
            <a:endParaRPr sz="2100">
              <a:solidFill>
                <a:srgbClr val="999999"/>
              </a:solidFill>
              <a:latin typeface="Manrope ExtraBold"/>
              <a:ea typeface="Manrope ExtraBold"/>
              <a:cs typeface="Manrope ExtraBold"/>
              <a:sym typeface="Manrope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>
                <a:solidFill>
                  <a:srgbClr val="999999"/>
                </a:solidFill>
                <a:latin typeface="Manrope ExtraBold"/>
                <a:ea typeface="Manrope ExtraBold"/>
                <a:cs typeface="Manrope ExtraBold"/>
                <a:sym typeface="Manrope ExtraBold"/>
              </a:rPr>
              <a:t>graphy</a:t>
            </a:r>
            <a:endParaRPr sz="2100">
              <a:solidFill>
                <a:srgbClr val="999999"/>
              </a:solidFill>
              <a:latin typeface="Manrope ExtraBold"/>
              <a:ea typeface="Manrope ExtraBold"/>
              <a:cs typeface="Manrope ExtraBold"/>
              <a:sym typeface="Manrope ExtraBo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/>
        </p:nvSpPr>
        <p:spPr>
          <a:xfrm>
            <a:off x="604000" y="0"/>
            <a:ext cx="3060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674EA7"/>
                </a:solidFill>
                <a:latin typeface="Manrope"/>
                <a:ea typeface="Manrope"/>
                <a:cs typeface="Manrope"/>
                <a:sym typeface="Manrope"/>
              </a:rPr>
              <a:t>Cover pages</a:t>
            </a:r>
            <a:endParaRPr b="1" sz="1800">
              <a:solidFill>
                <a:srgbClr val="674EA7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cxnSp>
        <p:nvCxnSpPr>
          <p:cNvPr id="107" name="Google Shape;107;p16"/>
          <p:cNvCxnSpPr/>
          <p:nvPr/>
        </p:nvCxnSpPr>
        <p:spPr>
          <a:xfrm>
            <a:off x="2132400" y="277050"/>
            <a:ext cx="7781400" cy="0"/>
          </a:xfrm>
          <a:prstGeom prst="straightConnector1">
            <a:avLst/>
          </a:prstGeom>
          <a:noFill/>
          <a:ln cap="flat" cmpd="sng" w="9525">
            <a:solidFill>
              <a:srgbClr val="674EA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8" name="Google Shape;108;p16"/>
          <p:cNvSpPr txBox="1"/>
          <p:nvPr/>
        </p:nvSpPr>
        <p:spPr>
          <a:xfrm>
            <a:off x="6743000" y="1620400"/>
            <a:ext cx="205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9" name="Google Shape;109;p16"/>
          <p:cNvCxnSpPr/>
          <p:nvPr/>
        </p:nvCxnSpPr>
        <p:spPr>
          <a:xfrm rot="10800000">
            <a:off x="1" y="263400"/>
            <a:ext cx="598800" cy="0"/>
          </a:xfrm>
          <a:prstGeom prst="straightConnector1">
            <a:avLst/>
          </a:prstGeom>
          <a:noFill/>
          <a:ln cap="flat" cmpd="sng" w="9525">
            <a:solidFill>
              <a:srgbClr val="674EA7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10" name="Google Shape;110;p16"/>
          <p:cNvPicPr preferRelativeResize="0"/>
          <p:nvPr/>
        </p:nvPicPr>
        <p:blipFill rotWithShape="1">
          <a:blip r:embed="rId3">
            <a:alphaModFix/>
          </a:blip>
          <a:srcRect b="0" l="4242" r="0" t="0"/>
          <a:stretch/>
        </p:blipFill>
        <p:spPr>
          <a:xfrm>
            <a:off x="2132400" y="263400"/>
            <a:ext cx="7011599" cy="48801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6"/>
          <p:cNvSpPr txBox="1"/>
          <p:nvPr/>
        </p:nvSpPr>
        <p:spPr>
          <a:xfrm>
            <a:off x="695250" y="1042075"/>
            <a:ext cx="13632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999999"/>
                </a:solidFill>
                <a:latin typeface="Manrope Light"/>
                <a:ea typeface="Manrope Light"/>
                <a:cs typeface="Manrope Light"/>
                <a:sym typeface="Manrope Light"/>
              </a:rPr>
              <a:t>Concept 1</a:t>
            </a:r>
            <a:r>
              <a:rPr lang="en-GB">
                <a:solidFill>
                  <a:srgbClr val="999999"/>
                </a:solidFill>
                <a:latin typeface="Manrope Light"/>
                <a:ea typeface="Manrope Light"/>
                <a:cs typeface="Manrope Light"/>
                <a:sym typeface="Manrope Light"/>
              </a:rPr>
              <a:t> </a:t>
            </a:r>
            <a:br>
              <a:rPr lang="en-GB">
                <a:solidFill>
                  <a:srgbClr val="999999"/>
                </a:solidFill>
                <a:latin typeface="Manrope Light"/>
                <a:ea typeface="Manrope Light"/>
                <a:cs typeface="Manrope Light"/>
                <a:sym typeface="Manrope Light"/>
              </a:rPr>
            </a:br>
            <a:r>
              <a:rPr lang="en-GB">
                <a:solidFill>
                  <a:srgbClr val="999999"/>
                </a:solidFill>
                <a:latin typeface="Manrope Light"/>
                <a:ea typeface="Manrope Light"/>
                <a:cs typeface="Manrope Light"/>
                <a:sym typeface="Manrope Light"/>
              </a:rPr>
              <a:t>A play with graphic elements</a:t>
            </a:r>
            <a:endParaRPr sz="1600">
              <a:solidFill>
                <a:schemeClr val="lt1"/>
              </a:solidFill>
              <a:latin typeface="Manrope Light"/>
              <a:ea typeface="Manrope Light"/>
              <a:cs typeface="Manrope Light"/>
              <a:sym typeface="Manrope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/>
          <p:nvPr/>
        </p:nvSpPr>
        <p:spPr>
          <a:xfrm>
            <a:off x="604000" y="0"/>
            <a:ext cx="3060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674EA7"/>
                </a:solidFill>
                <a:latin typeface="Manrope"/>
                <a:ea typeface="Manrope"/>
                <a:cs typeface="Manrope"/>
                <a:sym typeface="Manrope"/>
              </a:rPr>
              <a:t>Cover page</a:t>
            </a:r>
            <a:endParaRPr b="1" sz="1800">
              <a:solidFill>
                <a:srgbClr val="674EA7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cxnSp>
        <p:nvCxnSpPr>
          <p:cNvPr id="117" name="Google Shape;117;p17"/>
          <p:cNvCxnSpPr/>
          <p:nvPr/>
        </p:nvCxnSpPr>
        <p:spPr>
          <a:xfrm>
            <a:off x="2132400" y="277050"/>
            <a:ext cx="7781400" cy="0"/>
          </a:xfrm>
          <a:prstGeom prst="straightConnector1">
            <a:avLst/>
          </a:prstGeom>
          <a:noFill/>
          <a:ln cap="flat" cmpd="sng" w="9525">
            <a:solidFill>
              <a:srgbClr val="674EA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8" name="Google Shape;118;p17"/>
          <p:cNvSpPr txBox="1"/>
          <p:nvPr/>
        </p:nvSpPr>
        <p:spPr>
          <a:xfrm>
            <a:off x="6743000" y="1620400"/>
            <a:ext cx="205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9" name="Google Shape;119;p17"/>
          <p:cNvCxnSpPr/>
          <p:nvPr/>
        </p:nvCxnSpPr>
        <p:spPr>
          <a:xfrm rot="10800000">
            <a:off x="1" y="263400"/>
            <a:ext cx="598800" cy="0"/>
          </a:xfrm>
          <a:prstGeom prst="straightConnector1">
            <a:avLst/>
          </a:prstGeom>
          <a:noFill/>
          <a:ln cap="flat" cmpd="sng" w="9525">
            <a:solidFill>
              <a:srgbClr val="674EA7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20" name="Google Shape;12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5350" y="432650"/>
            <a:ext cx="3119050" cy="4411474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38100">
              <a:schemeClr val="dk2">
                <a:alpha val="50000"/>
              </a:scheme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 txBox="1"/>
          <p:nvPr/>
        </p:nvSpPr>
        <p:spPr>
          <a:xfrm>
            <a:off x="604000" y="0"/>
            <a:ext cx="3060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674EA7"/>
                </a:solidFill>
                <a:latin typeface="Manrope"/>
                <a:ea typeface="Manrope"/>
                <a:cs typeface="Manrope"/>
                <a:sym typeface="Manrope"/>
              </a:rPr>
              <a:t>Cover page</a:t>
            </a:r>
            <a:endParaRPr b="1" sz="1800">
              <a:solidFill>
                <a:srgbClr val="674EA7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cxnSp>
        <p:nvCxnSpPr>
          <p:cNvPr id="126" name="Google Shape;126;p18"/>
          <p:cNvCxnSpPr/>
          <p:nvPr/>
        </p:nvCxnSpPr>
        <p:spPr>
          <a:xfrm>
            <a:off x="2132400" y="277050"/>
            <a:ext cx="7781400" cy="0"/>
          </a:xfrm>
          <a:prstGeom prst="straightConnector1">
            <a:avLst/>
          </a:prstGeom>
          <a:noFill/>
          <a:ln cap="flat" cmpd="sng" w="9525">
            <a:solidFill>
              <a:srgbClr val="674EA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7" name="Google Shape;127;p18"/>
          <p:cNvSpPr txBox="1"/>
          <p:nvPr/>
        </p:nvSpPr>
        <p:spPr>
          <a:xfrm>
            <a:off x="6743000" y="1620400"/>
            <a:ext cx="205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8" name="Google Shape;128;p18"/>
          <p:cNvCxnSpPr/>
          <p:nvPr/>
        </p:nvCxnSpPr>
        <p:spPr>
          <a:xfrm rot="10800000">
            <a:off x="1" y="263400"/>
            <a:ext cx="598800" cy="0"/>
          </a:xfrm>
          <a:prstGeom prst="straightConnector1">
            <a:avLst/>
          </a:prstGeom>
          <a:noFill/>
          <a:ln cap="flat" cmpd="sng" w="9525">
            <a:solidFill>
              <a:srgbClr val="674EA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9" name="Google Shape;129;p18"/>
          <p:cNvSpPr txBox="1"/>
          <p:nvPr/>
        </p:nvSpPr>
        <p:spPr>
          <a:xfrm>
            <a:off x="598800" y="1042075"/>
            <a:ext cx="13632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>
                <a:solidFill>
                  <a:srgbClr val="999999"/>
                </a:solidFill>
                <a:latin typeface="Manrope Light"/>
                <a:ea typeface="Manrope Light"/>
                <a:cs typeface="Manrope Light"/>
                <a:sym typeface="Manrope Light"/>
              </a:rPr>
              <a:t>Concept 2</a:t>
            </a:r>
            <a:r>
              <a:rPr lang="en-GB">
                <a:solidFill>
                  <a:srgbClr val="999999"/>
                </a:solidFill>
                <a:latin typeface="Manrope Light"/>
                <a:ea typeface="Manrope Light"/>
                <a:cs typeface="Manrope Light"/>
                <a:sym typeface="Manrope Light"/>
              </a:rPr>
              <a:t> </a:t>
            </a:r>
            <a:br>
              <a:rPr lang="en-GB">
                <a:solidFill>
                  <a:srgbClr val="999999"/>
                </a:solidFill>
                <a:latin typeface="Manrope Light"/>
                <a:ea typeface="Manrope Light"/>
                <a:cs typeface="Manrope Light"/>
                <a:sym typeface="Manrope Light"/>
              </a:rPr>
            </a:br>
            <a:r>
              <a:rPr lang="en-GB">
                <a:solidFill>
                  <a:srgbClr val="999999"/>
                </a:solidFill>
                <a:latin typeface="Manrope Light"/>
                <a:ea typeface="Manrope Light"/>
                <a:cs typeface="Manrope Light"/>
                <a:sym typeface="Manrope Light"/>
              </a:rPr>
              <a:t>A play with typography</a:t>
            </a:r>
            <a:endParaRPr sz="1600">
              <a:solidFill>
                <a:schemeClr val="lt1"/>
              </a:solidFill>
              <a:latin typeface="Manrope Light"/>
              <a:ea typeface="Manrope Light"/>
              <a:cs typeface="Manrope Light"/>
              <a:sym typeface="Manrope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9999"/>
              </a:solidFill>
              <a:latin typeface="Manrope Light"/>
              <a:ea typeface="Manrope Light"/>
              <a:cs typeface="Manrope Light"/>
              <a:sym typeface="Manrope Light"/>
            </a:endParaRPr>
          </a:p>
        </p:txBody>
      </p:sp>
      <p:pic>
        <p:nvPicPr>
          <p:cNvPr id="130" name="Google Shape;130;p18"/>
          <p:cNvPicPr preferRelativeResize="0"/>
          <p:nvPr/>
        </p:nvPicPr>
        <p:blipFill rotWithShape="1">
          <a:blip r:embed="rId3">
            <a:alphaModFix/>
          </a:blip>
          <a:srcRect b="0" l="4580" r="0" t="0"/>
          <a:stretch/>
        </p:blipFill>
        <p:spPr>
          <a:xfrm>
            <a:off x="2177042" y="277050"/>
            <a:ext cx="6966958" cy="486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9"/>
          <p:cNvSpPr txBox="1"/>
          <p:nvPr/>
        </p:nvSpPr>
        <p:spPr>
          <a:xfrm>
            <a:off x="604000" y="0"/>
            <a:ext cx="3060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674EA7"/>
                </a:solidFill>
                <a:latin typeface="Manrope"/>
                <a:ea typeface="Manrope"/>
                <a:cs typeface="Manrope"/>
                <a:sym typeface="Manrope"/>
              </a:rPr>
              <a:t>Cover pages</a:t>
            </a:r>
            <a:endParaRPr b="1" sz="1800">
              <a:solidFill>
                <a:srgbClr val="674EA7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cxnSp>
        <p:nvCxnSpPr>
          <p:cNvPr id="136" name="Google Shape;136;p19"/>
          <p:cNvCxnSpPr/>
          <p:nvPr/>
        </p:nvCxnSpPr>
        <p:spPr>
          <a:xfrm>
            <a:off x="2132400" y="277050"/>
            <a:ext cx="7781400" cy="0"/>
          </a:xfrm>
          <a:prstGeom prst="straightConnector1">
            <a:avLst/>
          </a:prstGeom>
          <a:noFill/>
          <a:ln cap="flat" cmpd="sng" w="9525">
            <a:solidFill>
              <a:srgbClr val="674EA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7" name="Google Shape;137;p19"/>
          <p:cNvSpPr txBox="1"/>
          <p:nvPr/>
        </p:nvSpPr>
        <p:spPr>
          <a:xfrm>
            <a:off x="6743000" y="1620400"/>
            <a:ext cx="205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8" name="Google Shape;138;p19"/>
          <p:cNvCxnSpPr/>
          <p:nvPr/>
        </p:nvCxnSpPr>
        <p:spPr>
          <a:xfrm rot="10800000">
            <a:off x="1" y="263400"/>
            <a:ext cx="598800" cy="0"/>
          </a:xfrm>
          <a:prstGeom prst="straightConnector1">
            <a:avLst/>
          </a:prstGeom>
          <a:noFill/>
          <a:ln cap="flat" cmpd="sng" w="9525">
            <a:solidFill>
              <a:srgbClr val="674EA7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39" name="Google Shape;13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2475" y="432650"/>
            <a:ext cx="3119050" cy="441148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D9D9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0"/>
          <p:cNvSpPr txBox="1"/>
          <p:nvPr/>
        </p:nvSpPr>
        <p:spPr>
          <a:xfrm>
            <a:off x="604000" y="0"/>
            <a:ext cx="3060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674EA7"/>
                </a:solidFill>
                <a:latin typeface="Manrope"/>
                <a:ea typeface="Manrope"/>
                <a:cs typeface="Manrope"/>
                <a:sym typeface="Manrope"/>
              </a:rPr>
              <a:t>Inner</a:t>
            </a:r>
            <a:r>
              <a:rPr b="1" lang="en-GB" sz="1800">
                <a:solidFill>
                  <a:srgbClr val="674EA7"/>
                </a:solidFill>
                <a:latin typeface="Manrope"/>
                <a:ea typeface="Manrope"/>
                <a:cs typeface="Manrope"/>
                <a:sym typeface="Manrope"/>
              </a:rPr>
              <a:t> pages</a:t>
            </a:r>
            <a:endParaRPr b="1" sz="1800">
              <a:solidFill>
                <a:srgbClr val="674EA7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cxnSp>
        <p:nvCxnSpPr>
          <p:cNvPr id="145" name="Google Shape;145;p20"/>
          <p:cNvCxnSpPr/>
          <p:nvPr/>
        </p:nvCxnSpPr>
        <p:spPr>
          <a:xfrm>
            <a:off x="2132400" y="277050"/>
            <a:ext cx="7781400" cy="0"/>
          </a:xfrm>
          <a:prstGeom prst="straightConnector1">
            <a:avLst/>
          </a:prstGeom>
          <a:noFill/>
          <a:ln cap="flat" cmpd="sng" w="9525">
            <a:solidFill>
              <a:srgbClr val="674EA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6" name="Google Shape;146;p20"/>
          <p:cNvSpPr txBox="1"/>
          <p:nvPr/>
        </p:nvSpPr>
        <p:spPr>
          <a:xfrm>
            <a:off x="6743000" y="1620400"/>
            <a:ext cx="205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7" name="Google Shape;147;p20"/>
          <p:cNvCxnSpPr/>
          <p:nvPr/>
        </p:nvCxnSpPr>
        <p:spPr>
          <a:xfrm rot="10800000">
            <a:off x="1" y="263400"/>
            <a:ext cx="598800" cy="0"/>
          </a:xfrm>
          <a:prstGeom prst="straightConnector1">
            <a:avLst/>
          </a:prstGeom>
          <a:noFill/>
          <a:ln cap="flat" cmpd="sng" w="9525">
            <a:solidFill>
              <a:srgbClr val="674EA7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48" name="Google Shape;14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825" y="1010603"/>
            <a:ext cx="5599437" cy="3958962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49" name="Google Shape;14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15072" y="1010606"/>
            <a:ext cx="2799103" cy="3958958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50" name="Google Shape;150;p20"/>
          <p:cNvSpPr txBox="1"/>
          <p:nvPr/>
        </p:nvSpPr>
        <p:spPr>
          <a:xfrm>
            <a:off x="229825" y="615425"/>
            <a:ext cx="5370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800">
                <a:solidFill>
                  <a:srgbClr val="666666"/>
                </a:solidFill>
                <a:latin typeface="Manrope"/>
                <a:ea typeface="Manrope"/>
                <a:cs typeface="Manrope"/>
                <a:sym typeface="Manrope"/>
              </a:rPr>
              <a:t>SECTION 1 : Overview</a:t>
            </a:r>
            <a:endParaRPr b="1" sz="800">
              <a:solidFill>
                <a:srgbClr val="666666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1"/>
          <p:cNvSpPr txBox="1"/>
          <p:nvPr/>
        </p:nvSpPr>
        <p:spPr>
          <a:xfrm>
            <a:off x="604000" y="0"/>
            <a:ext cx="3060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674EA7"/>
                </a:solidFill>
                <a:latin typeface="Manrope"/>
                <a:ea typeface="Manrope"/>
                <a:cs typeface="Manrope"/>
                <a:sym typeface="Manrope"/>
              </a:rPr>
              <a:t>Inner pages</a:t>
            </a:r>
            <a:endParaRPr b="1" sz="1800">
              <a:solidFill>
                <a:srgbClr val="674EA7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cxnSp>
        <p:nvCxnSpPr>
          <p:cNvPr id="156" name="Google Shape;156;p21"/>
          <p:cNvCxnSpPr/>
          <p:nvPr/>
        </p:nvCxnSpPr>
        <p:spPr>
          <a:xfrm>
            <a:off x="2132400" y="277050"/>
            <a:ext cx="7781400" cy="0"/>
          </a:xfrm>
          <a:prstGeom prst="straightConnector1">
            <a:avLst/>
          </a:prstGeom>
          <a:noFill/>
          <a:ln cap="flat" cmpd="sng" w="9525">
            <a:solidFill>
              <a:srgbClr val="674EA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7" name="Google Shape;157;p21"/>
          <p:cNvSpPr txBox="1"/>
          <p:nvPr/>
        </p:nvSpPr>
        <p:spPr>
          <a:xfrm>
            <a:off x="6743000" y="1620400"/>
            <a:ext cx="205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8" name="Google Shape;158;p21"/>
          <p:cNvCxnSpPr/>
          <p:nvPr/>
        </p:nvCxnSpPr>
        <p:spPr>
          <a:xfrm rot="10800000">
            <a:off x="1" y="263400"/>
            <a:ext cx="598800" cy="0"/>
          </a:xfrm>
          <a:prstGeom prst="straightConnector1">
            <a:avLst/>
          </a:prstGeom>
          <a:noFill/>
          <a:ln cap="flat" cmpd="sng" w="9525">
            <a:solidFill>
              <a:srgbClr val="674EA7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59" name="Google Shape;15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825" y="1010603"/>
            <a:ext cx="5599437" cy="3958962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1"/>
          <p:cNvSpPr txBox="1"/>
          <p:nvPr/>
        </p:nvSpPr>
        <p:spPr>
          <a:xfrm>
            <a:off x="187650" y="671900"/>
            <a:ext cx="5370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800">
                <a:solidFill>
                  <a:srgbClr val="666666"/>
                </a:solidFill>
                <a:latin typeface="Manrope"/>
                <a:ea typeface="Manrope"/>
                <a:cs typeface="Manrope"/>
                <a:sym typeface="Manrope"/>
              </a:rPr>
              <a:t>SECTION 2 : Table of contents</a:t>
            </a:r>
            <a:endParaRPr b="1" sz="800">
              <a:solidFill>
                <a:srgbClr val="666666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pic>
        <p:nvPicPr>
          <p:cNvPr id="161" name="Google Shape;16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9824" y="1010613"/>
            <a:ext cx="5599427" cy="395895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cxnSp>
        <p:nvCxnSpPr>
          <p:cNvPr id="162" name="Google Shape;162;p21"/>
          <p:cNvCxnSpPr>
            <a:stCxn id="161" idx="0"/>
            <a:endCxn id="161" idx="2"/>
          </p:cNvCxnSpPr>
          <p:nvPr/>
        </p:nvCxnSpPr>
        <p:spPr>
          <a:xfrm>
            <a:off x="3029537" y="1010613"/>
            <a:ext cx="0" cy="3959100"/>
          </a:xfrm>
          <a:prstGeom prst="straightConnector1">
            <a:avLst/>
          </a:prstGeom>
          <a:noFill/>
          <a:ln cap="flat" cmpd="sng" w="9525">
            <a:solidFill>
              <a:srgbClr val="F3F3F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