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906000" cy="6858000" type="A4"/>
  <p:notesSz cx="9939338" cy="1436846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834D2"/>
    <a:srgbClr val="FF7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59" autoAdjust="0"/>
  </p:normalViewPr>
  <p:slideViewPr>
    <p:cSldViewPr>
      <p:cViewPr varScale="1">
        <p:scale>
          <a:sx n="108" d="100"/>
          <a:sy n="108" d="100"/>
        </p:scale>
        <p:origin x="1644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/>
          <a:lstStyle>
            <a:lvl1pPr algn="l">
              <a:defRPr sz="17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/>
          <a:lstStyle>
            <a:lvl1pPr algn="r">
              <a:defRPr sz="1700"/>
            </a:lvl1pPr>
          </a:lstStyle>
          <a:p>
            <a:fld id="{0882AFBC-8ECA-4EE1-B243-67678CAB476B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0" y="1077913"/>
            <a:ext cx="77803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77" tIns="69439" rIns="138877" bIns="69439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93935" y="6825021"/>
            <a:ext cx="7951470" cy="6465808"/>
          </a:xfrm>
          <a:prstGeom prst="rect">
            <a:avLst/>
          </a:prstGeom>
        </p:spPr>
        <p:txBody>
          <a:bodyPr vert="horz" lIns="138877" tIns="69439" rIns="138877" bIns="69439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13647547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 anchor="b"/>
          <a:lstStyle>
            <a:lvl1pPr algn="l">
              <a:defRPr sz="17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 anchor="b"/>
          <a:lstStyle>
            <a:lvl1pPr algn="r">
              <a:defRPr sz="1700"/>
            </a:lvl1pPr>
          </a:lstStyle>
          <a:p>
            <a:fld id="{9210B275-A339-4718-B405-B0DF508AD3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951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B275-A339-4718-B405-B0DF508AD3F7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951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B275-A339-4718-B405-B0DF508AD3F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38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5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2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4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35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4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571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41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59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61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917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7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29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86A816-7740-1647-F969-04B2ED783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1" y="714739"/>
            <a:ext cx="8504777" cy="5666590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285D9A-6156-4F5D-8AAC-F60D64D5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7680" y="143238"/>
            <a:ext cx="8915400" cy="1143000"/>
          </a:xfrm>
        </p:spPr>
        <p:txBody>
          <a:bodyPr>
            <a:noAutofit/>
          </a:bodyPr>
          <a:lstStyle/>
          <a:p>
            <a:r>
              <a:rPr lang="th-TH" sz="2800" dirty="0"/>
              <a:t>โครงข่ายทางหลวงแนวใหม่ ทล.4309-บรรจบ อบจ.2051(30เมตร)</a:t>
            </a:r>
            <a:br>
              <a:rPr lang="th-TH" sz="2800" dirty="0"/>
            </a:br>
            <a:endParaRPr lang="th-TH" sz="2800" dirty="0"/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6103526C-EB68-4E11-9FF1-7BF8E21ACD9A}"/>
              </a:ext>
            </a:extLst>
          </p:cNvPr>
          <p:cNvSpPr txBox="1">
            <a:spLocks/>
          </p:cNvSpPr>
          <p:nvPr/>
        </p:nvSpPr>
        <p:spPr>
          <a:xfrm>
            <a:off x="646112" y="592409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800" dirty="0"/>
              <a:t>พัฒนาโครงข่ายทางหลวงในพื้นที่จังหวัดสงขลา แก้ปัญหารถติด ลดเวลาเดินทาง เพิ่มประสิทธิภาพคมนาคมขนส่งภายในจังหวัดสงขลา</a:t>
            </a:r>
          </a:p>
        </p:txBody>
      </p:sp>
      <p:sp>
        <p:nvSpPr>
          <p:cNvPr id="11" name="ชื่อเรื่อง 1">
            <a:extLst>
              <a:ext uri="{FF2B5EF4-FFF2-40B4-BE49-F238E27FC236}">
                <a16:creationId xmlns:a16="http://schemas.microsoft.com/office/drawing/2014/main" id="{B677C3F7-6105-46DD-827A-1AD19F80C292}"/>
              </a:ext>
            </a:extLst>
          </p:cNvPr>
          <p:cNvSpPr txBox="1">
            <a:spLocks/>
          </p:cNvSpPr>
          <p:nvPr/>
        </p:nvSpPr>
        <p:spPr>
          <a:xfrm>
            <a:off x="-2319808" y="631844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>
                <a:solidFill>
                  <a:srgbClr val="FF0000"/>
                </a:solidFill>
              </a:rPr>
              <a:t>สำนักงานทางหลวงที่ 18 (สงขลา) กรมทางหลวง</a:t>
            </a:r>
            <a:br>
              <a:rPr lang="th-TH" sz="2400" dirty="0">
                <a:solidFill>
                  <a:srgbClr val="FFC000"/>
                </a:solidFill>
              </a:rPr>
            </a:br>
            <a:endParaRPr lang="th-TH" sz="2400" dirty="0">
              <a:solidFill>
                <a:srgbClr val="FFC000"/>
              </a:solidFill>
            </a:endParaRPr>
          </a:p>
        </p:txBody>
      </p:sp>
      <p:pic>
        <p:nvPicPr>
          <p:cNvPr id="12" name="ตัวแทนเนื้อหา 4">
            <a:extLst>
              <a:ext uri="{FF2B5EF4-FFF2-40B4-BE49-F238E27FC236}">
                <a16:creationId xmlns:a16="http://schemas.microsoft.com/office/drawing/2014/main" id="{809B1325-A9EF-415B-979C-2CFFD7A44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1232" y="28978"/>
            <a:ext cx="1063730" cy="978356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C9D43B7-8AE4-4BAA-ACDC-A1669A16DB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84"/>
          <a:stretch/>
        </p:blipFill>
        <p:spPr>
          <a:xfrm>
            <a:off x="8193360" y="28978"/>
            <a:ext cx="1001316" cy="978356"/>
          </a:xfrm>
          <a:prstGeom prst="rect">
            <a:avLst/>
          </a:prstGeom>
        </p:spPr>
      </p:pic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E86A5A7A-DC98-4A63-96A7-FBD1164743FA}"/>
              </a:ext>
            </a:extLst>
          </p:cNvPr>
          <p:cNvSpPr txBox="1">
            <a:spLocks/>
          </p:cNvSpPr>
          <p:nvPr/>
        </p:nvSpPr>
        <p:spPr>
          <a:xfrm>
            <a:off x="3728864" y="1693094"/>
            <a:ext cx="3191331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dirty="0"/>
              <a:t>รายละเอียดโครงการ</a:t>
            </a:r>
          </a:p>
          <a:p>
            <a:pPr algn="thaiDist"/>
            <a:r>
              <a:rPr lang="th-TH" sz="1600" dirty="0"/>
              <a:t>-ก่อสร้างแนวใหม่ขนาด 2 ช่องจราจร และ 4 ช่องจราจร  -ระยะทางประมาณ 2.400 กม.                      	        -งบประมาณก่อสร้างประมาณ 100 ล้านบาท</a:t>
            </a:r>
          </a:p>
        </p:txBody>
      </p:sp>
    </p:spTree>
    <p:extLst>
      <p:ext uri="{BB962C8B-B14F-4D97-AF65-F5344CB8AC3E}">
        <p14:creationId xmlns:p14="http://schemas.microsoft.com/office/powerpoint/2010/main" val="54403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5185" r="60991" b="13889"/>
          <a:stretch/>
        </p:blipFill>
        <p:spPr bwMode="auto">
          <a:xfrm>
            <a:off x="20488" y="0"/>
            <a:ext cx="9757048" cy="69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5552" y="5903893"/>
            <a:ext cx="9793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latin typeface="TH Niramit AS" pitchFamily="2" charset="-34"/>
                <a:cs typeface="TH Niramit AS" pitchFamily="2" charset="-34"/>
              </a:rPr>
              <a:t>ทางหลวง 4 ช่องจราจร ผิวจราจรกว้างข้างละ 6.50 เมตร ไหล่ทางกว้างข้างละ 2.75 เมตร ทางเท้ากว้างข้างละ 3.45 เมตร เกาะกลางดินถม เขตทาง 30.00 เมตร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4960" y="764704"/>
            <a:ext cx="776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>
                <a:solidFill>
                  <a:srgbClr val="00B0F0"/>
                </a:solidFill>
                <a:latin typeface="TH Niramit AS" pitchFamily="2" charset="-34"/>
                <a:cs typeface="TH Niramit AS" pitchFamily="2" charset="-34"/>
              </a:rPr>
              <a:t>รูปแบบที่ 1 (เชื่อม ทล.407 และ ทล.4309)</a:t>
            </a:r>
          </a:p>
        </p:txBody>
      </p:sp>
    </p:spTree>
    <p:extLst>
      <p:ext uri="{BB962C8B-B14F-4D97-AF65-F5344CB8AC3E}">
        <p14:creationId xmlns:p14="http://schemas.microsoft.com/office/powerpoint/2010/main" val="51093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15238" r="61309" b="14355"/>
          <a:stretch/>
        </p:blipFill>
        <p:spPr bwMode="auto">
          <a:xfrm>
            <a:off x="272480" y="-27384"/>
            <a:ext cx="9532955" cy="69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464" y="6165304"/>
            <a:ext cx="963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ทางหลวง 2 ช่องจราจร ผิวทางจราจรกว้างข้างละ 6.00 เมตร ไหล่ทางกว้างข้างละ 2.75-3.00 เมตร </a:t>
            </a:r>
            <a:br>
              <a:rPr lang="th-TH" sz="2400" b="1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</a:br>
            <a:r>
              <a:rPr lang="th-TH" sz="2400" b="1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ทางเท้าแบบมีรางน้ำกว้างข้างละ 2.25 เมตร ไม่มีเกาะกลาง เขตทาง 16.00-19.00 เมตร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976" y="332656"/>
            <a:ext cx="776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รูปแบบที่ 2 (เชื่อม ทล.407 และ ถนน </a:t>
            </a:r>
            <a:r>
              <a:rPr lang="th-TH" b="1" u="sng" dirty="0" err="1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อบจ</a:t>
            </a:r>
            <a:r>
              <a:rPr lang="th-TH" b="1" u="sng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.2051 </a:t>
            </a:r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(30เมตร))</a:t>
            </a:r>
          </a:p>
        </p:txBody>
      </p:sp>
    </p:spTree>
    <p:extLst>
      <p:ext uri="{BB962C8B-B14F-4D97-AF65-F5344CB8AC3E}">
        <p14:creationId xmlns:p14="http://schemas.microsoft.com/office/powerpoint/2010/main" val="2118298284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174</Words>
  <Application>Microsoft Office PowerPoint</Application>
  <PresentationFormat>A4 Paper (210x297 mm)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TH Niramit AS</vt:lpstr>
      <vt:lpstr>ชุดรูปแบบของ Office</vt:lpstr>
      <vt:lpstr>โครงข่ายทางหลวงแนวใหม่ ทล.4309-บรรจบ อบจ.2051(30เมตร)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SUR05</dc:creator>
  <cp:lastModifiedBy>nabil chewae</cp:lastModifiedBy>
  <cp:revision>20</cp:revision>
  <cp:lastPrinted>2022-10-11T05:06:50Z</cp:lastPrinted>
  <dcterms:created xsi:type="dcterms:W3CDTF">2022-10-11T04:43:28Z</dcterms:created>
  <dcterms:modified xsi:type="dcterms:W3CDTF">2022-11-16T03:01:41Z</dcterms:modified>
</cp:coreProperties>
</file>