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01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DC27-5393-4162-BB18-132A882215C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F36B-CA7A-4A76-9702-1F34B24A749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DC27-5393-4162-BB18-132A882215C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F36B-CA7A-4A76-9702-1F34B24A74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DC27-5393-4162-BB18-132A882215C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F36B-CA7A-4A76-9702-1F34B24A74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DC27-5393-4162-BB18-132A882215C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F36B-CA7A-4A76-9702-1F34B24A74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DC27-5393-4162-BB18-132A882215C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F36B-CA7A-4A76-9702-1F34B24A749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DC27-5393-4162-BB18-132A882215C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F36B-CA7A-4A76-9702-1F34B24A74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DC27-5393-4162-BB18-132A882215C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F36B-CA7A-4A76-9702-1F34B24A74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DC27-5393-4162-BB18-132A882215C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F36B-CA7A-4A76-9702-1F34B24A74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DC27-5393-4162-BB18-132A882215C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F36B-CA7A-4A76-9702-1F34B24A749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2DC27-5393-4162-BB18-132A882215C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F36B-CA7A-4A76-9702-1F34B24A749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912DC27-5393-4162-BB18-132A882215C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E2BF36B-CA7A-4A76-9702-1F34B24A749E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912DC27-5393-4162-BB18-132A882215CA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5E2BF36B-CA7A-4A76-9702-1F34B24A749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g-1984/EvgeniyWebProg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Сайт для прослушивания музыки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44" y="5214950"/>
            <a:ext cx="8077200" cy="1499616"/>
          </a:xfrm>
        </p:spPr>
        <p:txBody>
          <a:bodyPr/>
          <a:lstStyle/>
          <a:p>
            <a:r>
              <a:rPr lang="ru-RU" dirty="0" err="1" smtClean="0"/>
              <a:t>Кожухарь</a:t>
            </a:r>
            <a:r>
              <a:rPr lang="ru-RU" dirty="0" smtClean="0"/>
              <a:t> Евгений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сайта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Сайт должен выполнять четыре основные</a:t>
            </a:r>
          </a:p>
          <a:p>
            <a:pPr>
              <a:buNone/>
            </a:pPr>
            <a:r>
              <a:rPr lang="ru-RU" dirty="0" smtClean="0"/>
              <a:t>Функции</a:t>
            </a:r>
            <a:r>
              <a:rPr lang="en-US" dirty="0" smtClean="0"/>
              <a:t>:</a:t>
            </a:r>
          </a:p>
          <a:p>
            <a:pPr>
              <a:buFont typeface="Wingdings" pitchFamily="2" charset="2"/>
              <a:buChar char="Ø"/>
            </a:pPr>
            <a:r>
              <a:rPr lang="ru-RU" dirty="0" err="1" smtClean="0"/>
              <a:t>Авторизовывать</a:t>
            </a:r>
            <a:r>
              <a:rPr lang="ru-RU" dirty="0" smtClean="0"/>
              <a:t> пользователей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Получать и сохранять в БД файлы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Проигрывать файлы в реальном времени на сайте</a:t>
            </a:r>
          </a:p>
          <a:p>
            <a:pPr>
              <a:buFont typeface="Wingdings" pitchFamily="2" charset="2"/>
              <a:buChar char="Ø"/>
            </a:pPr>
            <a:r>
              <a:rPr lang="ru-RU" dirty="0" smtClean="0"/>
              <a:t>Скачивать файлы</a:t>
            </a:r>
          </a:p>
          <a:p>
            <a:pPr>
              <a:buNone/>
            </a:pPr>
            <a:r>
              <a:rPr lang="ru-RU" dirty="0" smtClean="0"/>
              <a:t>Планировалась функция поиска, но я не</a:t>
            </a:r>
          </a:p>
          <a:p>
            <a:pPr>
              <a:buNone/>
            </a:pPr>
            <a:r>
              <a:rPr lang="ru-RU" dirty="0" smtClean="0"/>
              <a:t>успел её реализовать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Страницы сайта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625609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Главная</a:t>
            </a:r>
          </a:p>
          <a:p>
            <a:r>
              <a:rPr lang="ru-RU" sz="2400" dirty="0" smtClean="0"/>
              <a:t>Форма загрузки</a:t>
            </a:r>
          </a:p>
          <a:p>
            <a:r>
              <a:rPr lang="ru-RU" sz="2400" dirty="0" smtClean="0"/>
              <a:t>Форма авторизации</a:t>
            </a:r>
            <a:r>
              <a:rPr lang="en-US" sz="2400" dirty="0" smtClean="0"/>
              <a:t>/</a:t>
            </a:r>
            <a:r>
              <a:rPr lang="ru-RU" sz="2400" dirty="0" smtClean="0"/>
              <a:t>регистрации</a:t>
            </a:r>
            <a:endParaRPr lang="ru-R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2786058"/>
            <a:ext cx="444503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9011" y="4071918"/>
            <a:ext cx="4444989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сайта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571612"/>
            <a:ext cx="8929718" cy="4625609"/>
          </a:xfrm>
        </p:spPr>
        <p:txBody>
          <a:bodyPr/>
          <a:lstStyle/>
          <a:p>
            <a:pPr>
              <a:buNone/>
            </a:pPr>
            <a:r>
              <a:rPr lang="ru-RU" sz="2400" dirty="0" smtClean="0"/>
              <a:t>Когда пользователь нажимает на кнопку рядом с названием песни, </a:t>
            </a:r>
            <a:r>
              <a:rPr lang="ru-RU" sz="2400" dirty="0" err="1" smtClean="0"/>
              <a:t>аудиофайл</a:t>
            </a:r>
            <a:r>
              <a:rPr lang="ru-RU" sz="2400" dirty="0" smtClean="0"/>
              <a:t> в</a:t>
            </a:r>
            <a:r>
              <a:rPr lang="ru-RU" sz="2400" dirty="0" smtClean="0"/>
              <a:t> </a:t>
            </a:r>
            <a:r>
              <a:rPr lang="ru-RU" sz="2400" dirty="0" smtClean="0"/>
              <a:t>формате </a:t>
            </a:r>
            <a:r>
              <a:rPr lang="en-US" sz="2400" dirty="0" smtClean="0"/>
              <a:t>BLOB  </a:t>
            </a:r>
            <a:r>
              <a:rPr lang="ru-RU" sz="2400" dirty="0" smtClean="0"/>
              <a:t>передаётся в нижний </a:t>
            </a:r>
            <a:r>
              <a:rPr lang="ru-RU" sz="2400" dirty="0" err="1" smtClean="0"/>
              <a:t>виджет</a:t>
            </a:r>
            <a:r>
              <a:rPr lang="ru-RU" sz="2400" dirty="0" smtClean="0"/>
              <a:t>  </a:t>
            </a:r>
            <a:r>
              <a:rPr lang="en-US" sz="2400" dirty="0" smtClean="0"/>
              <a:t>audio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ru-RU" sz="2400" dirty="0" smtClean="0"/>
              <a:t>При помощи </a:t>
            </a:r>
            <a:r>
              <a:rPr lang="ru-RU" sz="2400" dirty="0" err="1" smtClean="0"/>
              <a:t>виджета</a:t>
            </a:r>
            <a:r>
              <a:rPr lang="ru-RU" sz="2400" dirty="0" smtClean="0"/>
              <a:t> файл можно ставить на паузу, перематывать, менять скорость его </a:t>
            </a:r>
            <a:r>
              <a:rPr lang="ru-RU" sz="2400" dirty="0" smtClean="0"/>
              <a:t>воспроизведения </a:t>
            </a:r>
            <a:r>
              <a:rPr lang="ru-RU" sz="2400" dirty="0" smtClean="0"/>
              <a:t>и скачивать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3143248"/>
            <a:ext cx="6104304" cy="3714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err="1" smtClean="0"/>
              <a:t>Github</a:t>
            </a:r>
            <a:r>
              <a:rPr lang="en-US" sz="2400" dirty="0" smtClean="0"/>
              <a:t>:</a:t>
            </a:r>
            <a:r>
              <a:rPr lang="ru-RU" sz="2400" dirty="0" smtClean="0"/>
              <a:t> </a:t>
            </a:r>
            <a:r>
              <a:rPr lang="en-US" sz="2400" dirty="0" smtClean="0">
                <a:hlinkClick r:id="rId2"/>
              </a:rPr>
              <a:t>https://github.com/Evg-1984/EvgeniyWebProgect.git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31</TotalTime>
  <Words>99</Words>
  <Application>Microsoft Office PowerPoint</Application>
  <PresentationFormat>Экран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Модульная</vt:lpstr>
      <vt:lpstr>Сайт для прослушивания музыки</vt:lpstr>
      <vt:lpstr>Функции сайта</vt:lpstr>
      <vt:lpstr>Страницы сайта</vt:lpstr>
      <vt:lpstr>Работа сайта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прослушивания музыки</dc:title>
  <dc:creator>pahan</dc:creator>
  <cp:lastModifiedBy>pahan</cp:lastModifiedBy>
  <cp:revision>1</cp:revision>
  <dcterms:created xsi:type="dcterms:W3CDTF">2025-05-17T06:10:17Z</dcterms:created>
  <dcterms:modified xsi:type="dcterms:W3CDTF">2025-05-17T06:41:35Z</dcterms:modified>
</cp:coreProperties>
</file>