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>
        <p:scale>
          <a:sx n="33" d="100"/>
          <a:sy n="33" d="100"/>
        </p:scale>
        <p:origin x="2372" y="1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8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E947-7F19-442C-886D-4A984EB9BABF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9086-058A-4541-A3DA-84C7B472D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14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E947-7F19-442C-886D-4A984EB9BABF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9086-058A-4541-A3DA-84C7B472D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73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E947-7F19-442C-886D-4A984EB9BABF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9086-058A-4541-A3DA-84C7B472D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37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E947-7F19-442C-886D-4A984EB9BABF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9086-058A-4541-A3DA-84C7B472D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9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E947-7F19-442C-886D-4A984EB9BABF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9086-058A-4541-A3DA-84C7B472D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36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E947-7F19-442C-886D-4A984EB9BABF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9086-058A-4541-A3DA-84C7B472D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46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8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8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E947-7F19-442C-886D-4A984EB9BABF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9086-058A-4541-A3DA-84C7B472D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49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E947-7F19-442C-886D-4A984EB9BABF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9086-058A-4541-A3DA-84C7B472D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20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E947-7F19-442C-886D-4A984EB9BABF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9086-058A-4541-A3DA-84C7B472D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9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8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E947-7F19-442C-886D-4A984EB9BABF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9086-058A-4541-A3DA-84C7B472D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67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8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8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1E947-7F19-442C-886D-4A984EB9BABF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19086-058A-4541-A3DA-84C7B472D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95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1E947-7F19-442C-886D-4A984EB9BABF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9086-058A-4541-A3DA-84C7B472D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81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6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6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1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6943" cy="6858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99" y="2744788"/>
            <a:ext cx="3289935" cy="85756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134" y="2791565"/>
            <a:ext cx="3352303" cy="76401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089" y="3582033"/>
            <a:ext cx="5808061" cy="85756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39" y="4466055"/>
            <a:ext cx="4607468" cy="89654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8807" y="4466056"/>
            <a:ext cx="2486941" cy="79519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199" y="5473908"/>
            <a:ext cx="1824277" cy="81079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0128" y="4576865"/>
            <a:ext cx="3454978" cy="6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SKB Kontur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Егоров Павел Владимирович</dc:creator>
  <cp:lastModifiedBy>Егоров Павел Владимирович</cp:lastModifiedBy>
  <cp:revision>11</cp:revision>
  <dcterms:created xsi:type="dcterms:W3CDTF">2021-12-07T10:34:56Z</dcterms:created>
  <dcterms:modified xsi:type="dcterms:W3CDTF">2021-12-07T20:41:21Z</dcterms:modified>
</cp:coreProperties>
</file>