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0" r:id="rId3"/>
    <p:sldId id="291" r:id="rId4"/>
    <p:sldId id="309" r:id="rId5"/>
    <p:sldId id="292" r:id="rId6"/>
    <p:sldId id="293" r:id="rId7"/>
    <p:sldId id="294" r:id="rId8"/>
    <p:sldId id="295" r:id="rId9"/>
    <p:sldId id="296" r:id="rId10"/>
    <p:sldId id="297" r:id="rId11"/>
    <p:sldId id="310" r:id="rId12"/>
    <p:sldId id="311" r:id="rId13"/>
    <p:sldId id="308" r:id="rId14"/>
    <p:sldId id="289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5488-F827-45B8-98C1-9A458E29970E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9F893-1F8D-4FAF-93DB-103930D69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2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91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0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C5CC4-8800-47E4-A94E-44DD6E43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4F19B-0E0E-4AE9-9610-33DCFB72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5764F-D995-4B2E-8CF2-4E01B97B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9959-D2D5-4683-8E82-AB1C2E43766F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88458-A47C-4077-8AAC-9595759B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C9945-D6F2-42E3-93F3-6C46D90C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41292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0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6393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9959-D2D5-4683-8E82-AB1C2E43766F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93DCE4-5FBC-4899-B3A0-7D2CA82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83CC57-4094-4CAC-9B28-504D07D7B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B911799-8889-452A-82F3-359D81F61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286DA0-33B6-40E1-B7D3-84856E88592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6F89695-88EB-4BE7-9927-DBAE719F1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DOM </a:t>
            </a:r>
            <a:r>
              <a:rPr lang="ru-RU" dirty="0"/>
              <a:t>и </a:t>
            </a:r>
            <a:r>
              <a:rPr lang="en-US" dirty="0" err="1"/>
              <a:t>vDOM</a:t>
            </a:r>
            <a:endParaRPr lang="en-US" dirty="0"/>
          </a:p>
          <a:p>
            <a:r>
              <a:rPr lang="en-US" dirty="0"/>
              <a:t>JSX</a:t>
            </a:r>
          </a:p>
          <a:p>
            <a:r>
              <a:rPr lang="ru-RU" dirty="0"/>
              <a:t>Типы компонентов </a:t>
            </a:r>
            <a:r>
              <a:rPr lang="en-US" dirty="0"/>
              <a:t>React</a:t>
            </a:r>
            <a:endParaRPr lang="ru-RU" dirty="0"/>
          </a:p>
          <a:p>
            <a:r>
              <a:rPr lang="ru-RU" dirty="0"/>
              <a:t>Жизненный цикл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24305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1519" cy="3393234"/>
          </a:xfrm>
        </p:spPr>
        <p:txBody>
          <a:bodyPr/>
          <a:lstStyle/>
          <a:p>
            <a:r>
              <a:rPr lang="ru-RU" dirty="0"/>
              <a:t>Пропсы (</a:t>
            </a:r>
            <a:r>
              <a:rPr lang="ru-RU" dirty="0" err="1"/>
              <a:t>props</a:t>
            </a:r>
            <a:r>
              <a:rPr lang="ru-RU" dirty="0"/>
              <a:t>) — это входные данные, которые передаются компонентам. Пропсы доступны как аргумент </a:t>
            </a:r>
            <a:r>
              <a:rPr lang="en-US" dirty="0"/>
              <a:t>props</a:t>
            </a:r>
            <a:r>
              <a:rPr lang="ru-RU" dirty="0"/>
              <a:t> в функциональных компонентах или через </a:t>
            </a:r>
            <a:r>
              <a:rPr lang="ru-RU" dirty="0" err="1"/>
              <a:t>this.props</a:t>
            </a:r>
            <a:r>
              <a:rPr lang="ru-RU" dirty="0"/>
              <a:t> в классовых компонентах. </a:t>
            </a:r>
          </a:p>
          <a:p>
            <a:r>
              <a:rPr lang="ru-RU" dirty="0"/>
              <a:t>Не запрещается производить какие-либо вычисления в функциональных компонентах до того, как мы начнем возвращать элементы. Но необходимо понимать, что при рендеринге компонента эти вычисления будут происходить сначала, как будто мы вызываем обычную функцию в JavaScript.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Пропсы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Пропсы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7CD633-8EBC-4178-8B63-AC61B71A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05" y="1547446"/>
            <a:ext cx="5730897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1519" cy="3393234"/>
          </a:xfrm>
        </p:spPr>
        <p:txBody>
          <a:bodyPr/>
          <a:lstStyle/>
          <a:p>
            <a:r>
              <a:rPr lang="ru-RU" dirty="0"/>
              <a:t>Для создания проекта на </a:t>
            </a:r>
            <a:r>
              <a:rPr lang="ru-RU" dirty="0" err="1"/>
              <a:t>React</a:t>
            </a:r>
            <a:r>
              <a:rPr lang="ru-RU" dirty="0"/>
              <a:t> с </a:t>
            </a:r>
            <a:r>
              <a:rPr lang="ru-RU" dirty="0" err="1"/>
              <a:t>TypeScript</a:t>
            </a:r>
            <a:r>
              <a:rPr lang="ru-RU" dirty="0"/>
              <a:t> мы используем </a:t>
            </a:r>
            <a:r>
              <a:rPr lang="ru-RU" dirty="0" err="1"/>
              <a:t>Vite</a:t>
            </a:r>
            <a:r>
              <a:rPr lang="ru-RU" dirty="0"/>
              <a:t>. Это сборщик проектов и сервер разработки одновременно. Он позволяет быстро запустить проект и настроить окружение. Чтобы создать проект: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Установите </a:t>
            </a:r>
            <a:r>
              <a:rPr lang="en-US" dirty="0"/>
              <a:t>Node.js.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Выполните команды:  </a:t>
            </a:r>
            <a:br>
              <a:rPr lang="ru-RU" dirty="0"/>
            </a:br>
            <a:r>
              <a:rPr lang="en-US" dirty="0" err="1"/>
              <a:t>npm</a:t>
            </a:r>
            <a:r>
              <a:rPr lang="en-US" dirty="0"/>
              <a:t> create </a:t>
            </a:r>
            <a:r>
              <a:rPr lang="en-US" dirty="0" err="1"/>
              <a:t>vite@latest</a:t>
            </a:r>
            <a:r>
              <a:rPr lang="en-US" dirty="0"/>
              <a:t> my-project -- --template react-</a:t>
            </a:r>
            <a:r>
              <a:rPr lang="en-US" dirty="0" err="1"/>
              <a:t>ts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cd my-project</a:t>
            </a:r>
            <a:br>
              <a:rPr lang="ru-RU" dirty="0"/>
            </a:br>
            <a:r>
              <a:rPr lang="en-US" dirty="0" err="1"/>
              <a:t>npm</a:t>
            </a:r>
            <a:r>
              <a:rPr lang="en-US" dirty="0"/>
              <a:t> install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run dev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Создание проекта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</a:t>
            </a:r>
            <a:r>
              <a:rPr lang="en-US" dirty="0"/>
              <a:t>React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544257-2FDC-4E77-85F5-B7C650028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38" y="1668919"/>
            <a:ext cx="3520162" cy="35201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2F3FB9-E689-44ED-B0EA-A6FA8153B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38" y="2286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1519" cy="3393234"/>
          </a:xfrm>
        </p:spPr>
        <p:txBody>
          <a:bodyPr/>
          <a:lstStyle/>
          <a:p>
            <a:r>
              <a:rPr lang="ru-RU" dirty="0"/>
              <a:t>После создания проекта структура файлов будет следующей: </a:t>
            </a:r>
            <a:endParaRPr lang="en-US" dirty="0"/>
          </a:p>
          <a:p>
            <a:r>
              <a:rPr lang="ru-RU" dirty="0" err="1"/>
              <a:t>src</a:t>
            </a:r>
            <a:r>
              <a:rPr lang="ru-RU" dirty="0"/>
              <a:t>/ — содержит исходные файлы вашего приложения.</a:t>
            </a:r>
          </a:p>
          <a:p>
            <a:r>
              <a:rPr lang="ru-RU" dirty="0"/>
              <a:t>    </a:t>
            </a:r>
            <a:r>
              <a:rPr lang="ru-RU" dirty="0" err="1"/>
              <a:t>App.tsx</a:t>
            </a:r>
            <a:r>
              <a:rPr lang="ru-RU" dirty="0"/>
              <a:t> — главный компонент приложения.</a:t>
            </a:r>
          </a:p>
          <a:p>
            <a:r>
              <a:rPr lang="ru-RU" dirty="0"/>
              <a:t>    </a:t>
            </a:r>
            <a:r>
              <a:rPr lang="ru-RU" dirty="0" err="1"/>
              <a:t>main.tsx</a:t>
            </a:r>
            <a:r>
              <a:rPr lang="ru-RU" dirty="0"/>
              <a:t> — точка входа в приложение. </a:t>
            </a:r>
          </a:p>
          <a:p>
            <a:r>
              <a:rPr lang="ru-RU" dirty="0" err="1"/>
              <a:t>tsconfig.json</a:t>
            </a:r>
            <a:r>
              <a:rPr lang="ru-RU" dirty="0"/>
              <a:t> — конфигурационный файл </a:t>
            </a:r>
            <a:r>
              <a:rPr lang="ru-RU" dirty="0" err="1"/>
              <a:t>TypeScript</a:t>
            </a:r>
            <a:r>
              <a:rPr lang="ru-RU" dirty="0"/>
              <a:t>.</a:t>
            </a:r>
          </a:p>
          <a:p>
            <a:r>
              <a:rPr lang="ru-RU" dirty="0" err="1"/>
              <a:t>package.json</a:t>
            </a:r>
            <a:r>
              <a:rPr lang="ru-RU" dirty="0"/>
              <a:t> — описание зависимостей проекта.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Создание проекта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структура проекта на </a:t>
            </a:r>
            <a:r>
              <a:rPr lang="en-US" dirty="0" err="1"/>
              <a:t>vite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D25918-0FFA-4EFD-8284-B23DFAD4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85" y="1380391"/>
            <a:ext cx="358115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9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90118"/>
            <a:ext cx="11095356" cy="4118919"/>
          </a:xfrm>
        </p:spPr>
        <p:txBody>
          <a:bodyPr>
            <a:normAutofit/>
          </a:bodyPr>
          <a:lstStyle/>
          <a:p>
            <a:r>
              <a:rPr lang="ru-RU" sz="1400" dirty="0"/>
              <a:t>Во время прохождения предмета мы будем делать небольшое приложение интернет-магазина, на примере которого мы разберем основные возможности </a:t>
            </a:r>
            <a:r>
              <a:rPr lang="en-US" sz="1400" dirty="0"/>
              <a:t>React. </a:t>
            </a:r>
            <a:r>
              <a:rPr lang="ru-RU" sz="1400" dirty="0"/>
              <a:t>На данном семинаре мы только учимся верстать, поэтому основным заданием на сегодня будет верстка. Если вы уже умеете писать </a:t>
            </a:r>
            <a:r>
              <a:rPr lang="en-US" sz="1400" dirty="0"/>
              <a:t>CSS-</a:t>
            </a:r>
            <a:r>
              <a:rPr lang="ru-RU" sz="1400" dirty="0"/>
              <a:t>стили, это только приветствуется. Будет здорово, если вы расскажете как стилизовать компоненты другим студентам.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Создайте компонент </a:t>
            </a:r>
            <a:r>
              <a:rPr lang="ru-RU" sz="1400" dirty="0" err="1"/>
              <a:t>Header</a:t>
            </a:r>
            <a:r>
              <a:rPr lang="ru-RU" sz="1400" dirty="0"/>
              <a:t> , который отображает название магазина.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Создайте компонент </a:t>
            </a:r>
            <a:r>
              <a:rPr lang="ru-RU" sz="1400" dirty="0" err="1"/>
              <a:t>ProductList</a:t>
            </a:r>
            <a:r>
              <a:rPr lang="ru-RU" sz="1400" dirty="0"/>
              <a:t> , который отображает список товаров (если знаете, что такое </a:t>
            </a:r>
            <a:r>
              <a:rPr lang="ru-RU" sz="1400" i="1" dirty="0"/>
              <a:t>циклический рендеринг</a:t>
            </a:r>
            <a:r>
              <a:rPr lang="ru-RU" sz="1400" dirty="0"/>
              <a:t>, используйте его.</a:t>
            </a:r>
            <a:r>
              <a:rPr lang="en-US" sz="1400" dirty="0"/>
              <a:t> </a:t>
            </a:r>
            <a:r>
              <a:rPr lang="ru-RU" sz="1400" dirty="0"/>
              <a:t>О том, что это такое, мы поговорим на следующем занятии).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Создайте компонент </a:t>
            </a:r>
            <a:r>
              <a:rPr lang="ru-RU" sz="1400" dirty="0" err="1"/>
              <a:t>Footer</a:t>
            </a:r>
            <a:r>
              <a:rPr lang="ru-RU" sz="1400" dirty="0"/>
              <a:t> , который выводит контактную информацию.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Объедините все написанные компоненты в один главный и подключите его к </a:t>
            </a:r>
            <a:r>
              <a:rPr lang="en-US" sz="1400" dirty="0" err="1"/>
              <a:t>App.tsx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</p:spTree>
    <p:extLst>
      <p:ext uri="{BB962C8B-B14F-4D97-AF65-F5344CB8AC3E}">
        <p14:creationId xmlns:p14="http://schemas.microsoft.com/office/powerpoint/2010/main" val="211231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3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— это JavaScript-библиотека для создания динамических интерфейсов. Разработана Facebook в 2015 году. </a:t>
            </a:r>
            <a:r>
              <a:rPr lang="ru-RU" dirty="0" err="1"/>
              <a:t>React</a:t>
            </a:r>
            <a:r>
              <a:rPr lang="ru-RU" dirty="0"/>
              <a:t> популярен благодаря: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Компонентному подходу — приложение состоит из независимых модулей (компонентов).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Виртуальной DOM (</a:t>
            </a:r>
            <a:r>
              <a:rPr lang="ru-RU" dirty="0" err="1"/>
              <a:t>vDOM</a:t>
            </a:r>
            <a:r>
              <a:rPr lang="ru-RU" dirty="0"/>
              <a:t>), которая оптимизирует обновление реальной DOM.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Декларативному стилю — разработчик описывает, как приложение должно выглядеть в разных состояниях, а </a:t>
            </a:r>
            <a:r>
              <a:rPr lang="ru-RU" dirty="0" err="1"/>
              <a:t>React</a:t>
            </a:r>
            <a:r>
              <a:rPr lang="ru-RU" dirty="0"/>
              <a:t> автоматически управляет рендером.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React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525288-CD38-4DE0-91B2-0C7B1EDB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09" y="1952168"/>
            <a:ext cx="4289941" cy="38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ru-RU" dirty="0"/>
              <a:t>и </a:t>
            </a:r>
            <a:r>
              <a:rPr lang="en-US" dirty="0" err="1"/>
              <a:t>vDOM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5245561" cy="3393234"/>
          </a:xfrm>
        </p:spPr>
        <p:txBody>
          <a:bodyPr>
            <a:normAutofit/>
          </a:bodyPr>
          <a:lstStyle/>
          <a:p>
            <a:r>
              <a:rPr lang="ru-RU" b="1" dirty="0"/>
              <a:t>DOM</a:t>
            </a:r>
            <a:r>
              <a:rPr lang="ru-RU" dirty="0"/>
              <a:t> (Document Object Model) программный интерфейс для HTML- и XML- документов, которое предоставляет структурированное представление документов и определяет способ взаимодействия программ с этими документами. При помощи DOM разработчику под силу менять структуру HTML-страницы, редактировать стили конкретных элементов на странице и их содержимое. По существу, DOM соединяет веб-страницу с языками программирования и представляет собой древовидную структуру, узлами и листьями которой служат объекты или строки. Если браузер преобразует код страницы в изображение, то DOM -- это ее программное воплощение. Каждый узел — это элемент страницы, и изменения в DOM часто вызывают перерисовку всей страницы, что замедляет работу.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ru-RU" dirty="0"/>
              <a:t>и </a:t>
            </a:r>
            <a:r>
              <a:rPr lang="en-US" dirty="0" err="1"/>
              <a:t>vDOM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A25047-66F7-4A7F-9B21-448CF3FC0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7790"/>
            <a:ext cx="5385271" cy="465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ru-RU" dirty="0"/>
              <a:t>и </a:t>
            </a:r>
            <a:r>
              <a:rPr lang="en-US" dirty="0" err="1"/>
              <a:t>vDOM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5245561" cy="4498124"/>
          </a:xfrm>
        </p:spPr>
        <p:txBody>
          <a:bodyPr>
            <a:normAutofit/>
          </a:bodyPr>
          <a:lstStyle/>
          <a:p>
            <a:r>
              <a:rPr lang="ru-RU" b="1" dirty="0" err="1"/>
              <a:t>vDOM</a:t>
            </a:r>
            <a:r>
              <a:rPr lang="ru-RU" dirty="0"/>
              <a:t> (Virtual DOM) — виртуальная копия DOM. </a:t>
            </a:r>
            <a:r>
              <a:rPr lang="ru-RU" dirty="0" err="1"/>
              <a:t>React</a:t>
            </a:r>
            <a:r>
              <a:rPr lang="ru-RU" dirty="0"/>
              <a:t> использует </a:t>
            </a:r>
            <a:r>
              <a:rPr lang="ru-RU" dirty="0" err="1"/>
              <a:t>vDOM</a:t>
            </a:r>
            <a:r>
              <a:rPr lang="ru-RU" dirty="0"/>
              <a:t> для минимизации изменений в реальной DOM, обновляя только изменённые элементы, что делает интерфейсы быстрее.</a:t>
            </a:r>
            <a:endParaRPr lang="en-US" dirty="0"/>
          </a:p>
          <a:p>
            <a:r>
              <a:rPr lang="ru-RU" dirty="0"/>
              <a:t>При отображении компонентов и при разработке приложения </a:t>
            </a:r>
            <a:r>
              <a:rPr lang="ru-RU" dirty="0" err="1"/>
              <a:t>React</a:t>
            </a:r>
            <a:r>
              <a:rPr lang="ru-RU" dirty="0"/>
              <a:t> оперирует такой структурой данных как виртуальная объектная модель документа</a:t>
            </a:r>
            <a:r>
              <a:rPr lang="en-US" dirty="0"/>
              <a:t>. </a:t>
            </a:r>
            <a:r>
              <a:rPr lang="ru-RU" dirty="0"/>
              <a:t>Она имитирует и отражает действительное DOM-дерево, которое есть у браузера, когда он пытается отрисовать верстку страницы. Виртуальное DOM-дерево живет и существует, пока страница, написанная на </a:t>
            </a:r>
            <a:r>
              <a:rPr lang="ru-RU" dirty="0" err="1"/>
              <a:t>React</a:t>
            </a:r>
            <a:r>
              <a:rPr lang="ru-RU" dirty="0"/>
              <a:t>, открыта в браузере. Оно служит промежуточным слоем между реальным DOM и кодом приложения в качестве оптимизации отрисовки, и разработчик с ней напрямую не работает.</a:t>
            </a:r>
          </a:p>
          <a:p>
            <a:r>
              <a:rPr lang="ru-RU" b="1" dirty="0"/>
              <a:t>Как работает </a:t>
            </a:r>
            <a:r>
              <a:rPr lang="ru-RU" b="1" dirty="0" err="1"/>
              <a:t>vDOM</a:t>
            </a:r>
            <a:r>
              <a:rPr lang="ru-RU" b="1" dirty="0"/>
              <a:t>?</a:t>
            </a:r>
          </a:p>
          <a:p>
            <a:pPr>
              <a:buFont typeface="+mj-lt"/>
              <a:buAutoNum type="arabicPeriod"/>
            </a:pPr>
            <a:r>
              <a:rPr lang="ru-RU" dirty="0" err="1"/>
              <a:t>React</a:t>
            </a:r>
            <a:r>
              <a:rPr lang="ru-RU" dirty="0"/>
              <a:t> создает </a:t>
            </a:r>
            <a:r>
              <a:rPr lang="ru-RU" dirty="0" err="1"/>
              <a:t>vDOM</a:t>
            </a:r>
            <a:r>
              <a:rPr lang="ru-RU" dirty="0"/>
              <a:t> — это копия реальной DOM.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При изменении данных в приложении </a:t>
            </a:r>
            <a:r>
              <a:rPr lang="ru-RU" dirty="0" err="1"/>
              <a:t>React</a:t>
            </a:r>
            <a:r>
              <a:rPr lang="ru-RU" dirty="0"/>
              <a:t> обновляет </a:t>
            </a:r>
            <a:r>
              <a:rPr lang="ru-RU" dirty="0" err="1"/>
              <a:t>vDOM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 err="1"/>
              <a:t>React</a:t>
            </a:r>
            <a:r>
              <a:rPr lang="ru-RU" dirty="0"/>
              <a:t> сравнивает изменения в </a:t>
            </a:r>
            <a:r>
              <a:rPr lang="ru-RU" dirty="0" err="1"/>
              <a:t>vDOM</a:t>
            </a:r>
            <a:r>
              <a:rPr lang="ru-RU" dirty="0"/>
              <a:t> с реальной DOM </a:t>
            </a:r>
          </a:p>
          <a:p>
            <a:pPr>
              <a:buFont typeface="+mj-lt"/>
              <a:buAutoNum type="arabicPeriod"/>
            </a:pPr>
            <a:r>
              <a:rPr lang="ru-RU" dirty="0"/>
              <a:t>Изменения переносятся только на измененные элементы реальной DOM, оптимизируя процесс рендеринга.</a:t>
            </a:r>
          </a:p>
          <a:p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ru-RU" dirty="0"/>
              <a:t>и </a:t>
            </a:r>
            <a:r>
              <a:rPr lang="en-US" dirty="0" err="1"/>
              <a:t>vDOM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F1CEE3-4753-46A9-B417-561FFEC2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92" y="1626575"/>
            <a:ext cx="5520002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Компоненты — основа </a:t>
            </a:r>
            <a:r>
              <a:rPr lang="ru-RU" dirty="0" err="1"/>
              <a:t>React</a:t>
            </a:r>
            <a:r>
              <a:rPr lang="ru-RU" dirty="0"/>
              <a:t>. Они позволяют разделить интерфейс на независимые части, которые можно использовать повторно.</a:t>
            </a:r>
          </a:p>
          <a:p>
            <a:r>
              <a:rPr lang="ru-RU" b="1" dirty="0"/>
              <a:t>Компонент</a:t>
            </a:r>
            <a:r>
              <a:rPr lang="ru-RU" dirty="0"/>
              <a:t> - это фундаментальный строительный блок, который содержит в себе информацию о:</a:t>
            </a:r>
          </a:p>
          <a:p>
            <a:r>
              <a:rPr lang="ru-RU" dirty="0"/>
              <a:t>• Типе HTML-элемента</a:t>
            </a:r>
          </a:p>
          <a:p>
            <a:r>
              <a:rPr lang="ru-RU" dirty="0"/>
              <a:t>• Его свойствах и атрибутах</a:t>
            </a:r>
          </a:p>
          <a:p>
            <a:r>
              <a:rPr lang="ru-RU" dirty="0"/>
              <a:t>• Дочерних элементах</a:t>
            </a:r>
          </a:p>
          <a:p>
            <a:r>
              <a:rPr lang="ru-RU" dirty="0"/>
              <a:t>Когда разработчик пишет компонент, он должен учитывать, что разрабатываемый компонент может в дальнейшем где-либо использоваться. В этом основной смысл компонента -- </a:t>
            </a:r>
            <a:r>
              <a:rPr lang="ru-RU" i="1" dirty="0" err="1"/>
              <a:t>переиспользуемость</a:t>
            </a:r>
            <a:r>
              <a:rPr lang="ru-RU" dirty="0"/>
              <a:t>. Использование одного и того же компонента в похожей ситуации во время разработки экономит много времени, ведь теперь не приходится писать один и тот же код по нескольку раз.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Компонент </a:t>
            </a:r>
            <a:r>
              <a:rPr lang="en-US" dirty="0"/>
              <a:t>React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147422-D401-4880-B259-21CD0BD0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9663"/>
            <a:ext cx="5774644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5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3806809" cy="3393234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React</a:t>
            </a:r>
            <a:r>
              <a:rPr lang="ru-RU" dirty="0"/>
              <a:t> есть два типа компонентов: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Функциональные компоненты — это функции, которые возвращают JSX. До версии </a:t>
            </a:r>
            <a:r>
              <a:rPr lang="ru-RU" dirty="0" err="1"/>
              <a:t>React</a:t>
            </a:r>
            <a:r>
              <a:rPr lang="ru-RU" dirty="0"/>
              <a:t> 16.8 не поддерживали состояние.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Классовые компоненты — классы, расширяющие </a:t>
            </a:r>
            <a:r>
              <a:rPr lang="ru-RU" dirty="0" err="1"/>
              <a:t>React.Component</a:t>
            </a:r>
            <a:r>
              <a:rPr lang="ru-RU" dirty="0"/>
              <a:t>. Они поддерживают методы жизненного цикла и состояние.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8DC269-D362-4F58-81A7-C2BEACF4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20" y="1253186"/>
            <a:ext cx="6455382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224814"/>
            <a:ext cx="3923349" cy="4092281"/>
          </a:xfrm>
        </p:spPr>
        <p:txBody>
          <a:bodyPr>
            <a:normAutofit/>
          </a:bodyPr>
          <a:lstStyle/>
          <a:p>
            <a:r>
              <a:rPr lang="ru-RU" dirty="0"/>
              <a:t>JSX</a:t>
            </a:r>
            <a:r>
              <a:rPr lang="en-US" dirty="0"/>
              <a:t> (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X</a:t>
            </a:r>
            <a:r>
              <a:rPr lang="en-US" dirty="0"/>
              <a:t>ML)</a:t>
            </a:r>
            <a:r>
              <a:rPr lang="ru-RU" dirty="0"/>
              <a:t> — это расширение синтаксиса JavaScript, которое позволяет писать HTML-подобный код внутри JavaScript. Он упрощает создание интерфейсов, делая код более читабельным и удобным. JSX простыми словами -- это способ записи компонентов как будто они сами по себе являются тегами. Такие "теги" можно использовать в файлах с расширениями</a:t>
            </a:r>
            <a:r>
              <a:rPr lang="en-US" dirty="0"/>
              <a:t> </a:t>
            </a:r>
            <a:r>
              <a:rPr lang="ru-RU" dirty="0"/>
              <a:t>.</a:t>
            </a:r>
            <a:r>
              <a:rPr lang="ru-RU" dirty="0" err="1"/>
              <a:t>jsx</a:t>
            </a:r>
            <a:r>
              <a:rPr lang="ru-RU" dirty="0"/>
              <a:t> и </a:t>
            </a:r>
            <a:r>
              <a:rPr lang="en-US" dirty="0"/>
              <a:t>.</a:t>
            </a:r>
            <a:r>
              <a:rPr lang="ru-RU" dirty="0" err="1"/>
              <a:t>tsx</a:t>
            </a:r>
            <a:r>
              <a:rPr lang="ru-RU" dirty="0"/>
              <a:t>, и выглядит это так:</a:t>
            </a:r>
            <a:endParaRPr lang="en-US" dirty="0"/>
          </a:p>
          <a:p>
            <a:r>
              <a:rPr lang="ru-RU" b="1" dirty="0"/>
              <a:t>Преимущества использования JSX</a:t>
            </a:r>
            <a:r>
              <a:rPr lang="en-US" b="1" dirty="0"/>
              <a:t>: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Упрощает разработку UI: позволяет визуализировать структуру компонента так, как она будет выглядеть в браузере.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Динамические данные: JavaScript-код легко интегрируется внутрь разметки.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Прозрачность: JSX превращается в вызовы </a:t>
            </a:r>
            <a:r>
              <a:rPr lang="ru-RU" dirty="0" err="1"/>
              <a:t>React.createElement</a:t>
            </a:r>
            <a:r>
              <a:rPr lang="ru-RU" dirty="0"/>
              <a:t>(), что дает гибкость при создании интерфейсов.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7A9F96-9291-4E45-A9E0-12ED685E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72" y="2224814"/>
            <a:ext cx="7039942" cy="32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6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Жизненный цикл компонента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70450A-83AA-44BA-A1DD-985DE1F7D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3" y="1398802"/>
            <a:ext cx="11032793" cy="40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448" y="2283132"/>
            <a:ext cx="3915765" cy="3393234"/>
          </a:xfrm>
        </p:spPr>
        <p:txBody>
          <a:bodyPr/>
          <a:lstStyle/>
          <a:p>
            <a:r>
              <a:rPr lang="ru-RU" b="1" dirty="0" err="1"/>
              <a:t>componentDidMount</a:t>
            </a:r>
            <a:r>
              <a:rPr lang="ru-RU" b="1" dirty="0"/>
              <a:t>() </a:t>
            </a:r>
            <a:r>
              <a:rPr lang="ru-RU" dirty="0"/>
              <a:t>: вызывается после того, как компонент был добавлен в DOM. Используется для загрузки данных с сервера.</a:t>
            </a:r>
          </a:p>
          <a:p>
            <a:r>
              <a:rPr lang="ru-RU" b="1" dirty="0" err="1"/>
              <a:t>componentDidUpdate</a:t>
            </a:r>
            <a:r>
              <a:rPr lang="ru-RU" b="1" dirty="0"/>
              <a:t>() </a:t>
            </a:r>
            <a:r>
              <a:rPr lang="ru-RU" dirty="0"/>
              <a:t>: вызывается после обновления компонента.</a:t>
            </a:r>
          </a:p>
          <a:p>
            <a:r>
              <a:rPr lang="ru-RU" b="1" dirty="0" err="1"/>
              <a:t>componentWillUnmount</a:t>
            </a:r>
            <a:r>
              <a:rPr lang="ru-RU" b="1" dirty="0"/>
              <a:t>() </a:t>
            </a:r>
            <a:r>
              <a:rPr lang="ru-RU" dirty="0"/>
              <a:t>: вызывается перед тем, как компонент будет удален из DOM.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Методы жизненного цикла компонента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методов жизненного цикла в классовых компонентах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09AC9D-F2C4-46B4-B776-2B6262F3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27" y="2224815"/>
            <a:ext cx="56864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55940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E" id="{8DCF8B5A-FBA1-4A5A-92AE-3E2774DCF716}" vid="{6BEF237E-7E33-49B7-9286-7D5EB88FEE7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HSE</Template>
  <TotalTime>255</TotalTime>
  <Words>1207</Words>
  <Application>Microsoft Office PowerPoint</Application>
  <PresentationFormat>Широкоэкранный</PresentationFormat>
  <Paragraphs>105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HSE Sans</vt:lpstr>
      <vt:lpstr>HSE</vt:lpstr>
      <vt:lpstr>Основы React</vt:lpstr>
      <vt:lpstr>Что такое React</vt:lpstr>
      <vt:lpstr>DOM и vDOM</vt:lpstr>
      <vt:lpstr>DOM и vDOM</vt:lpstr>
      <vt:lpstr>Компоненты</vt:lpstr>
      <vt:lpstr>Функциональные и классовые компоненты</vt:lpstr>
      <vt:lpstr>JSX</vt:lpstr>
      <vt:lpstr>Презентация PowerPoint</vt:lpstr>
      <vt:lpstr>Изменение методов жизненного цикла в классовых компонентах</vt:lpstr>
      <vt:lpstr>Пропсы</vt:lpstr>
      <vt:lpstr>Создание проекта React</vt:lpstr>
      <vt:lpstr>Файловая структура проекта на vite</vt:lpstr>
      <vt:lpstr>Задание на семинар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типы TypeScript</dc:title>
  <dc:creator>Семён Гурин</dc:creator>
  <cp:lastModifiedBy>Семён Гурин</cp:lastModifiedBy>
  <cp:revision>28</cp:revision>
  <dcterms:created xsi:type="dcterms:W3CDTF">2024-09-07T17:05:28Z</dcterms:created>
  <dcterms:modified xsi:type="dcterms:W3CDTF">2024-10-06T11:39:02Z</dcterms:modified>
</cp:coreProperties>
</file>