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89" r:id="rId2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91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5CC4-8800-47E4-A94E-44DD6E4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F19B-0E0E-4AE9-9610-33DCFB72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764F-D995-4B2E-8CF2-4E01B97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959-D2D5-4683-8E82-AB1C2E43766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88458-A47C-4077-8AAC-9595759B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C9945-D6F2-42E3-93F3-6C46D90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41292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0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6393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9959-D2D5-4683-8E82-AB1C2E43766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93DCE4-5FBC-4899-B3A0-7D2CA8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3CC57-4094-4CAC-9B28-504D07D7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B911799-8889-452A-82F3-359D81F61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286DA0-33B6-40E1-B7D3-84856E8859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6F89695-88EB-4BE7-9927-DBAE719F1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/>
              <a:t>Перегрузка методов</a:t>
            </a:r>
          </a:p>
          <a:p>
            <a:r>
              <a:rPr lang="ru-RU" dirty="0"/>
              <a:t>Индексируемые типы</a:t>
            </a:r>
          </a:p>
          <a:p>
            <a:r>
              <a:rPr lang="ru-RU" dirty="0"/>
              <a:t>Дженерики</a:t>
            </a:r>
          </a:p>
          <a:p>
            <a:r>
              <a:rPr lang="ru-RU" dirty="0"/>
              <a:t>Условные типы</a:t>
            </a:r>
          </a:p>
          <a:p>
            <a:r>
              <a:rPr lang="ru-RU" dirty="0"/>
              <a:t>Сопоставленные типы</a:t>
            </a:r>
          </a:p>
          <a:p>
            <a:r>
              <a:rPr lang="en-US" dirty="0"/>
              <a:t>infer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5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1519" cy="3393234"/>
          </a:xfrm>
        </p:spPr>
        <p:txBody>
          <a:bodyPr>
            <a:normAutofit/>
          </a:bodyPr>
          <a:lstStyle/>
          <a:p>
            <a:r>
              <a:rPr lang="ru-RU" dirty="0"/>
              <a:t>У нас есть тип Value, которое представляет собой перечисление всевозможных типов, которые могут встречаться в свойстве </a:t>
            </a:r>
            <a:r>
              <a:rPr lang="ru-RU" dirty="0" err="1"/>
              <a:t>value</a:t>
            </a:r>
            <a:r>
              <a:rPr lang="ru-RU" dirty="0"/>
              <a:t>. А что если мы хотим вытащить тип этого же свойства, принимая во внимание подвижность кода, когда нам будет необходимо добавлять все новые и новые валюты, все также не используя перечисление типов? Здесь нам понадобится ключевое слово </a:t>
            </a:r>
            <a:r>
              <a:rPr lang="ru-RU" dirty="0" err="1"/>
              <a:t>infer</a:t>
            </a:r>
            <a:r>
              <a:rPr lang="en-US" dirty="0"/>
              <a:t>.</a:t>
            </a:r>
          </a:p>
          <a:p>
            <a:r>
              <a:rPr lang="ru-RU" dirty="0"/>
              <a:t>Разберем синтаксис по порядку. Мы описываем обобщенный тип </a:t>
            </a:r>
            <a:r>
              <a:rPr lang="ru-RU" dirty="0" err="1"/>
              <a:t>InferValue</a:t>
            </a:r>
            <a:r>
              <a:rPr lang="ru-RU" dirty="0"/>
              <a:t>, который проверяет переданный ему тип на наличие поля </a:t>
            </a:r>
            <a:r>
              <a:rPr lang="ru-RU" dirty="0" err="1"/>
              <a:t>value</a:t>
            </a:r>
            <a:r>
              <a:rPr lang="ru-RU" dirty="0"/>
              <a:t>, тип которого надо временно запомнить как псевдоним </a:t>
            </a:r>
            <a:r>
              <a:rPr lang="ru-RU" dirty="0" err="1"/>
              <a:t>ValueType</a:t>
            </a:r>
            <a:r>
              <a:rPr lang="ru-RU" dirty="0"/>
              <a:t> (ключевое слово </a:t>
            </a:r>
            <a:r>
              <a:rPr lang="ru-RU" dirty="0" err="1"/>
              <a:t>infer</a:t>
            </a:r>
            <a:r>
              <a:rPr lang="ru-RU" dirty="0"/>
              <a:t> позволяет запомнить</a:t>
            </a:r>
            <a:r>
              <a:rPr lang="en-US" dirty="0"/>
              <a:t> </a:t>
            </a:r>
            <a:r>
              <a:rPr lang="ru-RU" dirty="0"/>
              <a:t>тип свойства </a:t>
            </a:r>
            <a:r>
              <a:rPr lang="ru-RU" dirty="0" err="1"/>
              <a:t>value</a:t>
            </a:r>
            <a:r>
              <a:rPr lang="ru-RU" dirty="0"/>
              <a:t>). И если там такое поле есть (проверка ключевым словом </a:t>
            </a:r>
            <a:r>
              <a:rPr lang="ru-RU" dirty="0" err="1"/>
              <a:t>extends</a:t>
            </a:r>
            <a:r>
              <a:rPr lang="en-US" dirty="0"/>
              <a:t> </a:t>
            </a:r>
            <a:r>
              <a:rPr lang="ru-RU" dirty="0"/>
              <a:t>положительная), то этот тип и вернуть. Иначе это будет псевдоним для </a:t>
            </a:r>
            <a:r>
              <a:rPr lang="ru-RU" dirty="0" err="1"/>
              <a:t>neve</a:t>
            </a:r>
            <a:r>
              <a:rPr lang="en-US" dirty="0"/>
              <a:t>r.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infer</a:t>
            </a:r>
            <a:endParaRPr lang="ru-RU" dirty="0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внутренних типов из условных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207108-A062-4D1E-BF14-E2137EC9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2277144"/>
            <a:ext cx="6399197" cy="230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1519" cy="3393234"/>
          </a:xfrm>
        </p:spPr>
        <p:txBody>
          <a:bodyPr>
            <a:normAutofit/>
          </a:bodyPr>
          <a:lstStyle/>
          <a:p>
            <a:r>
              <a:rPr lang="ru-RU" dirty="0"/>
              <a:t>Сопоставленный тип - это универсальный тип, который использует индекс ключей для их перебора для создания нового типа. Представим, что у нас есть тип с какими-то фичами, которыми обладает наше приложение, и эти фичи как-то реализованы:</a:t>
            </a:r>
          </a:p>
          <a:p>
            <a:r>
              <a:rPr lang="ru-RU" dirty="0"/>
              <a:t>При помощи индексации и обобщения мы сумеем превратить все поля типа </a:t>
            </a:r>
            <a:r>
              <a:rPr lang="ru-RU" dirty="0" err="1"/>
              <a:t>Features</a:t>
            </a:r>
            <a:r>
              <a:rPr lang="ru-RU" dirty="0"/>
              <a:t> в </a:t>
            </a:r>
            <a:r>
              <a:rPr lang="ru-RU" dirty="0" err="1"/>
              <a:t>boolean</a:t>
            </a:r>
            <a:r>
              <a:rPr lang="ru-RU" dirty="0"/>
              <a:t>:</a:t>
            </a:r>
          </a:p>
          <a:p>
            <a:r>
              <a:rPr lang="ru-RU" dirty="0"/>
              <a:t>В этом примере сопоставленным типом будет являться тип </a:t>
            </a:r>
            <a:r>
              <a:rPr lang="ru-RU" dirty="0" err="1"/>
              <a:t>OptionsFlags</a:t>
            </a:r>
            <a:r>
              <a:rPr lang="ru-RU" dirty="0"/>
              <a:t>, потому что через него будут обрабатываться другие типы. И на основе тех типов, которые мы будем передавать в обобщение, будут конструироваться другие. Сопоставляемые типы могут изменять как какое-то конкретное свойство или множество свойств, так и все свойства обобщения сразу. Для этого используется конструкция [&lt;псевдоним&gt;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keyof</a:t>
            </a:r>
            <a:r>
              <a:rPr lang="ru-RU" dirty="0"/>
              <a:t> &lt;</a:t>
            </a:r>
            <a:r>
              <a:rPr lang="ru-RU" dirty="0" err="1"/>
              <a:t>тип_из_обобщения</a:t>
            </a:r>
            <a:r>
              <a:rPr lang="ru-RU" dirty="0"/>
              <a:t>&gt;].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Сопоставленные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Сопоставленные типы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1FE008-F1CF-4501-B0E6-FE9A5F2F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1447790"/>
            <a:ext cx="5955484" cy="40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016976"/>
            <a:ext cx="2459616" cy="4392062"/>
          </a:xfrm>
        </p:spPr>
        <p:txBody>
          <a:bodyPr>
            <a:normAutofit/>
          </a:bodyPr>
          <a:lstStyle/>
          <a:p>
            <a:r>
              <a:rPr lang="ru-RU" dirty="0"/>
              <a:t>Важное отличие сопоставленных типов от простой индексации заключается в том, что в сопоставленном типе можно модифицировать не только тип свойства, но и его дескрипторы. В </a:t>
            </a:r>
            <a:r>
              <a:rPr lang="ru-RU" dirty="0" err="1"/>
              <a:t>TypeScript</a:t>
            </a:r>
            <a:r>
              <a:rPr lang="ru-RU" dirty="0"/>
              <a:t> можно использовать два дополнительных модификатора, которые можно применять при сопоставлении: ? и </a:t>
            </a:r>
            <a:r>
              <a:rPr lang="ru-RU" dirty="0" err="1"/>
              <a:t>readonly</a:t>
            </a:r>
            <a:r>
              <a:rPr lang="ru-RU" dirty="0"/>
              <a:t>. Они влияют на обязательность свойства и его изменяемость в процессе выполнения кода. Эти модификаторы во время сопоставления можно удалять или добавлять при помощи префикса - и + соответственно. Если префикса нет, по умолчанию используется префикс +. Рассмотрим это на примере.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Сопоставленные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сопоставления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639E773-2339-4E8B-BA4D-CA708BAF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50" y="1934598"/>
            <a:ext cx="4865583" cy="42877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0242DA-6C55-460D-9EE1-4326DA64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67" y="1935892"/>
            <a:ext cx="4044588" cy="28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9755" cy="4392062"/>
          </a:xfrm>
        </p:spPr>
        <p:txBody>
          <a:bodyPr>
            <a:norm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предоставляет разработчику определенный набор обобщений и сопоставленных типов, позволяющий производить различные манипуляции над другими типами. Мы начнем с основных и наиболее часто используемых утилитных типов, объясним их предназначение и покажем пример, в каком случае ими удобно пользоваться.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40613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9755" cy="4392062"/>
          </a:xfrm>
        </p:spPr>
        <p:txBody>
          <a:bodyPr>
            <a:normAutofit/>
          </a:bodyPr>
          <a:lstStyle/>
          <a:p>
            <a:r>
              <a:rPr lang="ru-RU" dirty="0" err="1"/>
              <a:t>Partial</a:t>
            </a:r>
            <a:r>
              <a:rPr lang="ru-RU" dirty="0"/>
              <a:t> - это тип, выставляющий все поля типа обобщения как необязательные. Им удобно пользоваться, когда мы знаем структуру объекта, но не можем гарантировать, что конкретные свойства будут присутствовать в объекте. Частое применение такому типу можно встретить, когда мы пытаемся типизировать ответы с сервера на клиентской части нашего приложения.</a:t>
            </a:r>
            <a:endParaRPr lang="en-US" dirty="0"/>
          </a:p>
          <a:p>
            <a:r>
              <a:rPr lang="ru-RU" dirty="0" err="1"/>
              <a:t>Required</a:t>
            </a:r>
            <a:r>
              <a:rPr lang="ru-RU" dirty="0"/>
              <a:t> - тип, обратный по действию к </a:t>
            </a:r>
            <a:r>
              <a:rPr lang="ru-RU" dirty="0" err="1"/>
              <a:t>Partial</a:t>
            </a:r>
            <a:r>
              <a:rPr lang="ru-RU" dirty="0"/>
              <a:t>, он делает все свойства типа обязательными. Можно использовать, например, когда мы хотим объединить два объекта, и при этом ожидаем, что обязательный набор свойств будет в новом объекте: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ru-RU" dirty="0"/>
              <a:t>и </a:t>
            </a:r>
            <a:r>
              <a:rPr lang="en-US" dirty="0"/>
              <a:t>Required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79290E-FF43-46B7-8686-FAA12252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5" y="1447790"/>
            <a:ext cx="6261777" cy="43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9755" cy="4392062"/>
          </a:xfrm>
        </p:spPr>
        <p:txBody>
          <a:bodyPr>
            <a:normAutofit/>
          </a:bodyPr>
          <a:lstStyle/>
          <a:p>
            <a:r>
              <a:rPr lang="ru-RU" dirty="0"/>
              <a:t>С этим типом мы в какой-то степени уже знакомы. Этот утилитный тип помечает все поля обобщения как </a:t>
            </a:r>
            <a:r>
              <a:rPr lang="ru-RU" dirty="0" err="1"/>
              <a:t>readonly</a:t>
            </a:r>
            <a:r>
              <a:rPr lang="ru-RU" dirty="0"/>
              <a:t>. Необходимо использовать в тех ситуациях, где мы стремимся сохранить объект в первоначальном виде и изменять его нельзя. Такое свойство объектов, при котором они не изменяются внутри, называется </a:t>
            </a:r>
            <a:r>
              <a:rPr lang="ru-RU" dirty="0" err="1"/>
              <a:t>иммутабельностью</a:t>
            </a:r>
            <a:r>
              <a:rPr lang="ru-RU" dirty="0"/>
              <a:t> (от англ. </a:t>
            </a:r>
            <a:r>
              <a:rPr lang="ru-RU" dirty="0" err="1"/>
              <a:t>immutable</a:t>
            </a:r>
            <a:r>
              <a:rPr lang="ru-RU" dirty="0"/>
              <a:t> - неизменяемый).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1D36E8-16A0-4D6D-BA6F-4FCF864C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1447790"/>
            <a:ext cx="5851187" cy="46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3104653" cy="4392062"/>
          </a:xfrm>
        </p:spPr>
        <p:txBody>
          <a:bodyPr>
            <a:normAutofit/>
          </a:bodyPr>
          <a:lstStyle/>
          <a:p>
            <a:r>
              <a:rPr lang="ru-RU" dirty="0"/>
              <a:t>Тип </a:t>
            </a:r>
            <a:r>
              <a:rPr lang="ru-RU" dirty="0" err="1"/>
              <a:t>Record</a:t>
            </a:r>
            <a:r>
              <a:rPr lang="ru-RU" dirty="0"/>
              <a:t> используется для типизации объектов, где у всех ключей будет тип Key, а у значений - Value. Такой тип накладывает ограничение на тип ключей и значений. С помощью него удобно объявлять объекты, ключами которого должны быть, например, из </a:t>
            </a:r>
            <a:r>
              <a:rPr lang="ru-RU" dirty="0" err="1"/>
              <a:t>enum’а</a:t>
            </a:r>
            <a:r>
              <a:rPr lang="ru-RU" dirty="0"/>
              <a:t>, а значениями только числа или </a:t>
            </a:r>
            <a:r>
              <a:rPr lang="ru-RU" dirty="0" err="1"/>
              <a:t>boolean</a:t>
            </a:r>
            <a:r>
              <a:rPr lang="ru-RU" dirty="0"/>
              <a:t>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Record&lt;Key, Value&gt;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73B531-7BAC-4505-9DD8-5197145B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13" y="2016976"/>
            <a:ext cx="6744098" cy="36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9755" cy="4392062"/>
          </a:xfrm>
        </p:spPr>
        <p:txBody>
          <a:bodyPr>
            <a:normAutofit/>
          </a:bodyPr>
          <a:lstStyle/>
          <a:p>
            <a:r>
              <a:rPr lang="ru-RU" dirty="0"/>
              <a:t>При помощи утилитного типа </a:t>
            </a:r>
            <a:r>
              <a:rPr lang="ru-RU" dirty="0" err="1"/>
              <a:t>Pick</a:t>
            </a:r>
            <a:r>
              <a:rPr lang="ru-RU" dirty="0"/>
              <a:t> можно создать новый тип, который будет состоять только из свойств </a:t>
            </a:r>
            <a:r>
              <a:rPr lang="ru-RU" dirty="0" err="1"/>
              <a:t>Keys</a:t>
            </a:r>
            <a:r>
              <a:rPr lang="ru-RU" dirty="0"/>
              <a:t> типа Type:</a:t>
            </a:r>
          </a:p>
          <a:p>
            <a:r>
              <a:rPr lang="ru-RU" dirty="0"/>
              <a:t>Обратите внимание, что для перечисления ключей, необходимых для захвата из типа, мы используем перечисление типов (используем символ вертикальной черты, а ключи используем как строковые константные типы). Этим типом удобно проверять объект на наличие лишних свойств либо проверять недостающие. </a:t>
            </a:r>
            <a:r>
              <a:rPr lang="ru-RU" dirty="0" err="1"/>
              <a:t>Omit</a:t>
            </a:r>
            <a:r>
              <a:rPr lang="ru-RU" dirty="0"/>
              <a:t> же используется для того, чтобы создать новый тип, в котором будут отсутствовать указанные ключи.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и Omit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BB410A-03FD-491C-9F46-21FC7CF4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94" y="1120345"/>
            <a:ext cx="4744995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016976"/>
            <a:ext cx="4389755" cy="4392062"/>
          </a:xfrm>
        </p:spPr>
        <p:txBody>
          <a:bodyPr>
            <a:normAutofit/>
          </a:bodyPr>
          <a:lstStyle/>
          <a:p>
            <a:r>
              <a:rPr lang="ru-RU" dirty="0" err="1"/>
              <a:t>NonNullable</a:t>
            </a:r>
            <a:r>
              <a:rPr lang="ru-RU" dirty="0"/>
              <a:t> позволяет разработчику убрать из типа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При помощи </a:t>
            </a:r>
            <a:r>
              <a:rPr lang="ru-RU" dirty="0" err="1"/>
              <a:t>ReturnType</a:t>
            </a:r>
            <a:r>
              <a:rPr lang="ru-RU" dirty="0"/>
              <a:t> можно получить тип возвращаемого значения из функции.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NonNullable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ReturnType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D43E8-0A9A-41BC-930B-21C06D1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8" y="1206843"/>
            <a:ext cx="5461345" cy="52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90118"/>
            <a:ext cx="4389755" cy="4118919"/>
          </a:xfrm>
        </p:spPr>
        <p:txBody>
          <a:bodyPr>
            <a:norm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позволяет создавать константные типы на основе строк и манипуляций над ними.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Утилитные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типы манипуляций над строками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C142F3-5DB9-42F2-B55E-A7A8EB05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1532238"/>
            <a:ext cx="6308124" cy="42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Перегрузка </a:t>
            </a:r>
            <a:r>
              <a:rPr lang="ru-RU" dirty="0"/>
              <a:t>- это приём программирования, который позволяет разработчику для методов с разными параметрами использовать одно и то же имя.</a:t>
            </a:r>
          </a:p>
          <a:p>
            <a:r>
              <a:rPr lang="ru-RU" dirty="0"/>
              <a:t>В </a:t>
            </a:r>
            <a:r>
              <a:rPr lang="ru-RU" dirty="0" err="1"/>
              <a:t>TypeScript</a:t>
            </a:r>
            <a:r>
              <a:rPr lang="ru-RU" dirty="0"/>
              <a:t> перегрузка реализуется не так как в других языках программирования по типу Java или C#. К сожалению, </a:t>
            </a:r>
            <a:r>
              <a:rPr lang="ru-RU" dirty="0" err="1"/>
              <a:t>TypeScript</a:t>
            </a:r>
            <a:r>
              <a:rPr lang="ru-RU" dirty="0"/>
              <a:t> не позволит нам написать два раза один и тот же метод, для него это будет синтаксической ошибкой. Все из-за того, что TS, как и JS, оперирует одним пространством имен внутри одной программы, и любая функция, будь то </a:t>
            </a:r>
            <a:r>
              <a:rPr lang="ru-RU" dirty="0" err="1"/>
              <a:t>обявленная</a:t>
            </a:r>
            <a:r>
              <a:rPr lang="ru-RU" dirty="0"/>
              <a:t> императивно, или декларативно, или даже </a:t>
            </a:r>
            <a:r>
              <a:rPr lang="ru-RU" dirty="0" err="1"/>
              <a:t>стрелочно</a:t>
            </a:r>
            <a:r>
              <a:rPr lang="ru-RU" dirty="0"/>
              <a:t>, так или иначе имеет своё имя. А иметь две переменные с одинаковыми именами язык запрещает. Поэтому единственным способом перегрузить метод -- объединить соответственно все типы аргументов друг на друга.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Перегрузка метода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481A89-D50A-48AD-A4CA-53435B0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160799"/>
            <a:ext cx="5454166" cy="31191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FB3F07-A7E0-4CDB-BCD7-23488719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44" y="4279900"/>
            <a:ext cx="5454166" cy="22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90118"/>
            <a:ext cx="11095356" cy="4118919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Создайте систему управления правами доступа к объектам. В каждой системе есть несколько ролей: администратор, пользователь и гость. У каждой роли есть свои права на чтение, редактирование и удаление данных.</a:t>
            </a:r>
          </a:p>
          <a:p>
            <a:r>
              <a:rPr lang="ru-RU" sz="1400" dirty="0"/>
              <a:t>1. Создайте интерфейс </a:t>
            </a:r>
            <a:r>
              <a:rPr lang="ru-RU" sz="1400" dirty="0" err="1"/>
              <a:t>Permissions</a:t>
            </a:r>
            <a:r>
              <a:rPr lang="ru-RU" sz="1400" dirty="0"/>
              <a:t>, который описывает права (булевы значения) для ролей:</a:t>
            </a:r>
          </a:p>
          <a:p>
            <a:r>
              <a:rPr lang="ru-RU" sz="1400" dirty="0"/>
              <a:t>• </a:t>
            </a:r>
            <a:r>
              <a:rPr lang="ru-RU" sz="1400" dirty="0" err="1"/>
              <a:t>canRead</a:t>
            </a:r>
            <a:r>
              <a:rPr lang="ru-RU" sz="1400" dirty="0"/>
              <a:t> — можно читать,</a:t>
            </a:r>
          </a:p>
          <a:p>
            <a:r>
              <a:rPr lang="ru-RU" sz="1400" dirty="0"/>
              <a:t>• </a:t>
            </a:r>
            <a:r>
              <a:rPr lang="ru-RU" sz="1400" dirty="0" err="1"/>
              <a:t>canEdit</a:t>
            </a:r>
            <a:r>
              <a:rPr lang="ru-RU" sz="1400" dirty="0"/>
              <a:t> — можно редактировать,</a:t>
            </a:r>
          </a:p>
          <a:p>
            <a:r>
              <a:rPr lang="ru-RU" sz="1400" dirty="0"/>
              <a:t>• </a:t>
            </a:r>
            <a:r>
              <a:rPr lang="ru-RU" sz="1400" dirty="0" err="1"/>
              <a:t>canDelete</a:t>
            </a:r>
            <a:r>
              <a:rPr lang="ru-RU" sz="1400" dirty="0"/>
              <a:t> — можно удалять.</a:t>
            </a:r>
          </a:p>
          <a:p>
            <a:r>
              <a:rPr lang="ru-RU" sz="1400" dirty="0"/>
              <a:t>2. Определите тип </a:t>
            </a:r>
            <a:r>
              <a:rPr lang="ru-RU" sz="1400" dirty="0" err="1"/>
              <a:t>RolePermissions</a:t>
            </a:r>
            <a:r>
              <a:rPr lang="ru-RU" sz="1400" dirty="0"/>
              <a:t>, который будет индексироваться ролями: ’</a:t>
            </a:r>
            <a:r>
              <a:rPr lang="ru-RU" sz="1400" dirty="0" err="1"/>
              <a:t>admin</a:t>
            </a:r>
            <a:r>
              <a:rPr lang="ru-RU" sz="1400" dirty="0"/>
              <a:t>’, ’</a:t>
            </a:r>
            <a:r>
              <a:rPr lang="ru-RU" sz="1400" dirty="0" err="1"/>
              <a:t>user</a:t>
            </a:r>
            <a:r>
              <a:rPr lang="ru-RU" sz="1400" dirty="0"/>
              <a:t>’, ’</a:t>
            </a:r>
            <a:r>
              <a:rPr lang="ru-RU" sz="1400" dirty="0" err="1"/>
              <a:t>guest</a:t>
            </a:r>
            <a:r>
              <a:rPr lang="ru-RU" sz="1400" dirty="0"/>
              <a:t>’, а значением будет объект типа </a:t>
            </a:r>
            <a:r>
              <a:rPr lang="ru-RU" sz="1400" dirty="0" err="1"/>
              <a:t>Permissions</a:t>
            </a:r>
            <a:r>
              <a:rPr lang="ru-RU" sz="1400" dirty="0"/>
              <a:t>.</a:t>
            </a:r>
          </a:p>
          <a:p>
            <a:r>
              <a:rPr lang="ru-RU" sz="1400" dirty="0"/>
              <a:t>3. Создайте новый тип </a:t>
            </a:r>
            <a:r>
              <a:rPr lang="ru-RU" sz="1400" dirty="0" err="1"/>
              <a:t>ReadOnlyRolePermissions</a:t>
            </a:r>
            <a:r>
              <a:rPr lang="ru-RU" sz="1400" dirty="0"/>
              <a:t>, где все права для всех ролей будут изменены на только для чтения (используйте модификатор </a:t>
            </a:r>
            <a:r>
              <a:rPr lang="ru-RU" sz="1400" dirty="0" err="1"/>
              <a:t>readonly</a:t>
            </a:r>
            <a:r>
              <a:rPr lang="ru-RU" sz="1400" dirty="0"/>
              <a:t>).</a:t>
            </a:r>
          </a:p>
          <a:p>
            <a:r>
              <a:rPr lang="ru-RU" sz="1400" dirty="0"/>
              <a:t>4. Реализуйте функцию </a:t>
            </a:r>
            <a:r>
              <a:rPr lang="ru-RU" sz="1400" dirty="0" err="1"/>
              <a:t>setPermissions</a:t>
            </a:r>
            <a:r>
              <a:rPr lang="ru-RU" sz="1400" dirty="0"/>
              <a:t>, которая принимает роль и права и изменяет права для этой роли, если роль — не </a:t>
            </a:r>
            <a:r>
              <a:rPr lang="ru-RU" sz="1400" dirty="0" err="1"/>
              <a:t>guest</a:t>
            </a:r>
            <a:r>
              <a:rPr lang="ru-RU" sz="1400" dirty="0"/>
              <a:t>. Если роль — </a:t>
            </a:r>
            <a:r>
              <a:rPr lang="ru-RU" sz="1400" dirty="0" err="1"/>
              <a:t>guest</a:t>
            </a:r>
            <a:r>
              <a:rPr lang="ru-RU" sz="1400" dirty="0"/>
              <a:t>, права должны оставаться неизменными.</a:t>
            </a:r>
          </a:p>
          <a:p>
            <a:r>
              <a:rPr lang="ru-RU" sz="1400" b="1" dirty="0"/>
              <a:t>Требования:</a:t>
            </a:r>
          </a:p>
          <a:p>
            <a:r>
              <a:rPr lang="ru-RU" sz="1400" dirty="0"/>
              <a:t>• Использовать типы с модификатором </a:t>
            </a:r>
            <a:r>
              <a:rPr lang="ru-RU" sz="1400" dirty="0" err="1"/>
              <a:t>readonly</a:t>
            </a:r>
            <a:r>
              <a:rPr lang="ru-RU" sz="1400" dirty="0"/>
              <a:t>.</a:t>
            </a:r>
          </a:p>
          <a:p>
            <a:r>
              <a:rPr lang="ru-RU" sz="1400" dirty="0"/>
              <a:t>• Реализовать логику проверки роли для изменения прав.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211231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типа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836302"/>
            <a:ext cx="5245561" cy="3393234"/>
          </a:xfrm>
        </p:spPr>
        <p:txBody>
          <a:bodyPr>
            <a:normAutofit/>
          </a:bodyPr>
          <a:lstStyle/>
          <a:p>
            <a:r>
              <a:rPr lang="ru-RU" b="1" dirty="0"/>
              <a:t>Защитой типа </a:t>
            </a:r>
            <a:r>
              <a:rPr lang="ru-RU" dirty="0"/>
              <a:t>(англ. - </a:t>
            </a:r>
            <a:r>
              <a:rPr lang="ru-RU" dirty="0" err="1"/>
              <a:t>typeguard</a:t>
            </a:r>
            <a:r>
              <a:rPr lang="ru-RU" dirty="0"/>
              <a:t>) называется функция, которая подтверждает соответствие определенному типу какого-либо значения или выражения.</a:t>
            </a:r>
          </a:p>
          <a:p>
            <a:r>
              <a:rPr lang="ru-RU" dirty="0" err="1"/>
              <a:t>TypeScript</a:t>
            </a:r>
            <a:r>
              <a:rPr lang="ru-RU" dirty="0"/>
              <a:t> позволяет писать пользовательские защиты типов, которые могут проверять, имеет ли объект конкретный тип. Это будет функция, которая проверяет этот объект по определенному алгоритму и вернет </a:t>
            </a:r>
            <a:r>
              <a:rPr lang="ru-RU" dirty="0" err="1"/>
              <a:t>true</a:t>
            </a:r>
            <a:r>
              <a:rPr lang="ru-RU" dirty="0"/>
              <a:t> / </a:t>
            </a:r>
            <a:r>
              <a:rPr lang="ru-RU" dirty="0" err="1"/>
              <a:t>false</a:t>
            </a:r>
            <a:r>
              <a:rPr lang="ru-RU" dirty="0"/>
              <a:t>, при этом при положительной проверке в дальнейшем коде она будет иметь тип, на который ее проверяли. Напишем защиту типа </a:t>
            </a:r>
            <a:r>
              <a:rPr lang="ru-RU" dirty="0" err="1"/>
              <a:t>isPerson</a:t>
            </a:r>
            <a:r>
              <a:rPr lang="ru-RU" dirty="0"/>
              <a:t>(), которая предполагает, что если проверяемый объект имеет свойство </a:t>
            </a:r>
            <a:r>
              <a:rPr lang="ru-RU" dirty="0" err="1"/>
              <a:t>address</a:t>
            </a:r>
            <a:r>
              <a:rPr lang="ru-RU" dirty="0"/>
              <a:t>, то этот объект имеет тип </a:t>
            </a:r>
            <a:r>
              <a:rPr lang="ru-RU" dirty="0" err="1"/>
              <a:t>Person</a:t>
            </a:r>
            <a:r>
              <a:rPr lang="ru-RU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Защита типа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3F24AE-9430-419A-8048-35B15158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65" y="1447790"/>
            <a:ext cx="5684108" cy="2141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55545-19A4-45F7-B979-47722AAB3B3B}"/>
              </a:ext>
            </a:extLst>
          </p:cNvPr>
          <p:cNvSpPr txBox="1"/>
          <p:nvPr/>
        </p:nvSpPr>
        <p:spPr>
          <a:xfrm>
            <a:off x="6096000" y="1201569"/>
            <a:ext cx="267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>
                <a:latin typeface="HSE Sans" panose="02000000000000000000" pitchFamily="2" charset="0"/>
              </a:rPr>
              <a:t>Каков результат выполнения кода?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1718FF-0ECD-4A07-AEA2-B776BED6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5" y="3588958"/>
            <a:ext cx="5684108" cy="1959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171A45-CFAD-44F6-B940-4EF19BF5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34" y="4174553"/>
            <a:ext cx="4249688" cy="22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Индексируемые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Конструкция [&lt;</a:t>
            </a:r>
            <a:r>
              <a:rPr lang="ru-RU" dirty="0" err="1"/>
              <a:t>название_ключа</a:t>
            </a:r>
            <a:r>
              <a:rPr lang="ru-RU" dirty="0"/>
              <a:t>&gt;: &lt;</a:t>
            </a:r>
            <a:r>
              <a:rPr lang="ru-RU" dirty="0" err="1"/>
              <a:t>тип_ключа</a:t>
            </a:r>
            <a:r>
              <a:rPr lang="ru-RU" dirty="0"/>
              <a:t>&gt;]:&lt;</a:t>
            </a:r>
            <a:r>
              <a:rPr lang="ru-RU" dirty="0" err="1"/>
              <a:t>тип_свойства</a:t>
            </a:r>
            <a:r>
              <a:rPr lang="ru-RU" dirty="0"/>
              <a:t>&gt; называется индексацией (или индексом) типа.</a:t>
            </a:r>
          </a:p>
          <a:p>
            <a:r>
              <a:rPr lang="ru-RU" dirty="0"/>
              <a:t>В качестве названия индекса ключа может выступать любое валидное название переменной. Названием нам важно показать, что это ключи какого-то объекта, а через двоеточие мы указываем, какой тип представляет собой ключ. Например, если мы напишем [</a:t>
            </a:r>
            <a:r>
              <a:rPr lang="ru-RU" dirty="0" err="1"/>
              <a:t>key</a:t>
            </a:r>
            <a:r>
              <a:rPr lang="ru-RU" dirty="0"/>
              <a:t>: </a:t>
            </a:r>
            <a:r>
              <a:rPr lang="ru-RU" dirty="0" err="1"/>
              <a:t>boolean</a:t>
            </a:r>
            <a:r>
              <a:rPr lang="ru-RU" dirty="0"/>
              <a:t>] в индексируемом типе, то в этом типе мы можем иметь ключи с названием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</a:t>
            </a:r>
            <a:r>
              <a:rPr lang="en-US" dirty="0"/>
              <a:t>e</a:t>
            </a:r>
            <a:r>
              <a:rPr lang="ru-RU" dirty="0"/>
              <a:t>.</a:t>
            </a:r>
          </a:p>
          <a:p>
            <a:r>
              <a:rPr lang="ru-RU" dirty="0"/>
              <a:t>Использование индексируемых типов бывает полезным, когда мы хотим объявить тип по определенному паттерну, и нам не важно, сколько там свойств, и как они называются.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Индексируемые типы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137CA-C000-44A9-B618-5F6BB17F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74" y="1136690"/>
            <a:ext cx="5304607" cy="21762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0BEB20-84E2-49CF-96EE-DFEFC15EF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074" y="3429000"/>
            <a:ext cx="5278293" cy="26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Номинальное и структурное сравнение типов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объектно-ориентированных языках программирования, например таких как Java, C#, можно объявлять типы и строить от них систему наследования. В них если создать два идентичных по структуре класса, то их нельзя </a:t>
            </a:r>
            <a:r>
              <a:rPr lang="ru-RU" dirty="0" err="1"/>
              <a:t>взаимозаменять</a:t>
            </a:r>
            <a:r>
              <a:rPr lang="ru-RU" dirty="0"/>
              <a:t> друг друга.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Индексируемые типы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073679-97A7-43E2-B058-06933D5B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3429000"/>
            <a:ext cx="5426812" cy="2655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C7720-DE6F-4DF3-86EE-C7DA8EFA1F2E}"/>
              </a:ext>
            </a:extLst>
          </p:cNvPr>
          <p:cNvSpPr txBox="1"/>
          <p:nvPr/>
        </p:nvSpPr>
        <p:spPr>
          <a:xfrm>
            <a:off x="2721171" y="6186169"/>
            <a:ext cx="7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>
                <a:latin typeface="HSE Sans" panose="02000000000000000000" pitchFamily="2" charset="0"/>
              </a:rPr>
              <a:t>Это </a:t>
            </a:r>
            <a:r>
              <a:rPr lang="en-US" sz="1000" dirty="0">
                <a:latin typeface="HSE Sans" panose="02000000000000000000" pitchFamily="2" charset="0"/>
              </a:rPr>
              <a:t>Java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3992D6-CA0C-411B-B9C9-27EE50D4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98" y="3430677"/>
            <a:ext cx="4920305" cy="2653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B287C4-46ED-4782-BA99-D5A4C7D03ED6}"/>
              </a:ext>
            </a:extLst>
          </p:cNvPr>
          <p:cNvSpPr txBox="1"/>
          <p:nvPr/>
        </p:nvSpPr>
        <p:spPr>
          <a:xfrm>
            <a:off x="8776954" y="6186168"/>
            <a:ext cx="737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>
                <a:latin typeface="HSE Sans" panose="02000000000000000000" pitchFamily="2" charset="0"/>
              </a:rPr>
              <a:t>Это </a:t>
            </a:r>
            <a:r>
              <a:rPr lang="en-US" sz="1000" dirty="0">
                <a:latin typeface="HSE Sans" panose="02000000000000000000" pitchFamily="2" charset="0"/>
              </a:rPr>
              <a:t>TS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31EDC8-EF32-4B71-A43B-FE2FA987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98" y="1424009"/>
            <a:ext cx="2852207" cy="22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84893"/>
            <a:ext cx="5245561" cy="3393234"/>
          </a:xfrm>
        </p:spPr>
        <p:txBody>
          <a:bodyPr/>
          <a:lstStyle/>
          <a:p>
            <a:r>
              <a:rPr lang="ru-RU" dirty="0"/>
              <a:t>Обобщенными типами (их еще называют дженериками, от англ. </a:t>
            </a:r>
            <a:r>
              <a:rPr lang="ru-RU" dirty="0" err="1"/>
              <a:t>generic</a:t>
            </a:r>
            <a:r>
              <a:rPr lang="ru-RU" dirty="0"/>
              <a:t> - генерируемый) называют такие типы, работа которых зависит от других типов.</a:t>
            </a:r>
          </a:p>
          <a:p>
            <a:r>
              <a:rPr lang="ru-RU" dirty="0"/>
              <a:t>Обобщенный тип работает с другими типами как параметром и работает в зависимости от того, какой тип был передан. Типы передаются в обобщенный тип в треугольных скобках, и их можно передавать несколько за раз: через запятую по очереди.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Дженерики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EB4167-6529-4E24-B9E8-16F969F1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26" y="1156969"/>
            <a:ext cx="4348744" cy="47573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942747C-EF62-4DF0-95C8-237AF56F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81" y="3429000"/>
            <a:ext cx="5040546" cy="31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функции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36302"/>
            <a:ext cx="5245561" cy="3393234"/>
          </a:xfrm>
        </p:spPr>
        <p:txBody>
          <a:bodyPr/>
          <a:lstStyle/>
          <a:p>
            <a:r>
              <a:rPr lang="ru-RU" dirty="0" err="1"/>
              <a:t>TypeScript</a:t>
            </a:r>
            <a:r>
              <a:rPr lang="ru-RU" dirty="0"/>
              <a:t> дает разработчику возможность использовать обобщения не только в типах, интерфейсах или классах, но еще и в функциях.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Дженерики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60718B-AAFB-4A8F-99B6-8F3259A2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2290206"/>
            <a:ext cx="5648017" cy="3669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7D2453-E3BE-4323-9760-8E6151FE7E8D}"/>
              </a:ext>
            </a:extLst>
          </p:cNvPr>
          <p:cNvSpPr txBox="1"/>
          <p:nvPr/>
        </p:nvSpPr>
        <p:spPr>
          <a:xfrm>
            <a:off x="585897" y="6025466"/>
            <a:ext cx="461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000" dirty="0">
                <a:latin typeface="HSE Sans" panose="02000000000000000000" pitchFamily="2" charset="0"/>
              </a:rPr>
              <a:t>Какой тип будет у переменных </a:t>
            </a:r>
            <a:r>
              <a:rPr lang="en-US" sz="1000" dirty="0">
                <a:latin typeface="HSE Sans" panose="02000000000000000000" pitchFamily="2" charset="0"/>
              </a:rPr>
              <a:t>a </a:t>
            </a:r>
            <a:r>
              <a:rPr lang="ru-RU" sz="1000" dirty="0">
                <a:latin typeface="HSE Sans" panose="02000000000000000000" pitchFamily="2" charset="0"/>
              </a:rPr>
              <a:t>и </a:t>
            </a:r>
            <a:r>
              <a:rPr lang="en-US" sz="1000" dirty="0">
                <a:latin typeface="HSE Sans" panose="02000000000000000000" pitchFamily="2" charset="0"/>
              </a:rPr>
              <a:t>b?</a:t>
            </a:r>
            <a:endParaRPr lang="ru-RU" sz="1000" dirty="0">
              <a:latin typeface="HSE Sans" panose="02000000000000000000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A878C9-663F-4614-9E80-11B984A8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44" y="1227525"/>
            <a:ext cx="4852858" cy="360447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2264FB-EAD8-4CDC-BA62-48C9A9E5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44" y="4832003"/>
            <a:ext cx="4852858" cy="16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36302"/>
            <a:ext cx="5245561" cy="33932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Дженерики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ADE1BC-8984-4793-AC89-2A382369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3" y="1256416"/>
            <a:ext cx="5288966" cy="51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5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1836302"/>
            <a:ext cx="4381519" cy="3393234"/>
          </a:xfrm>
        </p:spPr>
        <p:txBody>
          <a:bodyPr/>
          <a:lstStyle/>
          <a:p>
            <a:r>
              <a:rPr lang="ru-RU" dirty="0" err="1"/>
              <a:t>TypeScript</a:t>
            </a:r>
            <a:r>
              <a:rPr lang="ru-RU" dirty="0"/>
              <a:t> позволяет разработчикам указывать способ вычисления того или иного типа на проверке типа на расширяемость другим типом. Тернарный оператор работает с типами точно также, как и со значениями. Единственное отличие: мы обязаны использовать </a:t>
            </a:r>
            <a:r>
              <a:rPr lang="ru-RU" dirty="0" err="1"/>
              <a:t>extends</a:t>
            </a:r>
            <a:r>
              <a:rPr lang="ru-RU" dirty="0"/>
              <a:t>.  В объявлении дженериков этот синтаксис также может быть полезен.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Обобщенные типы. Условные типы. Сопоставленные типы.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Условные типы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типы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75F607-1DCE-41C9-B5D9-DB3016DE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7" y="3084850"/>
            <a:ext cx="5089852" cy="33932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D03DAF-0FCD-43D5-879F-D0AD2BA9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49" y="1516032"/>
            <a:ext cx="6210175" cy="49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1078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E" id="{8DCF8B5A-FBA1-4A5A-92AE-3E2774DCF716}" vid="{6BEF237E-7E33-49B7-9286-7D5EB88FEE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</Template>
  <TotalTime>172</TotalTime>
  <Words>1764</Words>
  <Application>Microsoft Office PowerPoint</Application>
  <PresentationFormat>Широкоэкранный</PresentationFormat>
  <Paragraphs>129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HSE Sans</vt:lpstr>
      <vt:lpstr>HSE</vt:lpstr>
      <vt:lpstr>Обобщенные типы. Условные типы. Сопоставленные типы.</vt:lpstr>
      <vt:lpstr>Перегрузка метода</vt:lpstr>
      <vt:lpstr>Защита типа</vt:lpstr>
      <vt:lpstr>Индексируемые типы</vt:lpstr>
      <vt:lpstr>Номинальное и структурное сравнение типов</vt:lpstr>
      <vt:lpstr>Обобщенные типы</vt:lpstr>
      <vt:lpstr>Обобщенные функции</vt:lpstr>
      <vt:lpstr>Презентация PowerPoint</vt:lpstr>
      <vt:lpstr>Условные типы</vt:lpstr>
      <vt:lpstr>Вывод внутренних типов из условных</vt:lpstr>
      <vt:lpstr>Сопоставленные типы</vt:lpstr>
      <vt:lpstr>Модификаторы сопоставления</vt:lpstr>
      <vt:lpstr>Утилитные типы</vt:lpstr>
      <vt:lpstr>Partial и Required</vt:lpstr>
      <vt:lpstr>Readonly</vt:lpstr>
      <vt:lpstr>Record&lt;Key, Value&gt;</vt:lpstr>
      <vt:lpstr>Pick и Omit</vt:lpstr>
      <vt:lpstr>NonNullable и ReturnType</vt:lpstr>
      <vt:lpstr>Внутренние типы манипуляций над строками</vt:lpstr>
      <vt:lpstr>Задание на семинар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типы TypeScript</dc:title>
  <dc:creator>Семён Гурин</dc:creator>
  <cp:lastModifiedBy>Семён Гурин</cp:lastModifiedBy>
  <cp:revision>21</cp:revision>
  <dcterms:created xsi:type="dcterms:W3CDTF">2024-09-07T17:05:28Z</dcterms:created>
  <dcterms:modified xsi:type="dcterms:W3CDTF">2024-09-22T09:40:09Z</dcterms:modified>
</cp:coreProperties>
</file>