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AE605-91F4-42EC-984A-D965A735BE0F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08BA2-E582-4F77-BE59-CF4DD016A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79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3EA-5D0F-4EE3-9D33-689E81B4E993}" type="datetime1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8DF6-56AC-4905-AA13-9BA8EF4E8DFB}" type="datetime1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ACB4-32B1-4957-98E0-A51B9F726E62}" type="datetime1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27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1BBD-6758-480A-BD88-9347C9A266F5}" type="datetime1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562-420F-4EEE-B89E-6411BB310D30}" type="datetime1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A0C-0713-4AF6-9FB1-E3F6A46BE550}" type="datetime1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D604-0327-40A3-81D4-0D9959A9F19E}" type="datetime1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6F57-80C2-4A55-9D4F-B5FA6CFB0332}" type="datetime1">
              <a:rPr lang="ru-RU" smtClean="0"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224C-964F-4F73-919B-04E05AA618ED}" type="datetime1">
              <a:rPr lang="ru-RU" smtClean="0"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CC24-9F25-4DF0-B3C3-72E24D38ECEA}" type="datetime1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BF8-151E-4C92-885C-E09AE742CB53}" type="datetime1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0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AB04-562E-4A3C-B320-66ACB1399A63}" type="datetime1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C406-34E4-4EB1-8C6E-FD33150DB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2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3796446" y="2542917"/>
            <a:ext cx="5430681" cy="1505121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>Выпускная квалификационная работа</a:t>
            </a:r>
            <a:r>
              <a:rPr lang="en-US" sz="1600" b="1" dirty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</a:br>
            <a:r>
              <a:rPr lang="ru-RU" sz="1600" b="1" dirty="0" smtClean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>Реализация защищенного веб-интерфейса коммуникационного сетевого контроллера ELSYS MB-</a:t>
            </a:r>
            <a:r>
              <a:rPr lang="ru-RU" sz="1600" b="1" dirty="0" err="1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>Net</a:t>
            </a:r>
            <a:r>
              <a:rPr lang="ru-RU" sz="1600" b="1" dirty="0">
                <a:solidFill>
                  <a:schemeClr val="bg1"/>
                </a:solidFill>
                <a:latin typeface="Elektra Text Pro"/>
                <a:ea typeface="+mn-ea"/>
                <a:cs typeface="Times New Roman" panose="02020603050405020304" pitchFamily="18" charset="0"/>
              </a:rPr>
              <a:t> II</a:t>
            </a:r>
            <a:endParaRPr lang="ru-RU" sz="1600" dirty="0">
              <a:solidFill>
                <a:schemeClr val="bg1"/>
              </a:solidFill>
              <a:latin typeface="Elektra Text Pro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95638" y="4905694"/>
            <a:ext cx="4535834" cy="1718494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обучающийся</a:t>
            </a: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курса группы 6642-100501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ru-RU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Евгений Валерьевич</a:t>
            </a:r>
            <a:endParaRPr lang="ru-RU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Графкин А.В</a:t>
            </a:r>
          </a:p>
          <a:p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3052480" y="1603605"/>
            <a:ext cx="7120220" cy="1139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информатики, математики и электроники</a:t>
            </a:r>
          </a:p>
          <a:p>
            <a:pPr algn="ctr"/>
            <a:r>
              <a:rPr lang="ru-RU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математики</a:t>
            </a:r>
          </a:p>
          <a:p>
            <a:pPr algn="ctr"/>
            <a:r>
              <a:rPr lang="ru-RU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безопасности информационных систем</a:t>
            </a:r>
          </a:p>
          <a:p>
            <a:pPr algn="ctr"/>
            <a:r>
              <a:rPr lang="ru-RU" sz="16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</a:t>
            </a:r>
            <a:r>
              <a:rPr lang="ru-RU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«Компьютерная безопасность»</a:t>
            </a:r>
          </a:p>
        </p:txBody>
      </p:sp>
    </p:spTree>
    <p:extLst>
      <p:ext uri="{BB962C8B-B14F-4D97-AF65-F5344CB8AC3E}">
        <p14:creationId xmlns:p14="http://schemas.microsoft.com/office/powerpoint/2010/main" val="8405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Динамика роста и структура IoT (по данным J’son &amp; Partners Consul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82" y="1116538"/>
            <a:ext cx="4694697" cy="54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2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825" y="1690689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Основной </a:t>
            </a:r>
            <a:r>
              <a:rPr lang="ru-RU" dirty="0" smtClean="0"/>
              <a:t>целью данной </a:t>
            </a:r>
            <a:r>
              <a:rPr lang="ru-RU" dirty="0"/>
              <a:t>работы является </a:t>
            </a:r>
            <a:r>
              <a:rPr lang="ru-RU" dirty="0" smtClean="0"/>
              <a:t>создание защищенного </a:t>
            </a:r>
            <a:r>
              <a:rPr lang="ru-RU" dirty="0"/>
              <a:t>веб интерфейса для управления </a:t>
            </a:r>
            <a:r>
              <a:rPr lang="ru-RU" dirty="0" smtClean="0"/>
              <a:t>контроллером </a:t>
            </a:r>
            <a:r>
              <a:rPr lang="en-US" dirty="0"/>
              <a:t>ELSYS MB-Net </a:t>
            </a:r>
            <a:r>
              <a:rPr lang="en-US" dirty="0" smtClean="0"/>
              <a:t>II</a:t>
            </a:r>
            <a:endParaRPr lang="ru-RU" dirty="0" smtClean="0"/>
          </a:p>
          <a:p>
            <a:endParaRPr lang="ru-RU" dirty="0"/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были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поставлены следующие задачи: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к реализации веб интерфейсов;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возможности коммуникационного контроллера </a:t>
            </a:r>
            <a:r>
              <a:rPr lang="en-US" dirty="0"/>
              <a:t>ELSYS MB-Net </a:t>
            </a:r>
            <a:r>
              <a:rPr lang="en-US" dirty="0" smtClean="0"/>
              <a:t>II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веб интерфейса для управления охранной системой с помощью запросов 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данного контроллера;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3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Elsy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9" y="479172"/>
            <a:ext cx="779145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8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80" y="1059679"/>
            <a:ext cx="6701737" cy="5397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0560" y="623844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Технические характеристики контроллера </a:t>
            </a:r>
            <a:r>
              <a:rPr lang="en-US" dirty="0" smtClean="0"/>
              <a:t>ELSYS MB-Net II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186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7" y="1693089"/>
            <a:ext cx="8486775" cy="4487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07" y="922946"/>
            <a:ext cx="339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Панель управления устройством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8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запросных и ответных </a:t>
            </a:r>
            <a:r>
              <a:rPr lang="en-US" dirty="0" smtClean="0"/>
              <a:t>xml 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754774" cy="1720880"/>
          </a:xfrm>
        </p:spPr>
        <p:txBody>
          <a:bodyPr/>
          <a:lstStyle/>
          <a:p>
            <a:r>
              <a:rPr lang="ru-RU" dirty="0"/>
              <a:t>Запросный </a:t>
            </a:r>
            <a:r>
              <a:rPr lang="en-US" dirty="0"/>
              <a:t>XML</a:t>
            </a:r>
            <a:r>
              <a:rPr lang="ru-RU" dirty="0"/>
              <a:t>-пакет клиента и ответный </a:t>
            </a:r>
            <a:r>
              <a:rPr lang="en-US" dirty="0"/>
              <a:t>XML</a:t>
            </a:r>
            <a:r>
              <a:rPr lang="ru-RU" dirty="0"/>
              <a:t>-пакет сервера представляют собой </a:t>
            </a:r>
            <a:r>
              <a:rPr lang="en-US" dirty="0"/>
              <a:t>XML</a:t>
            </a:r>
            <a:r>
              <a:rPr lang="ru-RU" dirty="0"/>
              <a:t>-документы, расположенные в содержимом </a:t>
            </a:r>
            <a:r>
              <a:rPr lang="en-US" dirty="0"/>
              <a:t>HTTP</a:t>
            </a:r>
            <a:r>
              <a:rPr lang="ru-RU" dirty="0"/>
              <a:t>-пакета.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170490" y="3164681"/>
            <a:ext cx="5426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Команда</a:t>
            </a:r>
            <a:r>
              <a:rPr lang="en-US" b="1" i="1" dirty="0"/>
              <a:t>  </a:t>
            </a:r>
            <a:endParaRPr lang="ru-RU" dirty="0"/>
          </a:p>
          <a:p>
            <a:r>
              <a:rPr lang="en-US" i="1" dirty="0"/>
              <a:t>&lt;</a:t>
            </a:r>
            <a:r>
              <a:rPr lang="en-US" i="1" dirty="0" err="1"/>
              <a:t>SetDateTime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      &lt;</a:t>
            </a:r>
            <a:r>
              <a:rPr lang="en-US" i="1" dirty="0" err="1"/>
              <a:t>LocalTime</a:t>
            </a:r>
            <a:r>
              <a:rPr lang="en-US" i="1" dirty="0"/>
              <a:t>&gt;2019-10-10T12:54:59.173Z&lt;/</a:t>
            </a:r>
            <a:r>
              <a:rPr lang="en-US" i="1" dirty="0" err="1"/>
              <a:t>LocalTime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      &lt;</a:t>
            </a:r>
            <a:r>
              <a:rPr lang="en-US" i="1" dirty="0" err="1"/>
              <a:t>UTCTime</a:t>
            </a:r>
            <a:r>
              <a:rPr lang="en-US" i="1" dirty="0"/>
              <a:t>&gt;2019-10-10T08:54:59.173Z&lt;/</a:t>
            </a:r>
            <a:r>
              <a:rPr lang="en-US" i="1" dirty="0" err="1"/>
              <a:t>UTCTime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    &lt;/</a:t>
            </a:r>
            <a:r>
              <a:rPr lang="en-US" i="1" dirty="0" err="1"/>
              <a:t>SetDateTime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 </a:t>
            </a:r>
            <a:endParaRPr lang="ru-RU" dirty="0"/>
          </a:p>
          <a:p>
            <a:r>
              <a:rPr lang="ru-RU" b="1" i="1" dirty="0"/>
              <a:t>Отклик на команду</a:t>
            </a:r>
            <a:endParaRPr lang="ru-RU" dirty="0"/>
          </a:p>
          <a:p>
            <a:r>
              <a:rPr lang="en-US" i="1" dirty="0"/>
              <a:t>  &lt;</a:t>
            </a:r>
            <a:r>
              <a:rPr lang="en-US" i="1" dirty="0" err="1"/>
              <a:t>SetDateTimeResponse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      &lt;</a:t>
            </a:r>
            <a:r>
              <a:rPr lang="en-US" i="1" dirty="0" err="1"/>
              <a:t>UTCTime</a:t>
            </a:r>
            <a:r>
              <a:rPr lang="en-US" i="1" dirty="0"/>
              <a:t>&gt;2019-10-10T08:54:59&lt;/</a:t>
            </a:r>
            <a:r>
              <a:rPr lang="en-US" i="1" dirty="0" err="1"/>
              <a:t>UTCTime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      &lt;</a:t>
            </a:r>
            <a:r>
              <a:rPr lang="en-US" i="1" dirty="0" err="1"/>
              <a:t>LocalTime</a:t>
            </a:r>
            <a:r>
              <a:rPr lang="en-US" i="1" dirty="0"/>
              <a:t>&gt;2019-10-10T12:54:59&lt;/</a:t>
            </a:r>
            <a:r>
              <a:rPr lang="en-US" i="1" dirty="0" err="1"/>
              <a:t>LocalTime</a:t>
            </a:r>
            <a:r>
              <a:rPr lang="en-US" i="1" dirty="0"/>
              <a:t>&gt;</a:t>
            </a:r>
            <a:endParaRPr lang="ru-RU" dirty="0"/>
          </a:p>
          <a:p>
            <a:r>
              <a:rPr lang="en-US" i="1" dirty="0"/>
              <a:t>      &lt;Result&gt;true&lt;/Result&gt;</a:t>
            </a:r>
            <a:endParaRPr lang="ru-RU" dirty="0"/>
          </a:p>
          <a:p>
            <a:r>
              <a:rPr lang="en-US" i="1" dirty="0"/>
              <a:t>    </a:t>
            </a:r>
            <a:r>
              <a:rPr lang="ru-RU" i="1" dirty="0"/>
              <a:t>&lt;/</a:t>
            </a:r>
            <a:r>
              <a:rPr lang="en-US" i="1" dirty="0" err="1"/>
              <a:t>SetDateTimeResponse</a:t>
            </a:r>
            <a:r>
              <a:rPr lang="ru-RU" i="1" dirty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8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выполнения данной работы:</a:t>
            </a:r>
          </a:p>
          <a:p>
            <a:pPr marL="271463" indent="-271463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Рассмотрены существующие подходы к разработке веб интерфейсов</a:t>
            </a:r>
            <a:endParaRPr lang="ru-RU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1463" indent="-271463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основные особенности и возможности контроллера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ELSYS MB-Net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1463" indent="-271463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программная реализация для управления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контроллером с помощью веб-интерфейса.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C406-34E4-4EB1-8C6E-FD33150DB67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86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189</Words>
  <Application>Microsoft Office PowerPoint</Application>
  <PresentationFormat>Экран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Elektra Text Pro</vt:lpstr>
      <vt:lpstr>Times New Roman</vt:lpstr>
      <vt:lpstr>Тема Office</vt:lpstr>
      <vt:lpstr>Выпускная квалификационная работа   Реализация защищенного веб-интерфейса коммуникационного сетевого контроллера ELSYS MB-Net II</vt:lpstr>
      <vt:lpstr>Актуальность</vt:lpstr>
      <vt:lpstr>Цели и задачи</vt:lpstr>
      <vt:lpstr>Презентация PowerPoint</vt:lpstr>
      <vt:lpstr>Презентация PowerPoint</vt:lpstr>
      <vt:lpstr>Презентация PowerPoint</vt:lpstr>
      <vt:lpstr>Структура запросных и ответных xml пакетов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Реализация защищенного веб-интерфейса коммуникационного сетевого контроллера ELSYS MB-Net II</dc:title>
  <dc:creator>Evgeniy</dc:creator>
  <cp:lastModifiedBy>Evgeniy</cp:lastModifiedBy>
  <cp:revision>6</cp:revision>
  <dcterms:created xsi:type="dcterms:W3CDTF">2020-10-30T11:32:16Z</dcterms:created>
  <dcterms:modified xsi:type="dcterms:W3CDTF">2020-10-30T12:47:00Z</dcterms:modified>
</cp:coreProperties>
</file>