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6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FB8A3A-3977-462D-96FE-2142E8A9AD9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838B78-8BD4-4589-A793-9BE9046DCC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2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ABD5-9F5C-40E1-B800-7212B10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903" y="2092749"/>
            <a:ext cx="9634193" cy="1426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13. Аналіз вразливостей криптографічних перетворень , що реалізується на основі перетворень в кільці.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4482-3570-49DE-9F3B-12E81DE85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7872" y="4422170"/>
            <a:ext cx="4352041" cy="1655762"/>
          </a:xfrm>
        </p:spPr>
        <p:txBody>
          <a:bodyPr/>
          <a:lstStyle/>
          <a:p>
            <a:pPr algn="l"/>
            <a:r>
              <a:rPr lang="uk-UA" dirty="0"/>
              <a:t>Викован студент групи КБ-31</a:t>
            </a:r>
          </a:p>
          <a:p>
            <a:pPr algn="l"/>
            <a:r>
              <a:rPr lang="uk-UA" dirty="0"/>
              <a:t>Кравченко Євгеній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2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CE9A-3FF2-44B1-B0ED-890520FF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Завдання криптографії. Поняття стійкості криптографічного алгоритму</a:t>
            </a:r>
            <a:endParaRPr lang="en-US" dirty="0"/>
          </a:p>
        </p:txBody>
      </p:sp>
      <p:pic>
        <p:nvPicPr>
          <p:cNvPr id="1026" name="Picture 2" descr="Криптографія для найменших: шифрування з прикладами на Python – Ехо">
            <a:extLst>
              <a:ext uri="{FF2B5EF4-FFF2-40B4-BE49-F238E27FC236}">
                <a16:creationId xmlns:a16="http://schemas.microsoft.com/office/drawing/2014/main" id="{B53E18A5-34AF-406C-AC6E-FB46251F18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2571750"/>
            <a:ext cx="7334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6536-406B-4531-8E6A-07864751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Атаки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архіте</a:t>
            </a:r>
            <a:r>
              <a:rPr lang="uk-UA" dirty="0"/>
              <a:t>к</a:t>
            </a:r>
            <a:r>
              <a:rPr lang="en-US" dirty="0" err="1"/>
              <a:t>туру</a:t>
            </a:r>
            <a:endParaRPr lang="en-US" dirty="0"/>
          </a:p>
        </p:txBody>
      </p:sp>
      <p:pic>
        <p:nvPicPr>
          <p:cNvPr id="1026" name="Picture 2" descr="Як заражалася Україна: хронологія найбільшої в історії кібератаки ...">
            <a:extLst>
              <a:ext uri="{FF2B5EF4-FFF2-40B4-BE49-F238E27FC236}">
                <a16:creationId xmlns:a16="http://schemas.microsoft.com/office/drawing/2014/main" id="{1335D624-8019-4002-9351-F06F664A04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91" y="2216519"/>
            <a:ext cx="5435186" cy="33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35BD7-4EAD-4805-9792-AAB02C5A55FF}"/>
              </a:ext>
            </a:extLst>
          </p:cNvPr>
          <p:cNvSpPr txBox="1"/>
          <p:nvPr/>
        </p:nvSpPr>
        <p:spPr>
          <a:xfrm>
            <a:off x="1097280" y="2324677"/>
            <a:ext cx="4623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Генератори випадкових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Взаємодія між окремо безпечними протоколами шифрування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58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97C2-7490-4890-9A76-5C2FBF18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конкретну реалізацію</a:t>
            </a:r>
            <a:endParaRPr lang="en-US" dirty="0"/>
          </a:p>
        </p:txBody>
      </p:sp>
      <p:pic>
        <p:nvPicPr>
          <p:cNvPr id="2052" name="Picture 4" descr="Найбільша хакерська атака в історії загальмувала інтернет ...">
            <a:extLst>
              <a:ext uri="{FF2B5EF4-FFF2-40B4-BE49-F238E27FC236}">
                <a16:creationId xmlns:a16="http://schemas.microsoft.com/office/drawing/2014/main" id="{391F42EE-5A46-4159-A5B3-C7D3F7C6A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09" y="2170497"/>
            <a:ext cx="5250139" cy="34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F0C44D-AC07-4FD9-88EC-4F54C4BCDC1D}"/>
              </a:ext>
            </a:extLst>
          </p:cNvPr>
          <p:cNvSpPr txBox="1"/>
          <p:nvPr/>
        </p:nvSpPr>
        <p:spPr>
          <a:xfrm>
            <a:off x="1097280" y="2170497"/>
            <a:ext cx="4553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Авторизація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Автентифікація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80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9052-1F4C-4401-85F5-F74C8B07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Атаки на обладнання</a:t>
            </a:r>
            <a:endParaRPr lang="en-US" dirty="0"/>
          </a:p>
        </p:txBody>
      </p:sp>
      <p:pic>
        <p:nvPicPr>
          <p:cNvPr id="3074" name="Picture 2" descr="Як захиститися від кібер-атак Росії? - ZAXID.NET">
            <a:extLst>
              <a:ext uri="{FF2B5EF4-FFF2-40B4-BE49-F238E27FC236}">
                <a16:creationId xmlns:a16="http://schemas.microsoft.com/office/drawing/2014/main" id="{9A1CA538-61CC-48B4-BC88-F43278F263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28" y="2378666"/>
            <a:ext cx="5406477" cy="304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BEC2E-D18C-46B8-91BC-30331DDC9DB1}"/>
              </a:ext>
            </a:extLst>
          </p:cNvPr>
          <p:cNvSpPr txBox="1"/>
          <p:nvPr/>
        </p:nvSpPr>
        <p:spPr>
          <a:xfrm>
            <a:off x="1097280" y="2598003"/>
            <a:ext cx="4636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Атаки за розкладом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Відновлення секретних ключів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310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A79B-66A7-4C3F-B8BD-F718BB18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Атаки на моделі довірчих відносин</a:t>
            </a:r>
            <a:endParaRPr lang="en-US" dirty="0"/>
          </a:p>
        </p:txBody>
      </p:sp>
      <p:pic>
        <p:nvPicPr>
          <p:cNvPr id="4098" name="Picture 2" descr="Язык приветствий: рукопожатие а-ля Билл Клинтон и поклон Барака ...">
            <a:extLst>
              <a:ext uri="{FF2B5EF4-FFF2-40B4-BE49-F238E27FC236}">
                <a16:creationId xmlns:a16="http://schemas.microsoft.com/office/drawing/2014/main" id="{38F39F30-71B2-492D-A046-678A1A4848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372" y="2311485"/>
            <a:ext cx="4709492" cy="310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BCDE-4EC5-4151-83EB-DF1F15D8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Атаки на користувача</a:t>
            </a:r>
            <a:endParaRPr lang="en-US" dirty="0"/>
          </a:p>
        </p:txBody>
      </p:sp>
      <p:pic>
        <p:nvPicPr>
          <p:cNvPr id="6146" name="Picture 2" descr="Від потужної кібер-атаки Україна оговтуватиметься ще кілька днів ...">
            <a:extLst>
              <a:ext uri="{FF2B5EF4-FFF2-40B4-BE49-F238E27FC236}">
                <a16:creationId xmlns:a16="http://schemas.microsoft.com/office/drawing/2014/main" id="{D1EFEACA-AA06-472D-AC80-D6BEE2496E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15" y="2446082"/>
            <a:ext cx="5134059" cy="28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8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C1CE-9D76-45F2-A038-0E674EF1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Атака на засоби відновлення після збоїв</a:t>
            </a:r>
            <a:endParaRPr lang="en-US" dirty="0"/>
          </a:p>
        </p:txBody>
      </p:sp>
      <p:pic>
        <p:nvPicPr>
          <p:cNvPr id="5122" name="Picture 2" descr="Кіберполіція попереджає про нову можливу хвилю вірусної атаки | Курс">
            <a:extLst>
              <a:ext uri="{FF2B5EF4-FFF2-40B4-BE49-F238E27FC236}">
                <a16:creationId xmlns:a16="http://schemas.microsoft.com/office/drawing/2014/main" id="{4CCBDBF7-89A4-4C31-8F87-E0F222F5D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43" y="2558422"/>
            <a:ext cx="5144697" cy="270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4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5048-9F76-4C3F-9D03-DF0B149D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852" y="1872916"/>
            <a:ext cx="5446296" cy="1046747"/>
          </a:xfrm>
        </p:spPr>
        <p:txBody>
          <a:bodyPr>
            <a:normAutofit/>
          </a:bodyPr>
          <a:lstStyle/>
          <a:p>
            <a:r>
              <a:rPr lang="uk-UA" sz="6600" dirty="0"/>
              <a:t>Дякую за увагу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965145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74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13. Аналіз вразливостей криптографічних перетворень , що реалізується на основі перетворень в кільці.</vt:lpstr>
      <vt:lpstr>Завдання криптографії. Поняття стійкості криптографічного алгоритму</vt:lpstr>
      <vt:lpstr>Атаки на архітектуру</vt:lpstr>
      <vt:lpstr>Атака на конкретну реалізацію</vt:lpstr>
      <vt:lpstr>Атаки на обладнання</vt:lpstr>
      <vt:lpstr>Атаки на моделі довірчих відносин</vt:lpstr>
      <vt:lpstr>Атаки на користувача</vt:lpstr>
      <vt:lpstr>Атака на засоби відновлення після збоїв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 Аналіз вразливостей криптографічних перетворень , що реалізується на основі перетворень в кільці.</dc:title>
  <dc:creator>Yevhenii Kravchenko</dc:creator>
  <cp:lastModifiedBy>Yevhenii Kravchenko</cp:lastModifiedBy>
  <cp:revision>8</cp:revision>
  <dcterms:created xsi:type="dcterms:W3CDTF">2020-05-27T19:30:45Z</dcterms:created>
  <dcterms:modified xsi:type="dcterms:W3CDTF">2020-05-28T08:17:59Z</dcterms:modified>
</cp:coreProperties>
</file>