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5300" y="274638"/>
            <a:ext cx="8915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35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002" l="0" r="1833" t="0"/>
          <a:stretch/>
        </p:blipFill>
        <p:spPr>
          <a:xfrm>
            <a:off x="128464" y="116632"/>
            <a:ext cx="9649072" cy="631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7555" l="0" r="35767" t="0"/>
          <a:stretch/>
        </p:blipFill>
        <p:spPr>
          <a:xfrm>
            <a:off x="301733" y="1916832"/>
            <a:ext cx="9302534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11779" l="0" r="23647" t="0"/>
          <a:stretch/>
        </p:blipFill>
        <p:spPr>
          <a:xfrm>
            <a:off x="380492" y="215900"/>
            <a:ext cx="9145016" cy="638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10004" l="0" r="9425" t="0"/>
          <a:stretch/>
        </p:blipFill>
        <p:spPr>
          <a:xfrm>
            <a:off x="272480" y="348456"/>
            <a:ext cx="9505056" cy="610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5984" l="0" r="10316" t="0"/>
          <a:stretch/>
        </p:blipFill>
        <p:spPr>
          <a:xfrm>
            <a:off x="272480" y="188639"/>
            <a:ext cx="9417620" cy="598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204" l="0" r="20012" t="0"/>
          <a:stretch/>
        </p:blipFill>
        <p:spPr>
          <a:xfrm>
            <a:off x="272480" y="260648"/>
            <a:ext cx="9505056" cy="590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7893" t="0"/>
          <a:stretch/>
        </p:blipFill>
        <p:spPr>
          <a:xfrm>
            <a:off x="200472" y="764704"/>
            <a:ext cx="9505056" cy="48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7271" r="7893" t="0"/>
          <a:stretch/>
        </p:blipFill>
        <p:spPr>
          <a:xfrm>
            <a:off x="488504" y="332656"/>
            <a:ext cx="9217024" cy="601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9745" l="0" r="12741" t="0"/>
          <a:stretch/>
        </p:blipFill>
        <p:spPr>
          <a:xfrm>
            <a:off x="1280592" y="188640"/>
            <a:ext cx="7301483" cy="638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4234" l="4848" r="11529" t="0"/>
          <a:stretch/>
        </p:blipFill>
        <p:spPr>
          <a:xfrm>
            <a:off x="272480" y="260648"/>
            <a:ext cx="9217024" cy="57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4234" l="6058" r="11529" t="0"/>
          <a:stretch/>
        </p:blipFill>
        <p:spPr>
          <a:xfrm>
            <a:off x="344488" y="260648"/>
            <a:ext cx="9145016" cy="57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3964" l="0" r="6681" t="0"/>
          <a:stretch/>
        </p:blipFill>
        <p:spPr>
          <a:xfrm>
            <a:off x="200472" y="260648"/>
            <a:ext cx="9505056" cy="5925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15133" l="0" r="15164" t="0"/>
          <a:stretch/>
        </p:blipFill>
        <p:spPr>
          <a:xfrm>
            <a:off x="272480" y="1051856"/>
            <a:ext cx="9499517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16811" l="0" r="24509" t="0"/>
          <a:stretch/>
        </p:blipFill>
        <p:spPr>
          <a:xfrm>
            <a:off x="164468" y="1340768"/>
            <a:ext cx="9469052" cy="334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23747" l="0" r="24859" t="0"/>
          <a:stretch/>
        </p:blipFill>
        <p:spPr>
          <a:xfrm>
            <a:off x="316792" y="1844824"/>
            <a:ext cx="9272415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6059" r="23647" t="0"/>
          <a:stretch/>
        </p:blipFill>
        <p:spPr>
          <a:xfrm>
            <a:off x="380492" y="1628800"/>
            <a:ext cx="9145016" cy="26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9105" t="0"/>
          <a:stretch/>
        </p:blipFill>
        <p:spPr>
          <a:xfrm>
            <a:off x="249860" y="324121"/>
            <a:ext cx="9417620" cy="58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4">
            <a:alphaModFix/>
          </a:blip>
          <a:srcRect b="6972" l="0" r="11528" t="0"/>
          <a:stretch/>
        </p:blipFill>
        <p:spPr>
          <a:xfrm>
            <a:off x="128464" y="215900"/>
            <a:ext cx="9561636" cy="589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17706" l="0" r="28958" t="0"/>
          <a:stretch/>
        </p:blipFill>
        <p:spPr>
          <a:xfrm>
            <a:off x="380492" y="980728"/>
            <a:ext cx="9145016" cy="382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7060" l="0" r="0" t="0"/>
          <a:stretch/>
        </p:blipFill>
        <p:spPr>
          <a:xfrm>
            <a:off x="884548" y="116632"/>
            <a:ext cx="8136904" cy="512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21815" r="17589" t="0"/>
          <a:stretch/>
        </p:blipFill>
        <p:spPr>
          <a:xfrm>
            <a:off x="3008784" y="5445224"/>
            <a:ext cx="5472608" cy="108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4">
            <a:alphaModFix/>
          </a:blip>
          <a:srcRect b="12581" l="0" r="15164" t="0"/>
          <a:stretch/>
        </p:blipFill>
        <p:spPr>
          <a:xfrm>
            <a:off x="209733" y="404664"/>
            <a:ext cx="9505056" cy="570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2729" l="0" r="15164" t="0"/>
          <a:stretch/>
        </p:blipFill>
        <p:spPr>
          <a:xfrm>
            <a:off x="200472" y="908720"/>
            <a:ext cx="9577064" cy="46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12983" l="0" r="10316" t="0"/>
          <a:stretch/>
        </p:blipFill>
        <p:spPr>
          <a:xfrm>
            <a:off x="272480" y="639646"/>
            <a:ext cx="9505056" cy="539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648" y="44624"/>
            <a:ext cx="6336704" cy="677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21254" l="7272" r="7892" t="0"/>
          <a:stretch/>
        </p:blipFill>
        <p:spPr>
          <a:xfrm>
            <a:off x="1640631" y="188640"/>
            <a:ext cx="7084235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7282" l="4848" r="5469" t="0"/>
          <a:stretch/>
        </p:blipFill>
        <p:spPr>
          <a:xfrm>
            <a:off x="1244588" y="655719"/>
            <a:ext cx="7416824" cy="601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 b="6970" l="12119" r="0" t="0"/>
          <a:stretch/>
        </p:blipFill>
        <p:spPr>
          <a:xfrm>
            <a:off x="488504" y="548680"/>
            <a:ext cx="9073008" cy="500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9940" l="10907" r="0" t="0"/>
          <a:stretch/>
        </p:blipFill>
        <p:spPr>
          <a:xfrm>
            <a:off x="488504" y="593452"/>
            <a:ext cx="8784976" cy="478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3">
            <a:alphaModFix/>
          </a:blip>
          <a:srcRect b="4451" l="9695" r="9104" t="0"/>
          <a:stretch/>
        </p:blipFill>
        <p:spPr>
          <a:xfrm>
            <a:off x="1280592" y="68268"/>
            <a:ext cx="7632848" cy="672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 b="4891" l="8483" r="7892" t="0"/>
          <a:stretch/>
        </p:blipFill>
        <p:spPr>
          <a:xfrm>
            <a:off x="1028564" y="73323"/>
            <a:ext cx="7848872" cy="671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 rotWithShape="1">
          <a:blip r:embed="rId3">
            <a:alphaModFix/>
          </a:blip>
          <a:srcRect b="0" l="3636" r="36979" t="0"/>
          <a:stretch/>
        </p:blipFill>
        <p:spPr>
          <a:xfrm>
            <a:off x="1280592" y="116632"/>
            <a:ext cx="7200800" cy="655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10049" l="2424" r="49099" t="0"/>
          <a:stretch/>
        </p:blipFill>
        <p:spPr>
          <a:xfrm>
            <a:off x="1568624" y="116632"/>
            <a:ext cx="6768752" cy="643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9202" l="2424" r="47887" t="0"/>
          <a:stretch/>
        </p:blipFill>
        <p:spPr>
          <a:xfrm>
            <a:off x="1640632" y="260648"/>
            <a:ext cx="6336704" cy="6336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 rotWithShape="1">
          <a:blip r:embed="rId3">
            <a:alphaModFix/>
          </a:blip>
          <a:srcRect b="0" l="3636" r="30920" t="0"/>
          <a:stretch/>
        </p:blipFill>
        <p:spPr>
          <a:xfrm>
            <a:off x="128464" y="548680"/>
            <a:ext cx="9505056" cy="558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9638" l="0" r="13953" t="0"/>
          <a:stretch/>
        </p:blipFill>
        <p:spPr>
          <a:xfrm>
            <a:off x="200472" y="116631"/>
            <a:ext cx="9577064" cy="633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 rotWithShape="1">
          <a:blip r:embed="rId3">
            <a:alphaModFix/>
          </a:blip>
          <a:srcRect b="0" l="0" r="11528" t="0"/>
          <a:stretch/>
        </p:blipFill>
        <p:spPr>
          <a:xfrm>
            <a:off x="200472" y="235327"/>
            <a:ext cx="9505056" cy="619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/>
          <p:cNvPicPr preferRelativeResize="0"/>
          <p:nvPr/>
        </p:nvPicPr>
        <p:blipFill rotWithShape="1">
          <a:blip r:embed="rId4">
            <a:alphaModFix/>
          </a:blip>
          <a:srcRect b="8678" l="0" r="9105" t="0"/>
          <a:stretch/>
        </p:blipFill>
        <p:spPr>
          <a:xfrm>
            <a:off x="128464" y="616320"/>
            <a:ext cx="9649072" cy="54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55"/>
          <p:cNvPicPr preferRelativeResize="0"/>
          <p:nvPr/>
        </p:nvPicPr>
        <p:blipFill rotWithShape="1">
          <a:blip r:embed="rId3">
            <a:alphaModFix/>
          </a:blip>
          <a:srcRect b="0" l="0" r="7893" t="0"/>
          <a:stretch/>
        </p:blipFill>
        <p:spPr>
          <a:xfrm>
            <a:off x="164468" y="836712"/>
            <a:ext cx="9577064" cy="484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56"/>
          <p:cNvPicPr preferRelativeResize="0"/>
          <p:nvPr/>
        </p:nvPicPr>
        <p:blipFill rotWithShape="1">
          <a:blip r:embed="rId3">
            <a:alphaModFix/>
          </a:blip>
          <a:srcRect b="12202" l="3636" r="24860" t="0"/>
          <a:stretch/>
        </p:blipFill>
        <p:spPr>
          <a:xfrm>
            <a:off x="128464" y="404664"/>
            <a:ext cx="9505056" cy="56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 rotWithShape="1">
          <a:blip r:embed="rId4">
            <a:alphaModFix/>
          </a:blip>
          <a:srcRect b="3619" l="0" r="11528" t="0"/>
          <a:stretch/>
        </p:blipFill>
        <p:spPr>
          <a:xfrm>
            <a:off x="272480" y="260648"/>
            <a:ext cx="9505056" cy="585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58"/>
          <p:cNvPicPr preferRelativeResize="0"/>
          <p:nvPr/>
        </p:nvPicPr>
        <p:blipFill rotWithShape="1">
          <a:blip r:embed="rId3">
            <a:alphaModFix/>
          </a:blip>
          <a:srcRect b="13547" l="3636" r="10317" t="0"/>
          <a:stretch/>
        </p:blipFill>
        <p:spPr>
          <a:xfrm>
            <a:off x="272480" y="980728"/>
            <a:ext cx="9433048" cy="438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9"/>
          <p:cNvPicPr preferRelativeResize="0"/>
          <p:nvPr/>
        </p:nvPicPr>
        <p:blipFill rotWithShape="1">
          <a:blip r:embed="rId3">
            <a:alphaModFix/>
          </a:blip>
          <a:srcRect b="17825" l="0" r="13953" t="0"/>
          <a:stretch/>
        </p:blipFill>
        <p:spPr>
          <a:xfrm>
            <a:off x="257052" y="1340768"/>
            <a:ext cx="9433048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60"/>
          <p:cNvPicPr preferRelativeResize="0"/>
          <p:nvPr/>
        </p:nvPicPr>
        <p:blipFill rotWithShape="1">
          <a:blip r:embed="rId3">
            <a:alphaModFix/>
          </a:blip>
          <a:srcRect b="3447" l="2424" r="6681" t="0"/>
          <a:stretch/>
        </p:blipFill>
        <p:spPr>
          <a:xfrm>
            <a:off x="56456" y="332656"/>
            <a:ext cx="9577064" cy="587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3">
            <a:alphaModFix/>
          </a:blip>
          <a:srcRect b="1349" l="2423" r="4256" t="0"/>
          <a:stretch/>
        </p:blipFill>
        <p:spPr>
          <a:xfrm>
            <a:off x="128464" y="188639"/>
            <a:ext cx="9649072" cy="588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 rotWithShape="1">
          <a:blip r:embed="rId3">
            <a:alphaModFix/>
          </a:blip>
          <a:srcRect b="0" l="0" r="5470" t="0"/>
          <a:stretch/>
        </p:blipFill>
        <p:spPr>
          <a:xfrm>
            <a:off x="236476" y="836712"/>
            <a:ext cx="9433048" cy="46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7790" l="0" r="34555" t="0"/>
          <a:stretch/>
        </p:blipFill>
        <p:spPr>
          <a:xfrm>
            <a:off x="272480" y="1124744"/>
            <a:ext cx="9433048" cy="401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63"/>
          <p:cNvPicPr preferRelativeResize="0"/>
          <p:nvPr/>
        </p:nvPicPr>
        <p:blipFill rotWithShape="1">
          <a:blip r:embed="rId3">
            <a:alphaModFix/>
          </a:blip>
          <a:srcRect b="1349" l="2425" r="5469" t="0"/>
          <a:stretch/>
        </p:blipFill>
        <p:spPr>
          <a:xfrm>
            <a:off x="200472" y="404664"/>
            <a:ext cx="9433048" cy="583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 b="10309" l="2198" r="5469" t="0"/>
          <a:stretch/>
        </p:blipFill>
        <p:spPr>
          <a:xfrm>
            <a:off x="205417" y="404664"/>
            <a:ext cx="9495166" cy="523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20190" l="0" r="18490" t="0"/>
          <a:stretch/>
        </p:blipFill>
        <p:spPr>
          <a:xfrm>
            <a:off x="269583" y="1196752"/>
            <a:ext cx="9433048" cy="41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4100" l="0" r="23647" t="0"/>
          <a:stretch/>
        </p:blipFill>
        <p:spPr>
          <a:xfrm>
            <a:off x="312368" y="284182"/>
            <a:ext cx="9145016" cy="595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8447" l="0" r="12741" t="0"/>
          <a:stretch/>
        </p:blipFill>
        <p:spPr>
          <a:xfrm>
            <a:off x="200472" y="116632"/>
            <a:ext cx="9289032" cy="657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573963" y="6453188"/>
            <a:ext cx="2311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19760" l="0" r="26071" t="0"/>
          <a:stretch/>
        </p:blipFill>
        <p:spPr>
          <a:xfrm>
            <a:off x="272480" y="692696"/>
            <a:ext cx="9289032" cy="456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