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70512" y="2085975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836612" y="-66675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95300" y="274638"/>
            <a:ext cx="89154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090" l="0" r="5470" t="0"/>
          <a:stretch/>
        </p:blipFill>
        <p:spPr>
          <a:xfrm>
            <a:off x="92460" y="692696"/>
            <a:ext cx="9721080" cy="486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528" y="133613"/>
            <a:ext cx="8496944" cy="654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4849" r="40614" t="0"/>
          <a:stretch/>
        </p:blipFill>
        <p:spPr>
          <a:xfrm>
            <a:off x="920552" y="548680"/>
            <a:ext cx="7632848" cy="4589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9695" r="12740" t="0"/>
          <a:stretch/>
        </p:blipFill>
        <p:spPr>
          <a:xfrm>
            <a:off x="200472" y="520915"/>
            <a:ext cx="9505056" cy="544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12131" l="4848" r="17588" t="0"/>
          <a:stretch/>
        </p:blipFill>
        <p:spPr>
          <a:xfrm>
            <a:off x="776536" y="116632"/>
            <a:ext cx="8208912" cy="615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772" l="4847" r="10318" t="0"/>
          <a:stretch/>
        </p:blipFill>
        <p:spPr>
          <a:xfrm>
            <a:off x="1064568" y="44624"/>
            <a:ext cx="7632848" cy="6651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17128" l="0" r="15164" t="0"/>
          <a:stretch/>
        </p:blipFill>
        <p:spPr>
          <a:xfrm>
            <a:off x="308484" y="692696"/>
            <a:ext cx="9289032" cy="504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10099" l="0" r="13953" t="0"/>
          <a:stretch/>
        </p:blipFill>
        <p:spPr>
          <a:xfrm>
            <a:off x="416496" y="178406"/>
            <a:ext cx="9217024" cy="58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14580" l="4848" r="23647" t="0"/>
          <a:stretch/>
        </p:blipFill>
        <p:spPr>
          <a:xfrm>
            <a:off x="452500" y="476672"/>
            <a:ext cx="9001000" cy="4881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3215" l="0" r="0" t="0"/>
          <a:stretch/>
        </p:blipFill>
        <p:spPr>
          <a:xfrm>
            <a:off x="488504" y="22648"/>
            <a:ext cx="8445325" cy="650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2941" l="0" r="9105" t="0"/>
          <a:stretch/>
        </p:blipFill>
        <p:spPr>
          <a:xfrm>
            <a:off x="308484" y="44624"/>
            <a:ext cx="9289032" cy="65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10819" l="0" r="10316" t="0"/>
          <a:stretch/>
        </p:blipFill>
        <p:spPr>
          <a:xfrm>
            <a:off x="534205" y="255003"/>
            <a:ext cx="9145016" cy="605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8729" l="0" r="29708" t="0"/>
          <a:stretch/>
        </p:blipFill>
        <p:spPr>
          <a:xfrm>
            <a:off x="236476" y="664930"/>
            <a:ext cx="9433048" cy="487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12227" l="0" r="28496" t="0"/>
          <a:stretch/>
        </p:blipFill>
        <p:spPr>
          <a:xfrm>
            <a:off x="545284" y="457083"/>
            <a:ext cx="9145016" cy="556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32131" t="0"/>
          <a:stretch/>
        </p:blipFill>
        <p:spPr>
          <a:xfrm>
            <a:off x="560512" y="332656"/>
            <a:ext cx="9001000" cy="57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32131" t="0"/>
          <a:stretch/>
        </p:blipFill>
        <p:spPr>
          <a:xfrm>
            <a:off x="272480" y="332656"/>
            <a:ext cx="9289032" cy="596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26071" t="0"/>
          <a:stretch/>
        </p:blipFill>
        <p:spPr>
          <a:xfrm>
            <a:off x="1784648" y="99835"/>
            <a:ext cx="5112568" cy="665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4450" l="0" r="22435" t="0"/>
          <a:stretch/>
        </p:blipFill>
        <p:spPr>
          <a:xfrm>
            <a:off x="416496" y="332656"/>
            <a:ext cx="9289032" cy="566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8726" l="2423" r="9105" t="0"/>
          <a:stretch/>
        </p:blipFill>
        <p:spPr>
          <a:xfrm>
            <a:off x="308484" y="836712"/>
            <a:ext cx="9289032" cy="43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 b="11184" l="2424" r="33343" t="0"/>
          <a:stretch/>
        </p:blipFill>
        <p:spPr>
          <a:xfrm>
            <a:off x="884548" y="104159"/>
            <a:ext cx="8136904" cy="660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13564" l="2424" r="41827" t="0"/>
          <a:stretch/>
        </p:blipFill>
        <p:spPr>
          <a:xfrm>
            <a:off x="812540" y="332656"/>
            <a:ext cx="8244916" cy="609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 rotWithShape="1">
          <a:blip r:embed="rId4">
            <a:alphaModFix/>
          </a:blip>
          <a:srcRect b="15723" l="0" r="21224" t="0"/>
          <a:stretch/>
        </p:blipFill>
        <p:spPr>
          <a:xfrm>
            <a:off x="199020" y="1340768"/>
            <a:ext cx="9507960" cy="351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999" l="0" r="4257" t="0"/>
          <a:stretch/>
        </p:blipFill>
        <p:spPr>
          <a:xfrm>
            <a:off x="272480" y="503984"/>
            <a:ext cx="9505056" cy="541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2788" l="2423" r="12741" t="0"/>
          <a:stretch/>
        </p:blipFill>
        <p:spPr>
          <a:xfrm>
            <a:off x="236476" y="664931"/>
            <a:ext cx="9433048" cy="458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b="8021" l="0" r="10316" t="0"/>
          <a:stretch/>
        </p:blipFill>
        <p:spPr>
          <a:xfrm>
            <a:off x="272480" y="908720"/>
            <a:ext cx="9505056" cy="436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10146" l="0" r="9105" t="0"/>
          <a:stretch/>
        </p:blipFill>
        <p:spPr>
          <a:xfrm>
            <a:off x="200472" y="404664"/>
            <a:ext cx="9433048" cy="528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3096" l="0" r="1833" t="0"/>
          <a:stretch/>
        </p:blipFill>
        <p:spPr>
          <a:xfrm>
            <a:off x="632520" y="94407"/>
            <a:ext cx="8712968" cy="666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2517" l="0" r="9105" t="0"/>
          <a:stretch/>
        </p:blipFill>
        <p:spPr>
          <a:xfrm>
            <a:off x="920552" y="95509"/>
            <a:ext cx="8064896" cy="666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10316" t="0"/>
          <a:stretch/>
        </p:blipFill>
        <p:spPr>
          <a:xfrm>
            <a:off x="200472" y="25606"/>
            <a:ext cx="9505056" cy="635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3505" l="0" r="12741" t="0"/>
          <a:stretch/>
        </p:blipFill>
        <p:spPr>
          <a:xfrm>
            <a:off x="416496" y="124633"/>
            <a:ext cx="8856984" cy="660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9057456" y="6525343"/>
            <a:ext cx="8379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3700" y="6235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18800" t="0"/>
          <a:stretch/>
        </p:blipFill>
        <p:spPr>
          <a:xfrm>
            <a:off x="1352600" y="86090"/>
            <a:ext cx="6840760" cy="668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