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95300" y="274638"/>
            <a:ext cx="89154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594600" y="6494463"/>
            <a:ext cx="23114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46038"/>
            <a:ext cx="99218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СПЕЦІАЛІЗОВАНІ МЕТОДИ ОБРОБКИ ДАНИХ У ТЕЛЕКОМУНІКАЦІЙНИХ СИСТЕМАХ 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3951" l="0" r="2855" t="0"/>
          <a:stretch/>
        </p:blipFill>
        <p:spPr>
          <a:xfrm>
            <a:off x="415925" y="758825"/>
            <a:ext cx="8569325" cy="60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2286" r="14284" t="2337"/>
          <a:stretch/>
        </p:blipFill>
        <p:spPr>
          <a:xfrm>
            <a:off x="128464" y="332656"/>
            <a:ext cx="9649072" cy="552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9413" l="0" r="18856" t="0"/>
          <a:stretch/>
        </p:blipFill>
        <p:spPr>
          <a:xfrm>
            <a:off x="272480" y="1124744"/>
            <a:ext cx="9361040" cy="402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18856" t="0"/>
          <a:stretch/>
        </p:blipFill>
        <p:spPr>
          <a:xfrm>
            <a:off x="56456" y="764704"/>
            <a:ext cx="9433048" cy="376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11558" l="0" r="60000" t="0"/>
          <a:stretch/>
        </p:blipFill>
        <p:spPr>
          <a:xfrm>
            <a:off x="992560" y="486959"/>
            <a:ext cx="7920880" cy="588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7616" l="18286" r="25714" t="0"/>
          <a:stretch/>
        </p:blipFill>
        <p:spPr>
          <a:xfrm>
            <a:off x="1208584" y="548680"/>
            <a:ext cx="7992888" cy="51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12066" l="0" r="7428" t="0"/>
          <a:stretch/>
        </p:blipFill>
        <p:spPr>
          <a:xfrm>
            <a:off x="272480" y="811063"/>
            <a:ext cx="9361040" cy="450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8494" l="0" r="37142" t="0"/>
          <a:stretch/>
        </p:blipFill>
        <p:spPr>
          <a:xfrm>
            <a:off x="848544" y="116632"/>
            <a:ext cx="7920880" cy="590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5714" r="10855" t="0"/>
          <a:stretch/>
        </p:blipFill>
        <p:spPr>
          <a:xfrm>
            <a:off x="992809" y="17802"/>
            <a:ext cx="8136904" cy="659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7011" l="4572" r="17712" t="-1871"/>
          <a:stretch/>
        </p:blipFill>
        <p:spPr>
          <a:xfrm>
            <a:off x="825682" y="141715"/>
            <a:ext cx="7894939" cy="642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17143" r="13142" t="0"/>
          <a:stretch/>
        </p:blipFill>
        <p:spPr>
          <a:xfrm>
            <a:off x="1388604" y="132490"/>
            <a:ext cx="7128792" cy="659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905750" y="6524625"/>
            <a:ext cx="20002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11582" l="0" r="21581" t="0"/>
          <a:stretch/>
        </p:blipFill>
        <p:spPr>
          <a:xfrm>
            <a:off x="200025" y="549275"/>
            <a:ext cx="9648825" cy="44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18285" r="12000" t="0"/>
          <a:stretch/>
        </p:blipFill>
        <p:spPr>
          <a:xfrm>
            <a:off x="1424608" y="165788"/>
            <a:ext cx="7056784" cy="65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04" y="1052736"/>
            <a:ext cx="8784976" cy="384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13142" t="0"/>
          <a:stretch/>
        </p:blipFill>
        <p:spPr>
          <a:xfrm>
            <a:off x="284163" y="1268413"/>
            <a:ext cx="93376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9453" l="0" r="14285" t="0"/>
          <a:stretch/>
        </p:blipFill>
        <p:spPr>
          <a:xfrm>
            <a:off x="272480" y="620688"/>
            <a:ext cx="9577064" cy="459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3223" l="0" r="23428" t="0"/>
          <a:stretch/>
        </p:blipFill>
        <p:spPr>
          <a:xfrm>
            <a:off x="393700" y="476250"/>
            <a:ext cx="8713788" cy="546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22284" t="0"/>
          <a:stretch/>
        </p:blipFill>
        <p:spPr>
          <a:xfrm>
            <a:off x="200025" y="227013"/>
            <a:ext cx="9577388" cy="560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30286" t="0"/>
          <a:stretch/>
        </p:blipFill>
        <p:spPr>
          <a:xfrm>
            <a:off x="273050" y="1773238"/>
            <a:ext cx="9144000" cy="217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17711" t="0"/>
          <a:stretch/>
        </p:blipFill>
        <p:spPr>
          <a:xfrm>
            <a:off x="273050" y="188913"/>
            <a:ext cx="9359900" cy="63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9129713" y="6570663"/>
            <a:ext cx="77628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6948" l="0" r="22284" t="2190"/>
          <a:stretch/>
        </p:blipFill>
        <p:spPr>
          <a:xfrm>
            <a:off x="1928664" y="78091"/>
            <a:ext cx="6696744" cy="663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