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ru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F7D18-77D0-571D-9A19-EC162880A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B6ADC5-4F1D-C860-7F1C-FDDC569FF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B8A9C-F424-1CF6-0B6F-2B3C17C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8A103-6F76-C63A-9343-E442045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87CCEA-953F-8676-90AE-4A125EDD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0946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A3DE5-239B-5103-E25D-1F89C8E9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2F9B5E-6D17-B861-B0BE-D70995EFC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6BAC8-A30E-22EA-9C51-FF7B427B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7E8A5-928D-E070-7DDF-E0B7706E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51B60B-E8F1-09CE-443B-A3C9A7A7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246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4F1A38A-226C-7365-4AAE-6398C2F87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5D8557-4BE6-7514-458B-0D3D0E3DA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A7ACB-CE2F-2B00-F6BB-059B2981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90123-D0E1-3F1A-5CD0-6E1DFFB4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6EBBA-E0EB-E208-EE8A-E5E1131D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1405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22C0D-8733-6112-1255-7AB55CC2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1381F-9EF2-FA80-D244-3F3C27E8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F1BEE2-D9FC-A18C-FC1F-384BCED9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CAE3B5-8019-51D1-F5D9-036316D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08DDB8-89D1-C0DD-2B1C-FD74D34D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5575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39C71-A1F9-EC4E-943A-FAA00BD30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40DC23-5BCF-5567-7370-B8242908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B8EC3-45C5-0283-02BA-6A9F474F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6062B-F69E-9E29-B4C5-C5DBC21D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91C45-F81B-DC60-77AB-4CF88EE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9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2BF51-E1CA-E275-613A-7A598E24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77053-5903-6CA8-7F91-A2377360E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0C3EE8-16D8-FB01-DB30-DDE32390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66BEE7-5B35-26B8-6B37-E7257D33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0FCA5-6822-6199-53F4-F90925AC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07E2D2-B264-4109-2078-A601F208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60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8B547-8AC9-DCFA-C228-3BEAB52C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F46C2-FDA2-5815-9331-9310B696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B125B9-F4F7-8D3E-6F23-936E79BA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DFF9CD-8020-D1EA-69E1-FE5233E00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20D18F-164B-8004-1E65-FA365A21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815AB0-9F8C-A638-5DF0-8475B3AD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C32E87-B0C0-9A71-C048-98FEB6D1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9380B8-D7B0-6F79-E56C-AB35470B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2007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FB833-4635-E1FC-45C9-2993DC2F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087305-1282-ECA6-6394-164B0771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00F712-B114-5D18-25BC-9EC162A3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B4426-4B6C-DEA0-75AD-588F177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7274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C1F3E1-6176-E4F7-D0FC-0E80FF34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5F1336-C90A-E3AA-4BFE-D4BAF5AD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B828DA-A628-E514-6EC0-48A9095A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4597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4627D-DD43-2A45-A87E-07804221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72B05-4A1E-BE1B-13BB-A1BCBEA3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ECAAFE-834F-3D50-E4F5-FB3B49005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A57AC6-FDEE-CB02-974B-B97FE1F2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255738-22EB-56B3-7809-BD662C33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488FC8-20FA-AA62-4716-8252B0E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1429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8F17B-5CBC-A91E-D86A-AFFA84D9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B858B5-3032-9750-7C73-8B7893AC8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BY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BFC899-4EFB-A022-F95C-096E6CFB0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EC32DD-1E15-BE5A-5729-0059DDEF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3E3B0-589E-3E1D-1995-CAFD8355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268ECC-D02F-9F64-D687-76F2B85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495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DE9120-B5DC-F3A6-6A60-D91C567A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BY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4AF22D-3152-5315-CC3B-575A976D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510CE-1C77-E7D7-66B4-E5964CF79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F4219-A536-4098-8970-8D9761A77C0F}" type="datetimeFigureOut">
              <a:rPr lang="ru-BY" smtClean="0"/>
              <a:t>18.02.2025</a:t>
            </a:fld>
            <a:endParaRPr lang="ru-BY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B98EC-1F22-5C32-39E2-9159CD0C8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E83FD-8A77-6CDC-FEA0-01DCEC46D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127FD-19E2-4987-A32D-B273D53E889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8912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B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43277-2901-6A10-F9F1-92233BF341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084FA5-1B28-7D39-B3AF-E5F395CF8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9FEB3DAF-60C1-8A1D-BBF8-C017EC0E7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54AD84-1F94-E98E-3966-5FD53350DF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3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8F65-33A4-AB49-418F-7619D2AED08B}"/>
              </a:ext>
            </a:extLst>
          </p:cNvPr>
          <p:cNvSpPr txBox="1"/>
          <p:nvPr/>
        </p:nvSpPr>
        <p:spPr>
          <a:xfrm>
            <a:off x="571498" y="2055270"/>
            <a:ext cx="5524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40"/>
              </a:lnSpc>
            </a:pPr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Лабораторная работа №1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39A622-70FB-6948-63EA-338DC4A3C494}"/>
              </a:ext>
            </a:extLst>
          </p:cNvPr>
          <p:cNvSpPr txBox="1"/>
          <p:nvPr/>
        </p:nvSpPr>
        <p:spPr>
          <a:xfrm>
            <a:off x="571499" y="4030982"/>
            <a:ext cx="3971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Mini Pixel-7" panose="02000000000000000000" pitchFamily="2" charset="-52"/>
              </a:rPr>
              <a:t>Янукович Евгений</a:t>
            </a:r>
            <a:endParaRPr lang="ru-BY" sz="48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674779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EDA5E-487D-F761-10B1-B62EEA58F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18FEB-050C-8B63-D50B-7866E4726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41FAC0-4B7F-9C84-75CF-9B72844BE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73E10904-D295-CEEB-1106-F0B77526F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4481" y="-1056113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E38BCB-EF67-1E94-ED20-2CC518CE58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61735-4623-130B-B3B1-A5DD3BCE399C}"/>
              </a:ext>
            </a:extLst>
          </p:cNvPr>
          <p:cNvSpPr txBox="1"/>
          <p:nvPr/>
        </p:nvSpPr>
        <p:spPr>
          <a:xfrm>
            <a:off x="7648918" y="107866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Ресурсы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6A924-6914-DB0A-192A-7C14225F1448}"/>
              </a:ext>
            </a:extLst>
          </p:cNvPr>
          <p:cNvSpPr txBox="1"/>
          <p:nvPr/>
        </p:nvSpPr>
        <p:spPr>
          <a:xfrm>
            <a:off x="5296650" y="1683529"/>
            <a:ext cx="6323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Монетки – основной ресурс, позволяющий совершать покупки и использовать улучшения.</a:t>
            </a:r>
          </a:p>
          <a:p>
            <a:pPr algn="r"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Очки – отражают результативность комбинаций и определяют успех в раундах.</a:t>
            </a:r>
          </a:p>
          <a:p>
            <a:pPr algn="r"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Джокеры – ключевой ресурс, изменяющий правила игры и увеличивающий потенциальные очки.</a:t>
            </a:r>
          </a:p>
          <a:p>
            <a:pPr algn="r"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Прочие карты– дополнительные инструменты для усиления комбинаций и карт.</a:t>
            </a:r>
          </a:p>
        </p:txBody>
      </p:sp>
    </p:spTree>
    <p:extLst>
      <p:ext uri="{BB962C8B-B14F-4D97-AF65-F5344CB8AC3E}">
        <p14:creationId xmlns:p14="http://schemas.microsoft.com/office/powerpoint/2010/main" val="1532964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275B-2F56-8358-0E75-0D0731C8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5499F-2430-BCD0-6BBB-B070DD70A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065008-4280-DDC9-673E-69678D98C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01EFD4F8-178C-D2B5-6BA1-4EE8A724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F5DA596-ACF4-EF03-724F-5B40BC6342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72F2C-B5EB-CA87-F856-D71072A5BB4E}"/>
              </a:ext>
            </a:extLst>
          </p:cNvPr>
          <p:cNvSpPr txBox="1"/>
          <p:nvPr/>
        </p:nvSpPr>
        <p:spPr>
          <a:xfrm>
            <a:off x="571499" y="514788"/>
            <a:ext cx="4243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Удовольствие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F5188-EC00-2C65-7F4E-47C109F72BCC}"/>
              </a:ext>
            </a:extLst>
          </p:cNvPr>
          <p:cNvSpPr txBox="1"/>
          <p:nvPr/>
        </p:nvSpPr>
        <p:spPr>
          <a:xfrm>
            <a:off x="571499" y="2446717"/>
            <a:ext cx="45560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Испытания: Прогрессивное усложнение уровней делает игру захватывающей.</a:t>
            </a:r>
          </a:p>
          <a:p>
            <a:pPr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Свобода выбора: Разные стратегии и вариативность комбинаций дают ощущение глубины.</a:t>
            </a:r>
          </a:p>
        </p:txBody>
      </p:sp>
    </p:spTree>
    <p:extLst>
      <p:ext uri="{BB962C8B-B14F-4D97-AF65-F5344CB8AC3E}">
        <p14:creationId xmlns:p14="http://schemas.microsoft.com/office/powerpoint/2010/main" val="3092414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9BD3-BFF5-F869-DA2C-A57F92765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8A15E-B0D2-BBF2-B3F3-9F147454A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>
              <a:latin typeface="Mini Pixel-7" panose="020000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EA3FB2-3AA7-C119-3CBA-0D3D055C0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>
              <a:latin typeface="Mini Pixel-7" panose="02000000000000000000" pitchFamily="2" charset="-52"/>
            </a:endParaRPr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DDF23FF0-402C-FF15-6211-62CD2BB85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E6E037C-0B9C-2F97-DBE9-F4448E0E2A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latin typeface="Mini Pixel-7" panose="02000000000000000000" pitchFamily="2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1E82A-4DCF-C31A-5F5B-F1937908B680}"/>
              </a:ext>
            </a:extLst>
          </p:cNvPr>
          <p:cNvSpPr txBox="1"/>
          <p:nvPr/>
        </p:nvSpPr>
        <p:spPr>
          <a:xfrm>
            <a:off x="4842701" y="1291816"/>
            <a:ext cx="229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Вывод: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88C8B-A014-16C5-9385-F6145E7EC517}"/>
              </a:ext>
            </a:extLst>
          </p:cNvPr>
          <p:cNvSpPr txBox="1"/>
          <p:nvPr/>
        </p:nvSpPr>
        <p:spPr>
          <a:xfrm>
            <a:off x="3332097" y="2812477"/>
            <a:ext cx="53161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Игра – это система, в которой игрок следует установленным правилам для достижения определённой цели, испытывая различные эмоции и используя доступные механики.</a:t>
            </a:r>
          </a:p>
        </p:txBody>
      </p:sp>
    </p:spTree>
    <p:extLst>
      <p:ext uri="{BB962C8B-B14F-4D97-AF65-F5344CB8AC3E}">
        <p14:creationId xmlns:p14="http://schemas.microsoft.com/office/powerpoint/2010/main" val="1316047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1B3C4-A938-1EC0-369B-8BBD203C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D7442-BF5B-5C2C-7B9E-C838CDD50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2FACAD-5AC0-9301-5FF2-AB4569CEC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2F9E13DA-9429-5F42-1FF2-6D26E2882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118284B-B58A-F529-CCC7-0B45A29428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3FD8-8B65-4584-FFA2-A4E1CCCB086E}"/>
              </a:ext>
            </a:extLst>
          </p:cNvPr>
          <p:cNvSpPr txBox="1"/>
          <p:nvPr/>
        </p:nvSpPr>
        <p:spPr>
          <a:xfrm>
            <a:off x="3140006" y="481869"/>
            <a:ext cx="49505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40"/>
              </a:lnSpc>
            </a:pPr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Элементы игры: 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C83F3C-54C0-BCFA-7FA8-3D96E28C7AD7}"/>
              </a:ext>
            </a:extLst>
          </p:cNvPr>
          <p:cNvSpPr txBox="1"/>
          <p:nvPr/>
        </p:nvSpPr>
        <p:spPr>
          <a:xfrm>
            <a:off x="2912512" y="1833252"/>
            <a:ext cx="59930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   Обязательные: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Цель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Правила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Механики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Взаимодействие (не всегда)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Ресурсы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Удовольствие</a:t>
            </a:r>
          </a:p>
          <a:p>
            <a:pPr>
              <a:lnSpc>
                <a:spcPts val="2840"/>
              </a:lnSpc>
            </a:pPr>
            <a:b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</a:b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   Дополнительные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История (не обязательна для всех игр)</a:t>
            </a:r>
          </a:p>
          <a:p>
            <a:pPr marL="342900" indent="-342900">
              <a:lnSpc>
                <a:spcPts val="28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Прогрессия (влияет на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реиграбельность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, но не всегда критична)</a:t>
            </a:r>
          </a:p>
        </p:txBody>
      </p:sp>
    </p:spTree>
    <p:extLst>
      <p:ext uri="{BB962C8B-B14F-4D97-AF65-F5344CB8AC3E}">
        <p14:creationId xmlns:p14="http://schemas.microsoft.com/office/powerpoint/2010/main" val="783277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73FD-1413-AF9D-7776-9117FC018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B7CBF-6FE0-BAAC-26AD-CAA48257A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CCB569-2030-0C56-F721-6CC2A6540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D13BD271-10F5-7FAF-1871-B5068C06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9BEAD5A-D67F-7B60-FE5E-3EB605F57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D8B1CF-2451-7101-7B61-9460818B9E25}"/>
              </a:ext>
            </a:extLst>
          </p:cNvPr>
          <p:cNvSpPr txBox="1"/>
          <p:nvPr/>
        </p:nvSpPr>
        <p:spPr>
          <a:xfrm>
            <a:off x="2248358" y="724128"/>
            <a:ext cx="6940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0"/>
              </a:lnSpc>
            </a:pPr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Можно ли считать неигровые активности играми?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B1AFE-EE89-AAD2-FD5D-043513581D7A}"/>
              </a:ext>
            </a:extLst>
          </p:cNvPr>
          <p:cNvSpPr txBox="1"/>
          <p:nvPr/>
        </p:nvSpPr>
        <p:spPr>
          <a:xfrm>
            <a:off x="2248358" y="3515747"/>
            <a:ext cx="694032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Работа и учёба могут включать игровые элементы (цели, механики, ресурсы), но ключевое отличие в том, что в игре основной мотиватор – удовольствие, а в работе или учёбе – необходимость.</a:t>
            </a:r>
          </a:p>
        </p:txBody>
      </p:sp>
    </p:spTree>
    <p:extLst>
      <p:ext uri="{BB962C8B-B14F-4D97-AF65-F5344CB8AC3E}">
        <p14:creationId xmlns:p14="http://schemas.microsoft.com/office/powerpoint/2010/main" val="3839301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41EF-9D9C-58A7-4F25-601F13D5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C65B3-12C0-DCDC-BADC-3D09305A3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F67E83-606A-1701-860A-F94047EB0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E1AFEC30-7E42-4BDB-2994-16C8F9141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-1157395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7DED8C2-1D25-890B-BBF5-109947B6F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8DA7B-1ACE-9F54-2A9C-A186DBA6F522}"/>
              </a:ext>
            </a:extLst>
          </p:cNvPr>
          <p:cNvSpPr txBox="1"/>
          <p:nvPr/>
        </p:nvSpPr>
        <p:spPr>
          <a:xfrm>
            <a:off x="7645112" y="1122363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1" dirty="0" err="1">
                <a:solidFill>
                  <a:schemeClr val="bg1"/>
                </a:solidFill>
                <a:latin typeface="Mini Pixel-7" panose="02000000000000000000" pitchFamily="2" charset="-52"/>
              </a:rPr>
              <a:t>Balatro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15645-D405-65C6-C52F-98977715445B}"/>
              </a:ext>
            </a:extLst>
          </p:cNvPr>
          <p:cNvSpPr txBox="1"/>
          <p:nvPr/>
        </p:nvSpPr>
        <p:spPr>
          <a:xfrm>
            <a:off x="7064414" y="2675395"/>
            <a:ext cx="4556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Название игры: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Balatro</a:t>
            </a: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/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Жанр: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Roguelike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-коллекционная карточная игра</a:t>
            </a:r>
          </a:p>
          <a:p>
            <a:pPr algn="r"/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Разработчик: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LocalThunk</a:t>
            </a: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/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Платформы: PC, Nintendo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Switch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, PlayStation, Xbox</a:t>
            </a:r>
          </a:p>
          <a:p>
            <a:pPr algn="r"/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Дата выхода: 2024</a:t>
            </a:r>
          </a:p>
        </p:txBody>
      </p:sp>
    </p:spTree>
    <p:extLst>
      <p:ext uri="{BB962C8B-B14F-4D97-AF65-F5344CB8AC3E}">
        <p14:creationId xmlns:p14="http://schemas.microsoft.com/office/powerpoint/2010/main" val="16329314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5340-C818-D33A-8194-5B95E0436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7BB1-7E19-BEA7-DDE0-B18C82D92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3CB341-45A8-F135-F62A-24AA54D4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BE68383E-C880-E6BE-3988-A6DFE96A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C27722-E472-9391-B187-706160EE94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3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13B-78E0-8372-AF45-D2A82C53E4C0}"/>
              </a:ext>
            </a:extLst>
          </p:cNvPr>
          <p:cNvSpPr txBox="1"/>
          <p:nvPr/>
        </p:nvSpPr>
        <p:spPr>
          <a:xfrm>
            <a:off x="571498" y="776102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Описание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D925C-4CB9-680F-572F-CC9ED64EFA2A}"/>
              </a:ext>
            </a:extLst>
          </p:cNvPr>
          <p:cNvSpPr txBox="1"/>
          <p:nvPr/>
        </p:nvSpPr>
        <p:spPr>
          <a:xfrm>
            <a:off x="571498" y="2714645"/>
            <a:ext cx="4556087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Г</a:t>
            </a:r>
            <a:r>
              <a:rPr lang="ru-RU" sz="3200" b="0" i="0" dirty="0">
                <a:solidFill>
                  <a:srgbClr val="ECECEC"/>
                </a:solidFill>
                <a:effectLst/>
                <a:latin typeface="Mini Pixel-7" panose="02000000000000000000" pitchFamily="2" charset="-52"/>
              </a:rPr>
              <a:t>ипнотически увлекательная игра с построением колод, где можно использовать нестандартные покерные комбинации, находить джокеров в решающие моменты и запускать забойные, возмутительно мощные комбо.</a:t>
            </a:r>
            <a:endParaRPr lang="ru-BY" sz="3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24964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B303-0BC3-08C5-8280-A912099D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57B2-21D3-4312-5D43-00D4F6B5E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B85641-F1AC-82D0-45AB-2C2E31E6F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A600A162-CBDA-467E-8E72-2373A365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2987" y="-1157395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AA102F-9B0D-3416-335E-6B068EAE52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7CD49-ED9B-5A5B-A5FF-A22EC57116C7}"/>
              </a:ext>
            </a:extLst>
          </p:cNvPr>
          <p:cNvSpPr txBox="1"/>
          <p:nvPr/>
        </p:nvSpPr>
        <p:spPr>
          <a:xfrm>
            <a:off x="7645112" y="627887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Цель игры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950DB-7465-AF07-BD5A-6538B0BA8E52}"/>
              </a:ext>
            </a:extLst>
          </p:cNvPr>
          <p:cNvSpPr txBox="1"/>
          <p:nvPr/>
        </p:nvSpPr>
        <p:spPr>
          <a:xfrm>
            <a:off x="6096000" y="2316163"/>
            <a:ext cx="55206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Основная цель – пройти все раунды ставок, выполняя минимальные требования по очкам.</a:t>
            </a: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Промежуточные цели: </a:t>
            </a: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Собрать эффективную комбинацию карт и джокеров.</a:t>
            </a: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Оптимизировать стратегию для набора максимального количества очков.</a:t>
            </a: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Открывать новые джокеры, карты и модификаторы.</a:t>
            </a:r>
          </a:p>
        </p:txBody>
      </p:sp>
    </p:spTree>
    <p:extLst>
      <p:ext uri="{BB962C8B-B14F-4D97-AF65-F5344CB8AC3E}">
        <p14:creationId xmlns:p14="http://schemas.microsoft.com/office/powerpoint/2010/main" val="3340522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3F21A-BFB2-B736-E3EC-836D3423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F3CA1D-9724-61C2-5DAB-AF22D8D99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35C8A6-9419-7062-1941-2716FECA8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3F32A9FB-896C-D3CF-ED38-8A6E98EB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AF012D-FA65-E8C7-EC30-F03850CE75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3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C32D6-E5F9-7DE4-3FB3-1330232CD490}"/>
              </a:ext>
            </a:extLst>
          </p:cNvPr>
          <p:cNvSpPr txBox="1"/>
          <p:nvPr/>
        </p:nvSpPr>
        <p:spPr>
          <a:xfrm>
            <a:off x="571498" y="884799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Мотивация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CAABC-671D-3D9F-9A21-7A453F3D30C5}"/>
              </a:ext>
            </a:extLst>
          </p:cNvPr>
          <p:cNvSpPr txBox="1"/>
          <p:nvPr/>
        </p:nvSpPr>
        <p:spPr>
          <a:xfrm>
            <a:off x="571498" y="2714645"/>
            <a:ext cx="45560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Глубокая стратегическая составляющая.</a:t>
            </a:r>
          </a:p>
          <a:p>
            <a:pPr marL="342900" indent="-342900">
              <a:lnSpc>
                <a:spcPts val="30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Разнообразие сборок и случайные элементы делают каждое прохождение уникальным.</a:t>
            </a:r>
          </a:p>
          <a:p>
            <a:pPr marL="342900" indent="-342900">
              <a:lnSpc>
                <a:spcPts val="30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Прогрессия через 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анлоки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 и улучшения.</a:t>
            </a:r>
            <a:endParaRPr lang="ru-BY" sz="3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57201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38C3F-C4F4-8595-7900-F02614DC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190FE-071A-2898-1983-317196623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0174FE-16E8-45DE-0EB9-3571D1B8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1DD3B95C-049B-5883-1AFD-46432D63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4871" y="-1056113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E7E204C-DB01-0715-F27B-6DE8E4BA6326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86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4DCBA-61C3-4F8D-E7F4-301AB978D0B9}"/>
              </a:ext>
            </a:extLst>
          </p:cNvPr>
          <p:cNvSpPr txBox="1"/>
          <p:nvPr/>
        </p:nvSpPr>
        <p:spPr>
          <a:xfrm>
            <a:off x="7648918" y="906800"/>
            <a:ext cx="39715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Правила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7BAFF0-5CD5-E4F1-0802-11C7C7A39B62}"/>
              </a:ext>
            </a:extLst>
          </p:cNvPr>
          <p:cNvSpPr txBox="1"/>
          <p:nvPr/>
        </p:nvSpPr>
        <p:spPr>
          <a:xfrm>
            <a:off x="3842794" y="3940308"/>
            <a:ext cx="777770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Используются классические покерные комбинации (</a:t>
            </a: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флеш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, стрит, фулл-хаус и т. д.), которые умножаются на определённые коэффициенты.</a:t>
            </a:r>
          </a:p>
          <a:p>
            <a:pPr algn="r"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В игре есть джокеры – специальные карты с уникальными эффектами, влияющими на игровой процесс.</a:t>
            </a:r>
          </a:p>
          <a:p>
            <a:pPr algn="r">
              <a:lnSpc>
                <a:spcPts val="304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34943-D403-642E-1623-8890A72ADDEB}"/>
              </a:ext>
            </a:extLst>
          </p:cNvPr>
          <p:cNvSpPr txBox="1"/>
          <p:nvPr/>
        </p:nvSpPr>
        <p:spPr>
          <a:xfrm>
            <a:off x="6096000" y="1775328"/>
            <a:ext cx="552450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Игрок получает колоду из 52 карт (стандартная покерная колода).</a:t>
            </a:r>
          </a:p>
          <a:p>
            <a:pPr algn="r">
              <a:lnSpc>
                <a:spcPts val="3040"/>
              </a:lnSpc>
            </a:pPr>
            <a:endParaRPr lang="ru-BY" sz="3200" dirty="0">
              <a:latin typeface="Mini Pixel-7" panose="020000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19DDD-51AC-82C8-B278-4C8F73AAD122}"/>
              </a:ext>
            </a:extLst>
          </p:cNvPr>
          <p:cNvSpPr txBox="1"/>
          <p:nvPr/>
        </p:nvSpPr>
        <p:spPr>
          <a:xfrm>
            <a:off x="5301205" y="2863537"/>
            <a:ext cx="6319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4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Каждый раунд требует достижения определённого количества очков.</a:t>
            </a:r>
          </a:p>
        </p:txBody>
      </p:sp>
    </p:spTree>
    <p:extLst>
      <p:ext uri="{BB962C8B-B14F-4D97-AF65-F5344CB8AC3E}">
        <p14:creationId xmlns:p14="http://schemas.microsoft.com/office/powerpoint/2010/main" val="3713081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47F4C-5506-14BD-8C32-D522D4FAA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42E79-A457-06FE-144F-5AF965289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9C33D3-914A-8932-47C0-8C9DDFD99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1B885F1A-3669-D5C1-C4A6-0C243EAD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EC8DBD5-5139-C957-86E5-35DC18AE16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88BD-6306-F671-D58A-C3DBAE16D42F}"/>
              </a:ext>
            </a:extLst>
          </p:cNvPr>
          <p:cNvSpPr txBox="1"/>
          <p:nvPr/>
        </p:nvSpPr>
        <p:spPr>
          <a:xfrm>
            <a:off x="571498" y="806956"/>
            <a:ext cx="4210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Ограничения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CA84F1-D584-8606-7C69-0A0581037C1D}"/>
              </a:ext>
            </a:extLst>
          </p:cNvPr>
          <p:cNvSpPr txBox="1"/>
          <p:nvPr/>
        </p:nvSpPr>
        <p:spPr>
          <a:xfrm>
            <a:off x="571498" y="2814240"/>
            <a:ext cx="4556087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0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Количество карт в руке ограничено.</a:t>
            </a:r>
          </a:p>
          <a:p>
            <a:pPr marL="457200" indent="-457200">
              <a:lnSpc>
                <a:spcPts val="304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Время на размышление не ограничено, но ресурсы (монета) могут быть использованы только определённое число раз.</a:t>
            </a:r>
          </a:p>
        </p:txBody>
      </p:sp>
    </p:spTree>
    <p:extLst>
      <p:ext uri="{BB962C8B-B14F-4D97-AF65-F5344CB8AC3E}">
        <p14:creationId xmlns:p14="http://schemas.microsoft.com/office/powerpoint/2010/main" val="1746181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C108-481F-2417-F5CF-8BD6CD03C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C1CD24-D67E-A09F-E679-2A1A516C7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1CDAE8-FA63-1172-162F-F0AAB09D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C3C9A840-5F6C-7282-DDF9-B8104BB8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974" y="-1157395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AF813B-0821-86CB-7260-F5F8376142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8E9E2-2DBE-85F4-9E43-912A294AD0DA}"/>
              </a:ext>
            </a:extLst>
          </p:cNvPr>
          <p:cNvSpPr txBox="1"/>
          <p:nvPr/>
        </p:nvSpPr>
        <p:spPr>
          <a:xfrm>
            <a:off x="7645112" y="557917"/>
            <a:ext cx="397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Механики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6E89E-F69B-3023-1ACD-2CCE71E304E7}"/>
              </a:ext>
            </a:extLst>
          </p:cNvPr>
          <p:cNvSpPr txBox="1"/>
          <p:nvPr/>
        </p:nvSpPr>
        <p:spPr>
          <a:xfrm>
            <a:off x="6096000" y="2316163"/>
            <a:ext cx="55206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00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Составление комбинаций: Игрок тянет карты и выбирает оптимальные комбинации для получения максимального количества очков.</a:t>
            </a:r>
          </a:p>
          <a:p>
            <a:pPr algn="r">
              <a:lnSpc>
                <a:spcPts val="300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 algn="r">
              <a:lnSpc>
                <a:spcPts val="300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Использование джокеров: Джокеры добавляют уникальные бонусы, например, умножение очков или изменение правил подсчёта комбинаций.</a:t>
            </a:r>
          </a:p>
        </p:txBody>
      </p:sp>
    </p:spTree>
    <p:extLst>
      <p:ext uri="{BB962C8B-B14F-4D97-AF65-F5344CB8AC3E}">
        <p14:creationId xmlns:p14="http://schemas.microsoft.com/office/powerpoint/2010/main" val="26473392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5D793-3505-1712-0907-2A6D4EA6B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3C1C0-1B7A-393F-8F56-90BF4DEB3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1AC0FE-60AF-AB63-C60C-C80786B2F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499" y="3327718"/>
            <a:ext cx="10837333" cy="1794846"/>
          </a:xfrm>
        </p:spPr>
        <p:txBody>
          <a:bodyPr/>
          <a:lstStyle/>
          <a:p>
            <a:endParaRPr lang="ru-BY" dirty="0"/>
          </a:p>
        </p:txBody>
      </p:sp>
      <p:pic>
        <p:nvPicPr>
          <p:cNvPr id="1028" name="Picture 4" descr="Image 2 of 8">
            <a:extLst>
              <a:ext uri="{FF2B5EF4-FFF2-40B4-BE49-F238E27FC236}">
                <a16:creationId xmlns:a16="http://schemas.microsoft.com/office/drawing/2014/main" id="{E4BB2643-8E20-F5DA-5927-BC6B8D48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91729"/>
            <a:ext cx="13580962" cy="897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643F88-F903-62CB-77AD-8A1975A974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4000">
                <a:srgbClr val="000000">
                  <a:alpha val="36000"/>
                </a:srgbClr>
              </a:gs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761BD-97DE-6467-779C-603BBF92A941}"/>
              </a:ext>
            </a:extLst>
          </p:cNvPr>
          <p:cNvSpPr txBox="1"/>
          <p:nvPr/>
        </p:nvSpPr>
        <p:spPr>
          <a:xfrm>
            <a:off x="571499" y="567711"/>
            <a:ext cx="4556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b="1" dirty="0">
                <a:solidFill>
                  <a:schemeClr val="bg1"/>
                </a:solidFill>
                <a:latin typeface="Mini Pixel-7" panose="02000000000000000000" pitchFamily="2" charset="-52"/>
              </a:rPr>
              <a:t>Механики</a:t>
            </a:r>
            <a:endParaRPr lang="ru-BY" sz="7200" b="1" dirty="0">
              <a:solidFill>
                <a:schemeClr val="bg1"/>
              </a:solidFill>
              <a:latin typeface="Mini Pixel-7" panose="020000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64AEA-A69A-53CB-0D5A-F5FD4B98A4A3}"/>
              </a:ext>
            </a:extLst>
          </p:cNvPr>
          <p:cNvSpPr txBox="1"/>
          <p:nvPr/>
        </p:nvSpPr>
        <p:spPr>
          <a:xfrm>
            <a:off x="571499" y="2255371"/>
            <a:ext cx="455608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Модификаторы: Специальные усиления, которые меняют параметры игры (например, изменение множителей или стоимости карт).</a:t>
            </a:r>
            <a:endParaRPr lang="en-US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>
              <a:lnSpc>
                <a:spcPts val="3000"/>
              </a:lnSpc>
            </a:pPr>
            <a:endParaRPr lang="ru-RU" sz="3200" dirty="0">
              <a:solidFill>
                <a:srgbClr val="ECECEC"/>
              </a:solidFill>
              <a:latin typeface="Mini Pixel-7" panose="02000000000000000000" pitchFamily="2" charset="-52"/>
            </a:endParaRPr>
          </a:p>
          <a:p>
            <a:pPr>
              <a:lnSpc>
                <a:spcPts val="3000"/>
              </a:lnSpc>
            </a:pPr>
            <a:r>
              <a:rPr lang="ru-RU" sz="3200" dirty="0" err="1">
                <a:solidFill>
                  <a:srgbClr val="ECECEC"/>
                </a:solidFill>
                <a:latin typeface="Mini Pixel-7" panose="02000000000000000000" pitchFamily="2" charset="-52"/>
              </a:rPr>
              <a:t>Roguelike</a:t>
            </a:r>
            <a:r>
              <a:rPr lang="ru-RU" sz="3200" dirty="0">
                <a:solidFill>
                  <a:srgbClr val="ECECEC"/>
                </a:solidFill>
                <a:latin typeface="Mini Pixel-7" panose="02000000000000000000" pitchFamily="2" charset="-52"/>
              </a:rPr>
              <a:t>-прогрессия: В каждом новом забеге колода и джокеры отличаются, что делает каждое прохождение уникальным.</a:t>
            </a:r>
          </a:p>
        </p:txBody>
      </p:sp>
    </p:spTree>
    <p:extLst>
      <p:ext uri="{BB962C8B-B14F-4D97-AF65-F5344CB8AC3E}">
        <p14:creationId xmlns:p14="http://schemas.microsoft.com/office/powerpoint/2010/main" val="2418686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455</Words>
  <Application>Microsoft Office PowerPoint</Application>
  <PresentationFormat>Широкоэкранный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Mini Pixel-7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Evgeniy Yanukovich</dc:creator>
  <cp:lastModifiedBy>Evgeniy Yanukovich</cp:lastModifiedBy>
  <cp:revision>4</cp:revision>
  <dcterms:created xsi:type="dcterms:W3CDTF">2025-02-18T06:40:37Z</dcterms:created>
  <dcterms:modified xsi:type="dcterms:W3CDTF">2025-02-18T12:10:48Z</dcterms:modified>
</cp:coreProperties>
</file>