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71" r:id="rId11"/>
    <p:sldId id="263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A28FE-098A-44D1-9D46-08BFA3B9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2FD0F5-FE1E-4B3E-A27F-C4479AA75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A53AB6-A0AD-4ADE-A420-9CB0D6CA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8B2-0B6F-489D-9A32-65497DE8832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83C94-1F51-49A7-8F9E-42218AE3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805C6B-003C-4FC3-9126-96CCA1DC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9108-C174-4092-8313-E6CED7728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6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1A273-04B0-481A-8048-5E8E5492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56832A-BA1F-427E-858C-5E7EB8F8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3BBD3F-9A0A-4BEA-A7F7-124F82A7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8B2-0B6F-489D-9A32-65497DE8832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7C8905-6373-4B34-A701-AFD6EE38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F0043-5034-44DB-8CAC-BDFAE77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9108-C174-4092-8313-E6CED7728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25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0E6EB5-EF2B-460E-B13C-1BEAACF41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E5C052-F22E-47BF-BF92-1B21E8E00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3389F8-DB98-4925-A908-4D0020CD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8B2-0B6F-489D-9A32-65497DE8832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DFE575-B22D-4BCD-B264-F45C75E4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D7D47-0647-4183-B782-EEA688BF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9108-C174-4092-8313-E6CED7728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67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854BE-74D4-46A8-A681-F16BA6C0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9BE4E-8F49-4BA2-B0FD-46DBFA93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964A3-248F-4E6A-A894-312863A8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8B2-0B6F-489D-9A32-65497DE8832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94028-EF22-4954-83E9-33E2EBA1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0EFA99-85E7-4AEC-B1B4-E20BCEDD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9108-C174-4092-8313-E6CED7728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69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21767-6CA8-457D-826A-0AEBA8F2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26EC9F-E89B-44AA-9ADC-3C995CD35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DA1A97-8F40-4DBA-9EF9-E56BF528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8B2-0B6F-489D-9A32-65497DE8832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32DDD3-61B0-43CF-97CE-61C1E559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9C331-2650-49A9-B28E-9350D2F8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9108-C174-4092-8313-E6CED7728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1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56735-6D0F-40A6-8CCF-5D55FE3B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C19E6-7C9A-417A-8E03-56E720402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07766B-2D78-46AA-A84A-EBF749CBC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5DC4DD-41C2-4E25-BAE5-E2A52BFD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8B2-0B6F-489D-9A32-65497DE8832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67E3B3-2573-4A6A-BF70-4BBB5B79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3317A7-3766-4366-BB10-60AB3C2F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9108-C174-4092-8313-E6CED7728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64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60E71-1206-438E-988C-30C1E85A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5FFBD5-569A-456C-872E-166364C6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282F3-92DF-4463-BE85-1F294492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2C3BD0-B553-421B-A7C2-00D2C3574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8F2457-AF8A-480E-AB3E-07AE7DDE6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A2D9C7-9E51-4CED-ADEC-4E16698E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8B2-0B6F-489D-9A32-65497DE8832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60705F-F58C-4EF3-9A4F-690B3449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F33587-755B-4CF4-92D7-F4051317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9108-C174-4092-8313-E6CED7728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A020F-1BCF-4270-BB88-C54FC312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5F85B6-CF7E-4765-8037-4EBFC80F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8B2-0B6F-489D-9A32-65497DE8832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749E9A-C158-429A-88C5-68D2219A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6D485-AEDF-42AC-B970-6CB9AD0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9108-C174-4092-8313-E6CED7728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9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CC99F7-BA4E-4F9F-8A45-672161CD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8B2-0B6F-489D-9A32-65497DE8832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2B1EE2-9258-43EA-865D-55946DA9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7B9A20-2DD5-4C1D-ADE8-22A3EC03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9108-C174-4092-8313-E6CED7728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86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686EC-30C7-4C7A-B06C-28ECF0D6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A6DCAB-BD31-4718-9FC5-7C09573C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CAA6D8-67E3-4977-A8FE-E94AB4B0B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E57279-CCA2-414E-893D-9EB0B2B9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8B2-0B6F-489D-9A32-65497DE8832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731045-5ADF-4CB3-9385-4BBCA207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04243B-B31C-49ED-9DBA-A26B6B5A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9108-C174-4092-8313-E6CED7728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83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DB283-D6AA-4500-8B40-9A6FC144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14D41B-A0FE-4A22-8265-BB6C7E779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11007C-D955-410C-AD23-BAA285E89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F09FCE-2368-4D66-BE4C-998A4F79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8B2-0B6F-489D-9A32-65497DE8832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6373A8-51B2-4B6D-9AA7-448783BB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29317A-4F9F-4276-AE33-1EE66CAB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9108-C174-4092-8313-E6CED7728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89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3F6B3-90BC-46E6-A313-2376D7AC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5A348B-4059-4541-BEEB-DEC37AEE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27F406-97A0-453D-98E9-7A35BD8BE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08B2-0B6F-489D-9A32-65497DE88324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CE473-0DBE-4618-9772-09074B888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AF5220-781E-4F97-B9AE-51B20205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9108-C174-4092-8313-E6CED7728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3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CCA2C9-55E6-4018-AC23-B982CA9BB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6457" y="5961888"/>
            <a:ext cx="2195543" cy="896112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Выполнил студент 3 курса 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урса группы ПКС-303 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Пономарев Е.Р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DB85A9D-D4A4-48E6-8F1B-27990C7FC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27152"/>
              </p:ext>
            </p:extLst>
          </p:nvPr>
        </p:nvGraphicFramePr>
        <p:xfrm>
          <a:off x="73152" y="204918"/>
          <a:ext cx="11987784" cy="1737360"/>
        </p:xfrm>
        <a:graphic>
          <a:graphicData uri="http://schemas.openxmlformats.org/drawingml/2006/table">
            <a:tbl>
              <a:tblPr/>
              <a:tblGrid>
                <a:gridCol w="11987784">
                  <a:extLst>
                    <a:ext uri="{9D8B030D-6E8A-4147-A177-3AD203B41FA5}">
                      <a16:colId xmlns:a16="http://schemas.microsoft.com/office/drawing/2014/main" val="3731524456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ОБРАЗОВАНИЯ И НАУКИ РОССИЙСКОЙ ФЕДЕРАЦИИ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766005"/>
                  </a:ext>
                </a:extLst>
              </a:tr>
              <a:tr h="6827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 ВЫСШЕГО ОБРАЗОВАНИЯ «МОСКОВСКИЙ ГОСУДАРСТВЕННЫЙ УНИВЕРСИТЕТ ТЕХНОЛОГИЙ И УПРАВЛЕНИЯ ИМЕНИ К.Г. РАЗУМОВСКОГО (ПЕРВЫЙ КАЗАЧИЙ УНИВЕРСИТЕТ)»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(ФГБОУ ВО «МГУТУ ИМ. К.Г. РАЗУМОВСКОГО (ПКУ)»)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452784"/>
                  </a:ext>
                </a:extLst>
              </a:tr>
              <a:tr h="3150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УНИВЕРСИТЕТСКИЙ КОЛЛЕДЖ ИНФОРМАЦИОННЫХ ТЕХНОЛОГИЙ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290528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E595951A-4200-4B64-AC43-CDDCD7F31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711" y="-9144"/>
            <a:ext cx="566289" cy="56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F3053C-8D74-407F-8615-A681D6F8B7B6}"/>
              </a:ext>
            </a:extLst>
          </p:cNvPr>
          <p:cNvSpPr txBox="1"/>
          <p:nvPr/>
        </p:nvSpPr>
        <p:spPr>
          <a:xfrm>
            <a:off x="2140998" y="2397948"/>
            <a:ext cx="79100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системы автоматизации работы автосервиса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5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CF8862-5292-4CE7-9560-9FCBC278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62467"/>
            <a:ext cx="9603275" cy="12569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приложение позволяет купить запчасти для машины, или оформить услугу для обслуживания машины.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ECFB309-57AF-410A-B599-9705C3F9515A}"/>
              </a:ext>
            </a:extLst>
          </p:cNvPr>
          <p:cNvSpPr txBox="1">
            <a:spLocks/>
          </p:cNvSpPr>
          <p:nvPr/>
        </p:nvSpPr>
        <p:spPr>
          <a:xfrm>
            <a:off x="1077266" y="2842769"/>
            <a:ext cx="9603275" cy="1256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Главное меню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2874F6-D53C-4338-9B7E-70E2142B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119" y="3500444"/>
            <a:ext cx="5591567" cy="317766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5DCD315-8193-48D6-BFD3-65A61717FB71}"/>
              </a:ext>
            </a:extLst>
          </p:cNvPr>
          <p:cNvSpPr txBox="1">
            <a:spLocks/>
          </p:cNvSpPr>
          <p:nvPr/>
        </p:nvSpPr>
        <p:spPr>
          <a:xfrm>
            <a:off x="964276" y="133004"/>
            <a:ext cx="10208029" cy="12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приложения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CA2BFC6-2CAC-40FE-BBD4-F79ED65C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223BE8F-A48C-4EC7-9844-672C85732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CE51839-4910-45E5-B0D8-FFE2F262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9FFA892-3138-4002-8EB9-5463B08DD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36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6E697D-552D-4B3B-8B8B-351EC637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2" y="1938950"/>
            <a:ext cx="4291996" cy="345061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Для оформления заказа необходимо:</a:t>
            </a:r>
          </a:p>
          <a:p>
            <a:pPr algn="just"/>
            <a:r>
              <a:rPr lang="ru-RU" dirty="0"/>
              <a:t>1. Выбрать нужные запчасти.</a:t>
            </a:r>
          </a:p>
          <a:p>
            <a:pPr algn="just"/>
            <a:r>
              <a:rPr lang="ru-RU" dirty="0"/>
              <a:t>2. Нажать на соответствующую кнопку.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FFAF8-EE2F-4B47-BBD3-4F515D5DA5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48472" y="1853248"/>
            <a:ext cx="5940425" cy="353631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17E88DE-B229-4265-A479-FB455DD90FC5}"/>
              </a:ext>
            </a:extLst>
          </p:cNvPr>
          <p:cNvSpPr txBox="1">
            <a:spLocks/>
          </p:cNvSpPr>
          <p:nvPr/>
        </p:nvSpPr>
        <p:spPr>
          <a:xfrm>
            <a:off x="964276" y="133004"/>
            <a:ext cx="10208029" cy="12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Функции приложения: Оформление заказа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3204F2F-FD62-4DF2-9646-98D00024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F08F186-3D4C-4A62-B275-4C319FF0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9B5168B-F9C4-4CAA-9ADD-A3D6D3584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B5E9E78-E48B-48A2-9BC8-387A9D45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3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5D4CFF-95AA-4C08-9D24-6D53C46F777F}"/>
              </a:ext>
            </a:extLst>
          </p:cNvPr>
          <p:cNvPicPr/>
          <p:nvPr/>
        </p:nvPicPr>
        <p:blipFill rotWithShape="1">
          <a:blip r:embed="rId2"/>
          <a:srcRect l="30800"/>
          <a:stretch/>
        </p:blipFill>
        <p:spPr>
          <a:xfrm>
            <a:off x="4040623" y="2063771"/>
            <a:ext cx="4110754" cy="391033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151FA6E-C46F-4B6E-B47B-BC51AB16490A}"/>
              </a:ext>
            </a:extLst>
          </p:cNvPr>
          <p:cNvSpPr txBox="1">
            <a:spLocks/>
          </p:cNvSpPr>
          <p:nvPr/>
        </p:nvSpPr>
        <p:spPr>
          <a:xfrm>
            <a:off x="964276" y="133004"/>
            <a:ext cx="10208029" cy="12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Функции приложения: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29FA9F-6CD7-4C0F-B74A-2998BE880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460A295-FBBF-4EFE-B719-0F2DD411A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339AC50-811F-4F93-9BB0-290C52205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B569B4B-AA58-4563-864B-E038945D1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03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35B95B-E2D1-48D8-B6FC-25DCCFA9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453" y="5502153"/>
            <a:ext cx="9603275" cy="11846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После оформления заказа, клиенту запишется соответствующая запись в таблице </a:t>
            </a:r>
            <a:r>
              <a:rPr lang="en-US" dirty="0" err="1"/>
              <a:t>History_Order</a:t>
            </a:r>
            <a:r>
              <a:rPr lang="ru-RU" dirty="0"/>
              <a:t>, также посмотреть заказ можно в профиле клиента.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9085ED-DC7E-4A5B-96E2-1D2466F115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1473835"/>
            <a:ext cx="5940425" cy="391033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45799F4-2576-41B7-8FFF-A9DCC76C18E3}"/>
              </a:ext>
            </a:extLst>
          </p:cNvPr>
          <p:cNvSpPr txBox="1">
            <a:spLocks/>
          </p:cNvSpPr>
          <p:nvPr/>
        </p:nvSpPr>
        <p:spPr>
          <a:xfrm>
            <a:off x="964276" y="133004"/>
            <a:ext cx="10208029" cy="12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Функции приложения: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EA66FAD-AC07-43DA-8592-E5AC6D0E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20C01BB-E4CF-4178-9BF9-C4734C9C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1D0610C-BBBF-4C9F-ADE1-0DA2DBB7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112BB8D-7F2D-493F-91B2-B6580EF3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1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54C1C2-225C-4445-B6D0-AE89505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79418"/>
            <a:ext cx="11920450" cy="5145577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Выполнение курсового проекта существенно обогатило мои навыки в области программирования на языке C#. Одним из важных достижений стало успешное взаимодействие между пользовательским приложением и системой управления базами данных, что расширило мои возможности в разработке более сложных и функциональных программных продуктов. Результаты этого проекта не только подтвердили мои компетенции, но и вдохновили меня на дальнейшее самосовершенствование в области программирования.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287BA7-1FB0-42CC-8CD9-CF4B8642EDE3}"/>
              </a:ext>
            </a:extLst>
          </p:cNvPr>
          <p:cNvSpPr txBox="1">
            <a:spLocks/>
          </p:cNvSpPr>
          <p:nvPr/>
        </p:nvSpPr>
        <p:spPr>
          <a:xfrm>
            <a:off x="964276" y="133004"/>
            <a:ext cx="10208029" cy="12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Заключение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80546A-E540-4718-A48C-206A67CA4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3529CEF-55AE-44AC-8B9A-FD0CB5BE9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4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6C151-3882-4D3F-BDDB-81E68EA8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276" y="133004"/>
            <a:ext cx="10208029" cy="124690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1BBFA-7199-4509-976E-043022ECA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информационной системы для автосервиса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-средствами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с помощью программы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языка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приложения с помощью систем прав доступа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проекта – создание базы данных и 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позволяющее автоматизировать работу автосервиса.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416223-8B68-4DF0-8B22-1D402E807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4E84DA8-98D9-4B5E-BC5A-1BD37F0F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E05C35C-B607-46C6-AB28-036009F9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44A04FD-2AF3-40BB-B502-3A12D9A33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54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8F980C-98F0-4890-9A19-0A0756FFCAB0}"/>
              </a:ext>
            </a:extLst>
          </p:cNvPr>
          <p:cNvSpPr txBox="1">
            <a:spLocks/>
          </p:cNvSpPr>
          <p:nvPr/>
        </p:nvSpPr>
        <p:spPr>
          <a:xfrm>
            <a:off x="964276" y="133004"/>
            <a:ext cx="10208029" cy="12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базы данных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A04C71-A514-412B-9CF9-D6C011D6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820" y="1160189"/>
            <a:ext cx="8868360" cy="556480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AEC071B-5FDD-4037-9F21-6A83DA406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605D948-DD94-4DCC-BEDD-269E0DCA0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A334B2D-2C6F-4512-8409-397D1DDC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C25A7B0-2E05-4910-8847-6254BD4C5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8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A6D140-3D2F-48EC-9DE0-6EFCAE5E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88" y="2068696"/>
            <a:ext cx="5012121" cy="288569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На этой схеме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показано</a:t>
            </a:r>
            <a:r>
              <a:rPr lang="ru-RU" dirty="0"/>
              <a:t>, как взаимодействует клиентское приложение с сервером, на котором расположена база данных.</a:t>
            </a:r>
          </a:p>
        </p:txBody>
      </p:sp>
      <p:pic>
        <p:nvPicPr>
          <p:cNvPr id="6" name="Рисунок 5" descr="Сервер приложений двухуровневая архитектура">
            <a:extLst>
              <a:ext uri="{FF2B5EF4-FFF2-40B4-BE49-F238E27FC236}">
                <a16:creationId xmlns:a16="http://schemas.microsoft.com/office/drawing/2014/main" id="{1DF41A4A-029B-4C8E-B6C2-F51EA1CD23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09" y="2068696"/>
            <a:ext cx="6915103" cy="31086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70AB096-FF15-4655-8635-B88920D57CAE}"/>
              </a:ext>
            </a:extLst>
          </p:cNvPr>
          <p:cNvSpPr txBox="1">
            <a:spLocks/>
          </p:cNvSpPr>
          <p:nvPr/>
        </p:nvSpPr>
        <p:spPr>
          <a:xfrm>
            <a:off x="964276" y="133004"/>
            <a:ext cx="10208029" cy="12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информационной системы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D44F1-8C41-47B5-803F-BEF352AB3DF5}"/>
              </a:ext>
            </a:extLst>
          </p:cNvPr>
          <p:cNvSpPr txBox="1"/>
          <p:nvPr/>
        </p:nvSpPr>
        <p:spPr>
          <a:xfrm>
            <a:off x="6022909" y="517731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клиент-сервер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49A7214-52EC-4EB9-8C71-F02B2B27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E2DBC51-1431-433F-8C91-F7B4064F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D6759DF-8BB8-4E19-8F78-337C935F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B69F97F-1BB2-41AB-9C78-FAB206A70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3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902A0C-C7E8-4CF1-88FF-FC78C43BC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156" y="1882728"/>
            <a:ext cx="4292273" cy="484226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Сервер: </a:t>
            </a:r>
          </a:p>
          <a:p>
            <a:pPr algn="just"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Хранения и обработки запросов от клиента.</a:t>
            </a:r>
          </a:p>
          <a:p>
            <a:pPr algn="just"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Получение результатов из базы данных. </a:t>
            </a:r>
          </a:p>
          <a:p>
            <a:pPr algn="just"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Поддержка языков баз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Управление данными во внешней памяти.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1503A5E-E277-4AE8-A9D6-DAAA2EFB8657}"/>
              </a:ext>
            </a:extLst>
          </p:cNvPr>
          <p:cNvSpPr txBox="1">
            <a:spLocks/>
          </p:cNvSpPr>
          <p:nvPr/>
        </p:nvSpPr>
        <p:spPr>
          <a:xfrm>
            <a:off x="964276" y="133004"/>
            <a:ext cx="10208029" cy="12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информационной системы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CDC752F-9A63-41D2-93A1-6DCA8AB42F73}"/>
              </a:ext>
            </a:extLst>
          </p:cNvPr>
          <p:cNvSpPr txBox="1">
            <a:spLocks/>
          </p:cNvSpPr>
          <p:nvPr/>
        </p:nvSpPr>
        <p:spPr>
          <a:xfrm>
            <a:off x="6068290" y="1882728"/>
            <a:ext cx="4713694" cy="4037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Клиент-сервер: 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Обслуживание большого числа пользователей.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Улучшение гибкости системы.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Стабильность в случае сбоев.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952A25-9741-49F8-977B-3F17FAA2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5F70816-D77F-43D4-B654-12712D5E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B43E547-9CC9-4636-870B-499A29B4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E35B5E7-71FC-417B-8978-29BEC8C41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5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048BEDF-4CBF-4E16-951D-532ECB78ADE1}"/>
              </a:ext>
            </a:extLst>
          </p:cNvPr>
          <p:cNvSpPr txBox="1">
            <a:spLocks/>
          </p:cNvSpPr>
          <p:nvPr/>
        </p:nvSpPr>
        <p:spPr>
          <a:xfrm>
            <a:off x="964276" y="133004"/>
            <a:ext cx="10208029" cy="12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Средства разработки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78E759A5-CAE4-459C-ABAF-1E255C9B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276" y="1699521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/>
              <a:t>Для разработки информационной системы использовались: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ER ASSISTANT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MicroSoft</a:t>
            </a:r>
            <a:r>
              <a:rPr lang="en-US" dirty="0"/>
              <a:t> Visual Studio 2022</a:t>
            </a: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dirty="0"/>
              <a:t>СУБД </a:t>
            </a:r>
            <a:r>
              <a:rPr lang="en-US" dirty="0"/>
              <a:t>MSSQL SERVER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B117975-76D7-4608-A7B8-DCCBBAD2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022" y="2413270"/>
            <a:ext cx="799921" cy="79992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B882CBF-EDF7-4591-A600-7885EA19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541" y="3213191"/>
            <a:ext cx="1261497" cy="9665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DDF4E4D-FE44-45E7-BE69-ED607FFA2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650" y="3993057"/>
            <a:ext cx="1014891" cy="1122217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A15929F-C512-4374-BBD5-E7592E323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FA558E5-351A-4B5A-905F-110136B5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8FBD55D-B69A-4B95-81D2-CE82CF9F7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D6CB9F5-FCDB-40B9-A93A-30C7890B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9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EE8036-B0DD-48B4-8751-241779F5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163" y="1578472"/>
            <a:ext cx="11935379" cy="1160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разрабатывалось в программе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языком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048BEDF-4CBF-4E16-951D-532ECB78ADE1}"/>
              </a:ext>
            </a:extLst>
          </p:cNvPr>
          <p:cNvSpPr txBox="1">
            <a:spLocks/>
          </p:cNvSpPr>
          <p:nvPr/>
        </p:nvSpPr>
        <p:spPr>
          <a:xfrm>
            <a:off x="964276" y="133004"/>
            <a:ext cx="10208029" cy="12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23387-BFF9-4639-9CD7-26EDF72CF3BB}"/>
              </a:ext>
            </a:extLst>
          </p:cNvPr>
          <p:cNvSpPr txBox="1"/>
          <p:nvPr/>
        </p:nvSpPr>
        <p:spPr>
          <a:xfrm>
            <a:off x="379060" y="3111936"/>
            <a:ext cx="62869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«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2022»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 интуитивно понятный интерфейс.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множества языков программирования.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Бесплатная для любого пользователя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D707-9356-447E-986B-AE74FAF69ED7}"/>
              </a:ext>
            </a:extLst>
          </p:cNvPr>
          <p:cNvSpPr txBox="1"/>
          <p:nvPr/>
        </p:nvSpPr>
        <p:spPr>
          <a:xfrm>
            <a:off x="7040880" y="3111936"/>
            <a:ext cx="4890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«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2022»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операционной системы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от корпорации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B7D4F56-FF22-4EA6-B5C6-54B7E74C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8195723-3900-44D8-B680-B77ED125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C498945-6680-4922-B73D-965412D1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83432DC-8FB9-4757-B30C-391C30CA5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1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2B7CE0-2904-41D5-9A05-CEDAFC689F20}"/>
              </a:ext>
            </a:extLst>
          </p:cNvPr>
          <p:cNvSpPr txBox="1"/>
          <p:nvPr/>
        </p:nvSpPr>
        <p:spPr>
          <a:xfrm>
            <a:off x="964276" y="2011680"/>
            <a:ext cx="10490662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с базой данных был выбран модуль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нескольким причинам: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Ускоряет разработку приложений связанных с базами данных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 написание кода разработчику.</a:t>
            </a:r>
          </a:p>
          <a:p>
            <a:pPr algn="just">
              <a:lnSpc>
                <a:spcPct val="15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CD7207F-D234-4408-9C02-C65F31F5ED0E}"/>
              </a:ext>
            </a:extLst>
          </p:cNvPr>
          <p:cNvSpPr txBox="1">
            <a:spLocks/>
          </p:cNvSpPr>
          <p:nvPr/>
        </p:nvSpPr>
        <p:spPr>
          <a:xfrm>
            <a:off x="202276" y="352883"/>
            <a:ext cx="11787448" cy="12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способа взаимодействия с базой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324E8F-0904-425F-9033-010FFF9B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B446367-3E13-452C-8AC9-5A0195C7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29EC282-1C06-4816-BD8D-8C2926DF1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900E88E-5CFD-4631-AFED-73B9F8B5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4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5DCD315-8193-48D6-BFD3-65A61717FB71}"/>
              </a:ext>
            </a:extLst>
          </p:cNvPr>
          <p:cNvSpPr txBox="1">
            <a:spLocks/>
          </p:cNvSpPr>
          <p:nvPr/>
        </p:nvSpPr>
        <p:spPr>
          <a:xfrm>
            <a:off x="964276" y="133004"/>
            <a:ext cx="10208029" cy="12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приложения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382900-645B-4994-8164-3BF6BFFD5C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9696" y="1042416"/>
            <a:ext cx="9477616" cy="568258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4670E86-E3B6-4B5D-9ED7-0B83857C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1E0127B-9D95-4D89-A832-81B00043C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7223118-130C-4C2B-AAA8-0BDCC9320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724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0974721-1494-407A-9064-208C326D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724"/>
            <a:ext cx="964276" cy="9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566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443</Words>
  <Application>Microsoft Office PowerPoint</Application>
  <PresentationFormat>Широкоэкранный</PresentationFormat>
  <Paragraphs>61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Задачи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Пономарёв Евгений Романович</dc:creator>
  <cp:lastModifiedBy>Пономарёв Евгений Романович</cp:lastModifiedBy>
  <cp:revision>39</cp:revision>
  <dcterms:created xsi:type="dcterms:W3CDTF">2023-05-11T17:06:42Z</dcterms:created>
  <dcterms:modified xsi:type="dcterms:W3CDTF">2023-10-19T22:48:32Z</dcterms:modified>
</cp:coreProperties>
</file>