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394" r:id="rId3"/>
    <p:sldId id="476" r:id="rId4"/>
    <p:sldId id="508" r:id="rId5"/>
    <p:sldId id="535" r:id="rId6"/>
    <p:sldId id="479" r:id="rId7"/>
    <p:sldId id="551" r:id="rId8"/>
    <p:sldId id="536" r:id="rId9"/>
    <p:sldId id="539" r:id="rId10"/>
    <p:sldId id="483" r:id="rId11"/>
    <p:sldId id="530" r:id="rId12"/>
    <p:sldId id="538" r:id="rId13"/>
    <p:sldId id="415" r:id="rId14"/>
    <p:sldId id="480" r:id="rId15"/>
    <p:sldId id="492" r:id="rId16"/>
    <p:sldId id="491" r:id="rId17"/>
    <p:sldId id="494" r:id="rId18"/>
    <p:sldId id="471" r:id="rId19"/>
    <p:sldId id="528" r:id="rId20"/>
    <p:sldId id="552" r:id="rId21"/>
    <p:sldId id="493" r:id="rId22"/>
    <p:sldId id="405" r:id="rId23"/>
    <p:sldId id="4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51"/>
            <p14:sldId id="536"/>
            <p14:sldId id="539"/>
          </p14:sldIdLst>
        </p14:section>
        <p14:section name="Team" id="{D358BE77-7272-44D1-BDCE-F47F1E2C64D7}">
          <p14:sldIdLst>
            <p14:sldId id="483"/>
            <p14:sldId id="530"/>
            <p14:sldId id="538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28"/>
            <p14:sldId id="55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72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75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65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FundamentalsJanuar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softuni.bg/forum/categories/3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48570-A50C-4C34-9174-788BB556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477" y="1615353"/>
            <a:ext cx="3646163" cy="368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Technical Trainer @ Software University</a:t>
            </a:r>
          </a:p>
          <a:p>
            <a:r>
              <a:rPr lang="en-GB" noProof="1"/>
              <a:t>Top performing student </a:t>
            </a:r>
            <a:br>
              <a:rPr lang="en-GB" noProof="1"/>
            </a:br>
            <a:r>
              <a:rPr lang="en-GB" noProof="1"/>
              <a:t>@ Software University</a:t>
            </a:r>
          </a:p>
          <a:p>
            <a:r>
              <a:rPr lang="en-GB" noProof="1"/>
              <a:t>Interested in Web Development</a:t>
            </a:r>
          </a:p>
          <a:p>
            <a:r>
              <a:rPr lang="en-GB" noProof="1"/>
              <a:t>Plays football in his free time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Galin</a:t>
            </a:r>
            <a:r>
              <a:rPr lang="en-GB" dirty="0"/>
              <a:t> </a:t>
            </a:r>
            <a:r>
              <a:rPr lang="en-GB" dirty="0" err="1"/>
              <a:t>Gospodinov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14-Jan-2019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49083" y="1545843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24-Feb-2019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14012" y="157581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14-Apr-2019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2668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14-Jan-2019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exam: 16-Apr-2019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399962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bg-BG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14-Apr-2019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exam: 18-Apr-2019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314" y="1990562"/>
            <a:ext cx="11033098" cy="532601"/>
            <a:chOff x="473859" y="1990562"/>
            <a:chExt cx="11033098" cy="532601"/>
          </a:xfrm>
        </p:grpSpPr>
        <p:grpSp>
          <p:nvGrpSpPr>
            <p:cNvPr id="3" name="Group 2"/>
            <p:cNvGrpSpPr/>
            <p:nvPr/>
          </p:nvGrpSpPr>
          <p:grpSpPr>
            <a:xfrm>
              <a:off x="473859" y="1990562"/>
              <a:ext cx="11033098" cy="532601"/>
              <a:chOff x="395314" y="1838162"/>
              <a:chExt cx="7534066" cy="532601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95314" y="2097141"/>
                <a:ext cx="753406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1822" y="1838163"/>
                <a:ext cx="0" cy="51795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12790" y="1852806"/>
                <a:ext cx="0" cy="51795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86978" y="1971313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220444" y="1971313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653102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690083" y="1985956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929380" y="1838162"/>
                <a:ext cx="0" cy="51795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>
              <a:xfrm>
                <a:off x="7056164" y="1981200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370065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89064" y="1985956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171580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E91B57-AD0A-4763-84A0-6ADB172BBCAB}"/>
                  </a:ext>
                </a:extLst>
              </p:cNvPr>
              <p:cNvCxnSpPr/>
              <p:nvPr/>
            </p:nvCxnSpPr>
            <p:spPr>
              <a:xfrm>
                <a:off x="3506493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A688CC6-571E-4CFF-AA65-7B7F2E786B91}"/>
                  </a:ext>
                </a:extLst>
              </p:cNvPr>
              <p:cNvCxnSpPr/>
              <p:nvPr/>
            </p:nvCxnSpPr>
            <p:spPr>
              <a:xfrm>
                <a:off x="5691920" y="1985956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C8FD054-D5B6-4C0C-9C0A-CBB3BFB04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108" y="1971313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76C2E1-7160-4C4B-A0F9-5C0DB95BE884}"/>
                </a:ext>
              </a:extLst>
            </p:cNvPr>
            <p:cNvCxnSpPr/>
            <p:nvPr/>
          </p:nvCxnSpPr>
          <p:spPr>
            <a:xfrm>
              <a:off x="6020557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6357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85%</a:t>
            </a:r>
          </a:p>
          <a:p>
            <a:pPr lvl="1"/>
            <a:r>
              <a:rPr lang="en-US" dirty="0"/>
              <a:t>Exercises &amp; homework – 15%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2" y="1905000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465305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https://www.fb.com/CSharpFundamentals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175481"/>
            <a:ext cx="9829800" cy="5201066"/>
          </a:xfrm>
        </p:spPr>
        <p:txBody>
          <a:bodyPr/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C# Programming courses @SoftUni.bg </a:t>
            </a:r>
            <a:br>
              <a:rPr lang="en-GB" dirty="0"/>
            </a:br>
            <a:r>
              <a:rPr lang="en-GB" dirty="0"/>
              <a:t>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388" y="3505200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</a:t>
            </a:r>
            <a:r>
              <a:rPr lang="en-GB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advanced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Apply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Module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advanced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Simple</a:t>
            </a:r>
            <a:r>
              <a:rPr lang="en-US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Sorting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3 practical problems for 4 hours</a:t>
            </a:r>
          </a:p>
          <a:p>
            <a:pPr lvl="1"/>
            <a:r>
              <a:rPr lang="en-GB" dirty="0"/>
              <a:t>The first two problems may include:</a:t>
            </a:r>
          </a:p>
          <a:p>
            <a:pPr lvl="2"/>
            <a:r>
              <a:rPr lang="en-GB" dirty="0"/>
              <a:t>Stacks and Queues</a:t>
            </a:r>
          </a:p>
          <a:p>
            <a:pPr lvl="2"/>
            <a:r>
              <a:rPr lang="en-GB" dirty="0"/>
              <a:t>Multidimensional Arrays</a:t>
            </a:r>
          </a:p>
          <a:p>
            <a:pPr lvl="2"/>
            <a:r>
              <a:rPr lang="en-GB" dirty="0"/>
              <a:t>Dictionaries</a:t>
            </a:r>
          </a:p>
          <a:p>
            <a:pPr lvl="1"/>
            <a:r>
              <a:rPr lang="en-US" dirty="0"/>
              <a:t>Defining Classes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Exam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558</Words>
  <Application>Microsoft Office PowerPoint</Application>
  <PresentationFormat>Custom</PresentationFormat>
  <Paragraphs>149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Advanced</vt:lpstr>
      <vt:lpstr>Table of Contents</vt:lpstr>
      <vt:lpstr>Have a Question?</vt:lpstr>
      <vt:lpstr>PowerPoint Presentation</vt:lpstr>
      <vt:lpstr>C# Fundamentals Module Goals</vt:lpstr>
      <vt:lpstr>C# Advanced Course Goals</vt:lpstr>
      <vt:lpstr>Practical Programming Exam</vt:lpstr>
      <vt:lpstr>PowerPoint Presentation</vt:lpstr>
      <vt:lpstr>PowerPoint Presentation</vt:lpstr>
      <vt:lpstr>Ivaylo Kenov</vt:lpstr>
      <vt:lpstr>Galin Gospodinov</vt:lpstr>
      <vt:lpstr>PowerPoint Presentation</vt:lpstr>
      <vt:lpstr>C# Fundamentals Module – Timeline</vt:lpstr>
      <vt:lpstr>Homework Assignments &amp; Exercises</vt:lpstr>
      <vt:lpstr>Scoring System for the Course</vt:lpstr>
      <vt:lpstr>Course Web Site, Forum and FB Group</vt:lpstr>
      <vt:lpstr>The Free C# Fundamentals Textbook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2019-01-15T15:11:11Z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