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581" r:id="rId5"/>
    <p:sldId id="582" r:id="rId6"/>
    <p:sldId id="553" r:id="rId7"/>
    <p:sldId id="554" r:id="rId8"/>
    <p:sldId id="580" r:id="rId9"/>
    <p:sldId id="546" r:id="rId10"/>
    <p:sldId id="572" r:id="rId11"/>
    <p:sldId id="530" r:id="rId12"/>
    <p:sldId id="541" r:id="rId13"/>
    <p:sldId id="563" r:id="rId14"/>
    <p:sldId id="549" r:id="rId15"/>
    <p:sldId id="550" r:id="rId16"/>
    <p:sldId id="564" r:id="rId17"/>
    <p:sldId id="556" r:id="rId18"/>
    <p:sldId id="557" r:id="rId19"/>
    <p:sldId id="558" r:id="rId20"/>
    <p:sldId id="565" r:id="rId21"/>
    <p:sldId id="568" r:id="rId22"/>
    <p:sldId id="5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81"/>
            <p14:sldId id="582"/>
          </p14:sldIdLst>
        </p14:section>
        <p14:section name="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  <p14:sldId id="530"/>
            <p14:sldId id="541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00" y="40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judge.softuni.bg/Contests/1659/JS-Essentials-Exam-Preparation-May-2019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51868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sz="5300" dirty="0"/>
              <a:t>JavaScript Essentials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dirty="0">
                <a:hlinkClick r:id="rId3"/>
              </a:rPr>
              <a:t>http://softuni.bg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1026" name="Picture 2" descr="Javascript, Js, ÐÐ¾Ð³Ð¾, ÐÐ·ÑÐ¾Ð´Ð½Ð¸Ñ ÐÐ¾Ð´">
            <a:extLst>
              <a:ext uri="{FF2B5EF4-FFF2-40B4-BE49-F238E27FC236}">
                <a16:creationId xmlns=""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48" y="1371599"/>
            <a:ext cx="8546352" cy="4899892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Senior Full-Stack</a:t>
            </a:r>
            <a:r>
              <a:rPr lang="en-US" sz="3600" dirty="0"/>
              <a:t> Developer in </a:t>
            </a:r>
            <a:r>
              <a:rPr lang="en-US" sz="3600" b="1" dirty="0"/>
              <a:t>SoftUni</a:t>
            </a:r>
          </a:p>
          <a:p>
            <a:r>
              <a:rPr lang="en-US" sz="3600" b="1" dirty="0"/>
              <a:t>+10 year in IT </a:t>
            </a:r>
            <a:r>
              <a:rPr lang="en-US" sz="3600" dirty="0"/>
              <a:t>-  </a:t>
            </a:r>
            <a:r>
              <a:rPr lang="en-US" sz="3600" b="1" dirty="0"/>
              <a:t>8+</a:t>
            </a:r>
            <a:r>
              <a:rPr lang="en-US" sz="3600" dirty="0"/>
              <a:t> years experience as </a:t>
            </a:r>
            <a:br>
              <a:rPr lang="en-US" sz="3600" dirty="0"/>
            </a:br>
            <a:r>
              <a:rPr lang="en-US" sz="3600" dirty="0"/>
              <a:t>Technical Trailer @ </a:t>
            </a:r>
            <a:r>
              <a:rPr lang="en-US" sz="3600" b="1" dirty="0"/>
              <a:t>Telerik Academy</a:t>
            </a:r>
            <a:endParaRPr lang="bg-BG" sz="3600" b="1" dirty="0"/>
          </a:p>
          <a:p>
            <a:r>
              <a:rPr lang="en-US" sz="3600" dirty="0"/>
              <a:t>Fluent in </a:t>
            </a:r>
            <a:r>
              <a:rPr lang="en-US" sz="3600" b="1" dirty="0"/>
              <a:t>Node.js</a:t>
            </a:r>
            <a:r>
              <a:rPr lang="en-US" sz="3600" dirty="0"/>
              <a:t>, .NET, </a:t>
            </a:r>
            <a:r>
              <a:rPr lang="en-US" sz="3600" b="1" dirty="0"/>
              <a:t>Angular</a:t>
            </a:r>
            <a:r>
              <a:rPr lang="en-US" sz="3600" dirty="0"/>
              <a:t>, Java, C++</a:t>
            </a:r>
            <a:endParaRPr lang="en-US" sz="3600" b="1" dirty="0"/>
          </a:p>
          <a:p>
            <a:r>
              <a:rPr lang="en-US" sz="3600" dirty="0"/>
              <a:t>Experience with all popular mobile</a:t>
            </a:r>
            <a:br>
              <a:rPr lang="en-US" sz="3600" dirty="0"/>
            </a:br>
            <a:r>
              <a:rPr lang="en-US" sz="3600" dirty="0"/>
              <a:t>platforms (Android, iOS, Windows)</a:t>
            </a:r>
          </a:p>
          <a:p>
            <a:r>
              <a:rPr lang="en-US" sz="3600" dirty="0"/>
              <a:t>"</a:t>
            </a:r>
            <a:r>
              <a:rPr lang="en-US" sz="3600" b="1" dirty="0"/>
              <a:t>30 under 30</a:t>
            </a:r>
            <a:r>
              <a:rPr lang="en-US" sz="3600" dirty="0"/>
              <a:t>" - </a:t>
            </a:r>
            <a:r>
              <a:rPr lang="en-US" sz="3600" b="1" dirty="0"/>
              <a:t>Forbes 2017 </a:t>
            </a:r>
            <a:r>
              <a:rPr lang="en-US" sz="3600" dirty="0"/>
              <a:t>- Education</a:t>
            </a:r>
          </a:p>
          <a:p>
            <a:r>
              <a:rPr lang="en-US" sz="3600" dirty="0"/>
              <a:t>Front-end Developer by heart</a:t>
            </a:r>
          </a:p>
          <a:p>
            <a:r>
              <a:rPr lang="en-US" sz="3600" dirty="0"/>
              <a:t>Software Developer by need</a:t>
            </a:r>
          </a:p>
          <a:p>
            <a:r>
              <a:rPr lang="en-US" sz="3600" dirty="0"/>
              <a:t>@SoftUni</a:t>
            </a:r>
            <a:r>
              <a:rPr lang="bg-BG" sz="3600" dirty="0"/>
              <a:t> </a:t>
            </a:r>
            <a:r>
              <a:rPr lang="en-US" sz="3600" dirty="0"/>
              <a:t>mostly working with </a:t>
            </a:r>
            <a:r>
              <a:rPr lang="en-US" sz="3600" b="1" dirty="0"/>
              <a:t>React</a:t>
            </a:r>
            <a:r>
              <a:rPr lang="en-US" sz="3600" dirty="0"/>
              <a:t> &amp; </a:t>
            </a:r>
            <a:r>
              <a:rPr lang="en-US" sz="3600" b="1" dirty="0"/>
              <a:t>ASP.Net</a:t>
            </a:r>
            <a:r>
              <a:rPr lang="en-US" sz="3600" dirty="0"/>
              <a:t> </a:t>
            </a:r>
            <a:r>
              <a:rPr lang="en-US" sz="3600" b="1" dirty="0"/>
              <a:t>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Doncho Minkov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15BC34-E88E-4BA7-8354-0E4D2C8F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08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&amp; Senior Front-End </a:t>
            </a:r>
            <a:br>
              <a:rPr lang="en-US" dirty="0"/>
            </a:br>
            <a:r>
              <a:rPr lang="en-US" dirty="0"/>
              <a:t>Developer @ SoftUni</a:t>
            </a:r>
          </a:p>
          <a:p>
            <a:r>
              <a:rPr lang="en-US" dirty="0"/>
              <a:t>Studied Computer Science in</a:t>
            </a:r>
            <a:br>
              <a:rPr lang="en-US" dirty="0"/>
            </a:br>
            <a:r>
              <a:rPr lang="en-US" dirty="0"/>
              <a:t>Newcastle University </a:t>
            </a:r>
          </a:p>
          <a:p>
            <a:r>
              <a:rPr lang="en-US" dirty="0"/>
              <a:t>Passionate about Front-End</a:t>
            </a:r>
            <a:br>
              <a:rPr lang="en-US" dirty="0"/>
            </a:br>
            <a:r>
              <a:rPr lang="en-US" dirty="0"/>
              <a:t>Technologies (HTML/CSS/JS/React.js)</a:t>
            </a:r>
            <a:br>
              <a:rPr lang="en-US" dirty="0"/>
            </a:br>
            <a:r>
              <a:rPr lang="en-US" dirty="0"/>
              <a:t>and UX/UI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t="14572" r="17305" b="19885"/>
          <a:stretch/>
        </p:blipFill>
        <p:spPr>
          <a:xfrm>
            <a:off x="7948708" y="1990914"/>
            <a:ext cx="3516123" cy="3516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5+ years experience in the IT (HTML,</a:t>
            </a:r>
            <a:br>
              <a:rPr lang="en-US" noProof="1"/>
            </a:br>
            <a:r>
              <a:rPr lang="en-US" noProof="1"/>
              <a:t>CSS, JavaScript, C#, SQL,</a:t>
            </a:r>
            <a:br>
              <a:rPr lang="en-US" noProof="1"/>
            </a:br>
            <a:r>
              <a:rPr lang="en-US" noProof="1"/>
              <a:t>Windows 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9484" y="79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 descr="A person who is smiling and looking at the camera&#10;&#10;Description automatically generated">
            <a:extLst>
              <a:ext uri="{FF2B5EF4-FFF2-40B4-BE49-F238E27FC236}">
                <a16:creationId xmlns="" xmlns:a16="http://schemas.microsoft.com/office/drawing/2014/main" id="{4C0983FE-5D42-4053-9992-27D494F3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4115" r="9087" b="15553"/>
          <a:stretch/>
        </p:blipFill>
        <p:spPr>
          <a:xfrm>
            <a:off x="7948708" y="1990914"/>
            <a:ext cx="3545520" cy="3456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Antoniya Atanasova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Bilyana </a:t>
            </a:r>
            <a:r>
              <a:rPr lang="en-US" noProof="1"/>
              <a:t>Borislavova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Kiril Kirilov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Tanya </a:t>
            </a:r>
            <a:r>
              <a:rPr lang="en-US" noProof="1"/>
              <a:t>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93" y="2217635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677C1D-C91C-4100-8BC6-DC0F9FEC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5" y="1338397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the basic syntax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how to work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data types </a:t>
            </a:r>
            <a:r>
              <a:rPr lang="en-US" dirty="0">
                <a:latin typeface="+mj-lt"/>
              </a:rPr>
              <a:t>(string, number, object,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etc.) 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statements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how to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dirty="0">
                <a:latin typeface="+mj-lt"/>
              </a:rPr>
              <a:t> and separate the different logic</a:t>
            </a:r>
          </a:p>
          <a:p>
            <a:pPr>
              <a:lnSpc>
                <a:spcPct val="114000"/>
              </a:lnSpc>
            </a:pPr>
            <a:r>
              <a:rPr lang="en-US" dirty="0"/>
              <a:t>Learn how to represent real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code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to work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Document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5" y="1228617"/>
            <a:ext cx="11700526" cy="547742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latin typeface="+mj-lt"/>
              </a:rPr>
              <a:t>4 hours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Syntax, Simple Calculations and Operations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Arrays / Matrices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Objects and DOM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>
                <a:hlinkClick r:id="rId2"/>
              </a:rPr>
              <a:t>https://judge.softuni.bg/Contests/1659/JS-Essentials-Exam-</a:t>
            </a:r>
            <a:br>
              <a:rPr lang="en-US" sz="3200" dirty="0">
                <a:hlinkClick r:id="rId2"/>
              </a:rPr>
            </a:br>
            <a:r>
              <a:rPr lang="en-US" sz="3200" dirty="0">
                <a:hlinkClick r:id="rId2"/>
              </a:rPr>
              <a:t>Preparation-May-2019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63" y="2636322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4704825"/>
            <a:ext cx="12190414" cy="768084"/>
          </a:xfrm>
        </p:spPr>
        <p:txBody>
          <a:bodyPr/>
          <a:lstStyle/>
          <a:p>
            <a:r>
              <a:rPr lang="en-US" sz="6000" dirty="0"/>
              <a:t>Course Organization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15874" y="640735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C7A295-2DFE-444C-BE34-6EA3231F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78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Tech + Knowledge 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Tuesday</a:t>
            </a:r>
            <a:r>
              <a:rPr lang="en-US" dirty="0"/>
              <a:t> and </a:t>
            </a:r>
            <a:r>
              <a:rPr lang="en-US" b="1" dirty="0"/>
              <a:t>Friday </a:t>
            </a:r>
            <a:r>
              <a:rPr lang="en-US" dirty="0"/>
              <a:t>(18:00 - 22:00)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Experience 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Monday</a:t>
            </a:r>
            <a:r>
              <a:rPr lang="en-US" dirty="0"/>
              <a:t> and </a:t>
            </a:r>
            <a:r>
              <a:rPr lang="en-US" b="1" dirty="0"/>
              <a:t>Thursday </a:t>
            </a:r>
            <a:r>
              <a:rPr lang="en-US" dirty="0"/>
              <a:t>(13:30 - 17:30)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6" y="3796658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Final 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- 95%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Exercises/Homework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Table of Content</a:t>
            </a:r>
            <a:endParaRPr lang="bg-BG" sz="43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600" y="1371604"/>
            <a:ext cx="7997630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Introduction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Training &amp; Team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Objectives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86076"/>
            <a:ext cx="12192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hlinkClick r:id="rId3"/>
              </a:rPr>
              <a:t>https://softuni.bg/courses/js-essentials</a:t>
            </a:r>
            <a:endParaRPr lang="en-US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=""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535838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Essentials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9495" y="1367161"/>
            <a:ext cx="11609006" cy="533888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/>
              <a:t>Syntax, Functions and Statements </a:t>
            </a:r>
            <a:r>
              <a:rPr lang="en-US" sz="3600" noProof="1"/>
              <a:t>- Basic syntax,</a:t>
            </a:r>
            <a:br>
              <a:rPr lang="en-US" sz="3600" noProof="1"/>
            </a:br>
            <a:r>
              <a:rPr lang="en-US" sz="3600" noProof="1"/>
              <a:t>Conditional Statements, Functions and</a:t>
            </a:r>
            <a:br>
              <a:rPr lang="en-US" sz="3600" noProof="1"/>
            </a:br>
            <a:r>
              <a:rPr lang="en-US" sz="3600" noProof="1"/>
              <a:t>Advanced functions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/>
              <a:t>Objects and DOM </a:t>
            </a:r>
            <a:r>
              <a:rPr lang="en-US" sz="3600" noProof="1"/>
              <a:t>- </a:t>
            </a:r>
            <a:r>
              <a:rPr lang="en-US" sz="3600" dirty="0"/>
              <a:t>Objects, JSON,</a:t>
            </a:r>
            <a:br>
              <a:rPr lang="en-US" sz="3600" dirty="0"/>
            </a:br>
            <a:r>
              <a:rPr lang="en-US" sz="3600" dirty="0"/>
              <a:t>Document Object Model, DOM Elements,</a:t>
            </a:r>
            <a:r>
              <a:rPr lang="en-US" sz="3600" noProof="1"/>
              <a:t/>
            </a:r>
            <a:br>
              <a:rPr lang="en-US" sz="3600" noProof="1"/>
            </a:br>
            <a:r>
              <a:rPr lang="en-US" sz="3600" noProof="1"/>
              <a:t>DOM Manipulations, DOM Events</a:t>
            </a:r>
            <a:endParaRPr lang="en-US" sz="36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Essentials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90" y="2654423"/>
            <a:ext cx="2834786" cy="34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3984" y="1367162"/>
            <a:ext cx="11202428" cy="48850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noProof="1"/>
              <a:t>3. Arrays and Matrices </a:t>
            </a:r>
            <a:r>
              <a:rPr lang="en-US" sz="3600" noProof="1"/>
              <a:t>- </a:t>
            </a:r>
            <a:r>
              <a:rPr lang="en-US" sz="3600" dirty="0"/>
              <a:t>Arrays and</a:t>
            </a:r>
            <a:br>
              <a:rPr lang="en-US" sz="3600" dirty="0"/>
            </a:br>
            <a:r>
              <a:rPr lang="en-US" sz="3600" dirty="0"/>
              <a:t>Multi-Dimensional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noProof="1"/>
              <a:t>4. Strings and RegExp </a:t>
            </a:r>
            <a:r>
              <a:rPr lang="en-US" sz="3600" noProof="1"/>
              <a:t>- </a:t>
            </a:r>
            <a:r>
              <a:rPr lang="en-US" sz="3600" dirty="0"/>
              <a:t>Strings and</a:t>
            </a:r>
            <a:br>
              <a:rPr lang="en-US" sz="3600" dirty="0"/>
            </a:br>
            <a:r>
              <a:rPr lang="en-US" sz="3600" dirty="0"/>
              <a:t>Regular Expressions</a:t>
            </a:r>
            <a:endParaRPr lang="en-US" sz="3600" noProof="1"/>
          </a:p>
          <a:p>
            <a:pPr marL="0" indent="0">
              <a:lnSpc>
                <a:spcPct val="100000"/>
              </a:lnSpc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Essentials - Course Topics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14228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Trainers and Team</a:t>
            </a:r>
            <a:endParaRPr lang="bg-BG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C6C141-EB2E-4C1A-94F6-E3872BFA4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442</Words>
  <Application>Microsoft Office PowerPoint</Application>
  <PresentationFormat>Widescreen</PresentationFormat>
  <Paragraphs>128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Essentials</vt:lpstr>
      <vt:lpstr>Table of Content</vt:lpstr>
      <vt:lpstr>Have a Question?</vt:lpstr>
      <vt:lpstr>SoftUni Diamond Partners</vt:lpstr>
      <vt:lpstr>SoftUni Organizational Partners</vt:lpstr>
      <vt:lpstr>PowerPoint Presentation</vt:lpstr>
      <vt:lpstr>JS Essentials - Course Topics</vt:lpstr>
      <vt:lpstr>JS Essentials - Course Topics (2)</vt:lpstr>
      <vt:lpstr>PowerPoint Presentation</vt:lpstr>
      <vt:lpstr>Doncho Minkov</vt:lpstr>
      <vt:lpstr>William Abboud</vt:lpstr>
      <vt:lpstr>Ivaylo Dimitrov</vt:lpstr>
      <vt:lpstr>Behind the Scenes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Essentials - Course Intro</dc:title>
  <dc:creator>Alen Paunov</dc:creator>
  <cp:keywords>JS Essentials, Software University, SoftUni, programming, coding, software development, education, training, course</cp:keywords>
  <cp:lastModifiedBy>Kiril Kirilov</cp:lastModifiedBy>
  <cp:revision>334</cp:revision>
  <dcterms:created xsi:type="dcterms:W3CDTF">2018-05-23T13:08:44Z</dcterms:created>
  <dcterms:modified xsi:type="dcterms:W3CDTF">2019-05-14T11:18:29Z</dcterms:modified>
  <cp:category>programming;computer programming;software development;web development</cp:category>
</cp:coreProperties>
</file>