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wdp" ContentType="image/vnd.ms-photo"/>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handoutMasterIdLst>
    <p:handoutMasterId r:id="rId9"/>
  </p:handoutMasterIdLst>
  <p:sldIdLst>
    <p:sldId id="384" r:id="rId2"/>
    <p:sldId id="385" r:id="rId3"/>
    <p:sldId id="386" r:id="rId4"/>
    <p:sldId id="387" r:id="rId5"/>
    <p:sldId id="388" r:id="rId6"/>
    <p:sldId id="389" r:id="rId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69" d="100"/>
          <a:sy n="69"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05/22/2014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xmlns=""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05/22/2014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xmlns=""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83129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442399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206360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67146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xmlns=""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xmlns=""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xmlns=""/>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xmlns=""/>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xmlns=""/>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cstate="print">
            <a:extLst>
              <a:ext uri="{BEBA8EAE-BF5A-486C-A8C5-ECC9F3942E4B}">
                <a14:imgProps xmlns:a14="http://schemas.microsoft.com/office/drawing/2010/main" xmlns="">
                  <a14:imgLayer r:embed="rId12">
                    <a14:imgEffect>
                      <a14:brightnessContrast bright="20000"/>
                    </a14:imgEffect>
                  </a14:imgLayer>
                </a14:imgProps>
              </a:ext>
              <a:ext uri="{28A0092B-C50C-407E-A947-70E740481C1C}">
                <a14:useLocalDpi xmlns:a14="http://schemas.microsoft.com/office/drawing/2010/main" xmlns=""/>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xmlns="">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xmlns="" val="18347831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xmlns="" val="402028280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xmlns="" val="9928342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7518379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xmlns="" val="10655084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xmlns="" val="42821394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1347</TotalTime>
  <Words>606</Words>
  <Application>Microsoft Office PowerPoint</Application>
  <PresentationFormat>Презентация на цял екран (4:3)</PresentationFormat>
  <Paragraphs>53</Paragraphs>
  <Slides>6</Slides>
  <Notes>4</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6</vt:i4>
      </vt:variant>
    </vt:vector>
  </HeadingPairs>
  <TitlesOfParts>
    <vt:vector size="7" baseType="lpstr">
      <vt:lpstr>Telerik Academy</vt:lpstr>
      <vt:lpstr>Exercises</vt:lpstr>
      <vt:lpstr>Exercises (2)</vt:lpstr>
      <vt:lpstr>Exercises (3)</vt:lpstr>
      <vt:lpstr>Exercises (4)</vt:lpstr>
      <vt:lpstr>Exercises (5)</vt:lpstr>
      <vt:lpstr>Exercises (6)</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Evgeni</cp:lastModifiedBy>
  <cp:revision>315</cp:revision>
  <dcterms:created xsi:type="dcterms:W3CDTF">2007-12-08T16:03:35Z</dcterms:created>
  <dcterms:modified xsi:type="dcterms:W3CDTF">2014-05-22T12:43:48Z</dcterms:modified>
  <cp:category>software engineering</cp:category>
</cp:coreProperties>
</file>