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8970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420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6351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1516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34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8176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861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1315</TotalTime>
  <Words>579</Words>
  <Application>Microsoft Office PowerPoint</Application>
  <PresentationFormat>Презентация на цял екран (4:3)</PresentationFormat>
  <Paragraphs>65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Telerik Academy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Evgeni</cp:lastModifiedBy>
  <cp:revision>316</cp:revision>
  <dcterms:created xsi:type="dcterms:W3CDTF">2007-12-08T16:03:35Z</dcterms:created>
  <dcterms:modified xsi:type="dcterms:W3CDTF">2014-05-22T11:51:28Z</dcterms:modified>
  <cp:category>software engineering</cp:category>
</cp:coreProperties>
</file>