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5"/>
  </p:notesMasterIdLst>
  <p:handoutMasterIdLst>
    <p:handoutMasterId r:id="rId6"/>
  </p:handoutMasterIdLst>
  <p:sldIdLst>
    <p:sldId id="374" r:id="rId2"/>
    <p:sldId id="375" r:id="rId3"/>
    <p:sldId id="376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69" d="100"/>
          <a:sy n="69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96800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759693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04373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BEBA8EAE-BF5A-486C-A8C5-ECC9F3942E4B}">
                <a14:imgProps xmlns:a14="http://schemas.microsoft.com/office/drawing/2010/main" xmlns="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2" cstate="print">
            <a:extLst>
              <a:ext uri="{BEBA8EAE-BF5A-486C-A8C5-ECC9F3942E4B}">
                <a14:imgProps xmlns:a14="http://schemas.microsoft.com/office/drawing/2010/main" xmlns="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784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3251"/>
          </a:xfrm>
        </p:spPr>
        <p:txBody>
          <a:bodyPr/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 smtClean="0"/>
              <a:t>Microsoft </a:t>
            </a:r>
            <a:r>
              <a:rPr lang="en-US" sz="2600" dirty="0"/>
              <a:t>Visual </a:t>
            </a:r>
            <a:r>
              <a:rPr lang="en-US" sz="2600" dirty="0" smtClean="0"/>
              <a:t>Studio (or Visual Studio Express)</a:t>
            </a:r>
            <a:endParaRPr lang="en-US" sz="26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</a:t>
            </a:r>
            <a:r>
              <a:rPr lang="en-US" sz="2800" dirty="0" smtClean="0"/>
              <a:t>the current date and time.</a:t>
            </a:r>
            <a:endParaRPr lang="en-US" sz="28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</a:t>
            </a:r>
            <a:r>
              <a:rPr lang="en-US" sz="2800" dirty="0" smtClean="0"/>
              <a:t>the number 12345 raised to the power of 2.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Write a program that prints the first 10 members of the sequence: 2, -3, 4, -5, 6, -7, </a:t>
            </a:r>
            <a:r>
              <a:rPr lang="en-US" sz="2800" dirty="0" smtClean="0"/>
              <a:t>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787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+mj-lt"/>
              <a:buAutoNum type="arabicPeriod" startAt="10"/>
              <a:tabLst/>
            </a:pPr>
            <a:r>
              <a:rPr lang="en-US" sz="2800" dirty="0" smtClean="0"/>
              <a:t>Provide </a:t>
            </a:r>
            <a:r>
              <a:rPr lang="en-US" sz="2800" dirty="0"/>
              <a:t>a short list with information about the most popular programming languages</a:t>
            </a:r>
            <a:r>
              <a:rPr lang="en-US" sz="2800" dirty="0" smtClean="0"/>
              <a:t>. How do they differ from C#?</a:t>
            </a:r>
            <a:endParaRPr lang="en-US" sz="2800" dirty="0"/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* </a:t>
            </a:r>
            <a:r>
              <a:rPr lang="en-US" sz="2800" dirty="0" smtClean="0"/>
              <a:t>Write a program to read </a:t>
            </a:r>
            <a:r>
              <a:rPr lang="en-US" sz="2800" dirty="0"/>
              <a:t>your age from the console and print how old you will be after 10 years.</a:t>
            </a:r>
            <a:endParaRPr lang="bg-BG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 NOTE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If you have any difficulties,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search in Google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730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5482</TotalTime>
  <Words>304</Words>
  <Application>Microsoft Office PowerPoint</Application>
  <PresentationFormat>Презентация на цял екран (4:3)</PresentationFormat>
  <Paragraphs>32</Paragraphs>
  <Slides>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4" baseType="lpstr">
      <vt:lpstr>Telerik-Academy-2012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Evgeni</cp:lastModifiedBy>
  <cp:revision>575</cp:revision>
  <dcterms:created xsi:type="dcterms:W3CDTF">2007-12-08T16:03:35Z</dcterms:created>
  <dcterms:modified xsi:type="dcterms:W3CDTF">2014-05-21T10:01:39Z</dcterms:modified>
  <cp:category>C# Programming Course</cp:category>
</cp:coreProperties>
</file>