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24" r:id="rId2"/>
    <p:sldId id="325" r:id="rId3"/>
    <p:sldId id="326" r:id="rId4"/>
    <p:sldId id="327" r:id="rId5"/>
    <p:sldId id="32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pPr/>
              <a:t>05/21/2014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pPr/>
              <a:t>‹#›</a:t>
            </a:fld>
            <a:endParaRPr lang="en-US"/>
          </a:p>
        </p:txBody>
      </p:sp>
    </p:spTree>
    <p:extLst>
      <p:ext uri="{BB962C8B-B14F-4D97-AF65-F5344CB8AC3E}">
        <p14:creationId xmlns:p14="http://schemas.microsoft.com/office/powerpoint/2010/main" xmlns=""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72853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pPr/>
              <a:t>‹#›</a:t>
            </a:fld>
            <a:endParaRPr lang="en-US"/>
          </a:p>
        </p:txBody>
      </p:sp>
    </p:spTree>
    <p:extLst>
      <p:ext uri="{BB962C8B-B14F-4D97-AF65-F5344CB8AC3E}">
        <p14:creationId xmlns:p14="http://schemas.microsoft.com/office/powerpoint/2010/main" xmlns=""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xmlns=""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xmlns=""/>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xmlns=""/>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xmlns=""/>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xmlns="">
                  <a14:imgLayer r:embed="rId14">
                    <a14:imgEffect>
                      <a14:brightnessContrast bright="20000"/>
                    </a14:imgEffect>
                  </a14:imgLayer>
                </a14:imgProps>
              </a:ext>
              <a:ext uri="{28A0092B-C50C-407E-A947-70E740481C1C}">
                <a14:useLocalDpi xmlns:a14="http://schemas.microsoft.com/office/drawing/2010/main" xmlns=""/>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xmlns="" val="2706837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xmlns="" val="2481217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16415609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xmlns="" val="315864160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xmlns="" val="9549309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71</TotalTime>
  <Words>544</Words>
  <Application>Microsoft Office PowerPoint</Application>
  <PresentationFormat>Презентация на цял екран (4:3)</PresentationFormat>
  <Paragraphs>30</Paragraphs>
  <Slides>5</Slides>
  <Notes>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vt:i4>
      </vt:variant>
    </vt:vector>
  </HeadingPairs>
  <TitlesOfParts>
    <vt:vector size="6" baseType="lpstr">
      <vt:lpstr>TelerikAcademy</vt:lpstr>
      <vt:lpstr>Exercises</vt:lpstr>
      <vt:lpstr>Exercises (2)</vt:lpstr>
      <vt:lpstr>Exercises (3)</vt:lpstr>
      <vt:lpstr>Exercises (4)</vt:lpstr>
      <vt:lpstr>Exercises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Evgeni</cp:lastModifiedBy>
  <cp:revision>25</cp:revision>
  <dcterms:created xsi:type="dcterms:W3CDTF">2013-10-31T14:36:04Z</dcterms:created>
  <dcterms:modified xsi:type="dcterms:W3CDTF">2014-05-21T10:02:37Z</dcterms:modified>
</cp:coreProperties>
</file>