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0" r:id="rId2"/>
    <p:sldId id="361" r:id="rId3"/>
    <p:sldId id="362" r:id="rId4"/>
    <p:sldId id="371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14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536</Words>
  <Application>Microsoft Office PowerPoint</Application>
  <PresentationFormat>Презентация на цял екран (4:3)</PresentationFormat>
  <Paragraphs>42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399</cp:revision>
  <dcterms:created xsi:type="dcterms:W3CDTF">2007-12-08T16:03:35Z</dcterms:created>
  <dcterms:modified xsi:type="dcterms:W3CDTF">2014-05-21T10:03:09Z</dcterms:modified>
</cp:coreProperties>
</file>