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349" r:id="rId2"/>
    <p:sldId id="350" r:id="rId3"/>
    <p:sldId id="351" r:id="rId4"/>
    <p:sldId id="352" r:id="rId5"/>
    <p:sldId id="353" r:id="rId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B9D3C-E1B9-42DF-A987-40DB139631B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shows </a:t>
            </a:r>
            <a:r>
              <a:rPr lang="en-US" sz="2800"/>
              <a:t>the </a:t>
            </a:r>
            <a:r>
              <a:rPr lang="en-US" sz="280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program that 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1"/>
            <a:ext cx="8686800" cy="5427662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program that, depending on the user's choice inputs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variable. If the variable is integer or double, increases it with 1. If the variable is string, appends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" at its end. The program must show the value of that variable as a console output.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8"/>
            </a:pPr>
            <a:r>
              <a:rPr lang="en-US" sz="2800" dirty="0" smtClean="0"/>
              <a:t>We </a:t>
            </a:r>
            <a:r>
              <a:rPr lang="en-US" sz="2800" dirty="0"/>
              <a:t>are given 5 integer numbers. Write a program that checks if the sum of some </a:t>
            </a:r>
            <a:r>
              <a:rPr lang="en-US" sz="2800" dirty="0" smtClean="0"/>
              <a:t>subset of </a:t>
            </a:r>
            <a:r>
              <a:rPr lang="en-US" sz="2800" dirty="0"/>
              <a:t>them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. Example: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1+1-2=0</a:t>
            </a:r>
            <a:r>
              <a:rPr lang="en-US" sz="2800" dirty="0">
                <a:sym typeface="Wingdings" pitchFamily="2" charset="2"/>
              </a:rPr>
              <a:t>.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/>
              <a:t>Write a program that applies bonus scores to given scores in the range [1..9]. The program reads a digit as an input. If the digit is between 1 and 3, the program multiplies it by 10; if it is between 4 and 6, multiplies it by 100; if it is between 7 and 9, multiplies it by 1000. If it is zero or if the value is not a digit, the program must report an error.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Use </a:t>
            </a: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 and at the end print the calculated new value in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Write </a:t>
            </a:r>
            <a:r>
              <a:rPr lang="en-US" sz="2800" dirty="0"/>
              <a:t>a program that 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"Seven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8497</TotalTime>
  <Words>446</Words>
  <Application>Microsoft Office PowerPoint</Application>
  <PresentationFormat>Презентация на цял екран (4:3)</PresentationFormat>
  <Paragraphs>38</Paragraphs>
  <Slides>5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Telerik Master Template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Evgeni</cp:lastModifiedBy>
  <cp:revision>423</cp:revision>
  <dcterms:created xsi:type="dcterms:W3CDTF">2007-12-08T16:03:35Z</dcterms:created>
  <dcterms:modified xsi:type="dcterms:W3CDTF">2014-05-21T10:03:22Z</dcterms:modified>
</cp:coreProperties>
</file>