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hdphoto" Target="../media/hdphoto1.wdp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55</Words>
  <Application>Microsoft Office PowerPoint</Application>
  <PresentationFormat>Презентация на цял екран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Evgeni</cp:lastModifiedBy>
  <cp:revision>316</cp:revision>
  <dcterms:created xsi:type="dcterms:W3CDTF">2007-12-08T16:03:35Z</dcterms:created>
  <dcterms:modified xsi:type="dcterms:W3CDTF">2014-05-21T10:06:24Z</dcterms:modified>
  <cp:category>software engineering</cp:category>
</cp:coreProperties>
</file>