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pPr/>
              <a:t>05/21/2014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92</Words>
  <Application>Microsoft Office PowerPoint</Application>
  <PresentationFormat>Презентация на цял екран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Evgeni</cp:lastModifiedBy>
  <cp:revision>112</cp:revision>
  <dcterms:created xsi:type="dcterms:W3CDTF">2013-01-02T10:10:36Z</dcterms:created>
  <dcterms:modified xsi:type="dcterms:W3CDTF">2014-05-21T10:07:02Z</dcterms:modified>
</cp:coreProperties>
</file>