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468" r:id="rId2"/>
    <p:sldId id="50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80" d="100"/>
          <a:sy n="80" d="100"/>
        </p:scale>
        <p:origin x="-9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5085</TotalTime>
  <Words>31</Words>
  <Application>Microsoft Office PowerPoint</Application>
  <PresentationFormat>Презентация на цял екран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Evgeni</cp:lastModifiedBy>
  <cp:revision>948</cp:revision>
  <dcterms:created xsi:type="dcterms:W3CDTF">2007-12-08T16:03:35Z</dcterms:created>
  <dcterms:modified xsi:type="dcterms:W3CDTF">2014-05-21T10:10:31Z</dcterms:modified>
</cp:coreProperties>
</file>