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75" d="100"/>
          <a:sy n="75" d="100"/>
        </p:scale>
        <p:origin x="-10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05/21/2014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BEBA8EAE-BF5A-486C-A8C5-ECC9F3942E4B}">
                <a14:imgProps xmlns:a14="http://schemas.microsoft.com/office/drawing/2010/main" xmlns="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5093</TotalTime>
  <Words>77</Words>
  <Application>Microsoft Office PowerPoint</Application>
  <PresentationFormat>Презентация на цял екран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Telerik Academy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Evgeni</cp:lastModifiedBy>
  <cp:revision>994</cp:revision>
  <dcterms:created xsi:type="dcterms:W3CDTF">2007-12-08T16:03:35Z</dcterms:created>
  <dcterms:modified xsi:type="dcterms:W3CDTF">2014-05-21T10:11:13Z</dcterms:modified>
</cp:coreProperties>
</file>