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283</TotalTime>
  <Words>274</Words>
  <Application>Microsoft Office PowerPoint</Application>
  <PresentationFormat>Презентация на цял екран (4:3)</PresentationFormat>
  <Paragraphs>21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Evgeni</cp:lastModifiedBy>
  <cp:revision>58</cp:revision>
  <dcterms:created xsi:type="dcterms:W3CDTF">2013-02-21T09:51:06Z</dcterms:created>
  <dcterms:modified xsi:type="dcterms:W3CDTF">2014-05-21T10:15:33Z</dcterms:modified>
</cp:coreProperties>
</file>