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73" d="100"/>
          <a:sy n="73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BEBA8EAE-BF5A-486C-A8C5-ECC9F3942E4B}">
                <a14:imgProps xmlns:a14="http://schemas.microsoft.com/office/drawing/2010/main" xmlns="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'Two hundred seventy three'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'Four hundred'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'Seven hundred and eleven'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8832</TotalTime>
  <Words>218</Words>
  <Application>Microsoft Office PowerPoint</Application>
  <PresentationFormat>Презентация на цял екран (4:3)</PresentationFormat>
  <Paragraphs>27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517</cp:revision>
  <dcterms:created xsi:type="dcterms:W3CDTF">2007-12-08T16:03:35Z</dcterms:created>
  <dcterms:modified xsi:type="dcterms:W3CDTF">2014-05-21T10:15:04Z</dcterms:modified>
</cp:coreProperties>
</file>