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handoutMasterIdLst>
    <p:handoutMasterId r:id="rId4"/>
  </p:handoutMasterIdLst>
  <p:sldIdLst>
    <p:sldId id="401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70" d="100"/>
          <a:sy n="70" d="100"/>
        </p:scale>
        <p:origin x="-13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BEBA8EAE-BF5A-486C-A8C5-ECC9F3942E4B}">
                <a14:imgProps xmlns:a14="http://schemas.microsoft.com/office/drawing/2010/main" xmlns="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the numbers from 1 to </a:t>
            </a:r>
            <a:r>
              <a:rPr lang="en-US" sz="2800" dirty="0" smtClean="0"/>
              <a:t>N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</a:t>
            </a:r>
            <a:r>
              <a:rPr lang="en-US" sz="2800" dirty="0" smtClean="0"/>
              <a:t>time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</a:t>
            </a:r>
            <a:r>
              <a:rPr lang="en-US" sz="2800" dirty="0" smtClean="0"/>
              <a:t>finds the max and min number from a sequence of numbers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that finds the lexicographically smallest and largest property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</a:t>
            </a:r>
            <a:r>
              <a:rPr lang="en-US" sz="2800" dirty="0" smtClean="0"/>
              <a:t> objects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9280</TotalTime>
  <Words>71</Words>
  <Application>Microsoft Office PowerPoint</Application>
  <PresentationFormat>Презентация на цял екран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2" baseType="lpstr"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Evgeni</cp:lastModifiedBy>
  <cp:revision>925</cp:revision>
  <dcterms:created xsi:type="dcterms:W3CDTF">2007-12-08T16:03:35Z</dcterms:created>
  <dcterms:modified xsi:type="dcterms:W3CDTF">2014-05-21T10:14:49Z</dcterms:modified>
</cp:coreProperties>
</file>